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4" r:id="rId3"/>
    <p:sldMasterId id="2147483686" r:id="rId4"/>
    <p:sldMasterId id="2147483698" r:id="rId5"/>
    <p:sldMasterId id="2147483710" r:id="rId6"/>
    <p:sldMasterId id="2147483722" r:id="rId7"/>
    <p:sldMasterId id="2147483764" r:id="rId8"/>
  </p:sldMasterIdLst>
  <p:notesMasterIdLst>
    <p:notesMasterId r:id="rId28"/>
  </p:notesMasterIdLst>
  <p:sldIdLst>
    <p:sldId id="323" r:id="rId9"/>
    <p:sldId id="306" r:id="rId10"/>
    <p:sldId id="304" r:id="rId11"/>
    <p:sldId id="317" r:id="rId12"/>
    <p:sldId id="307" r:id="rId13"/>
    <p:sldId id="292" r:id="rId14"/>
    <p:sldId id="283" r:id="rId15"/>
    <p:sldId id="271" r:id="rId16"/>
    <p:sldId id="272" r:id="rId17"/>
    <p:sldId id="312" r:id="rId18"/>
    <p:sldId id="322" r:id="rId19"/>
    <p:sldId id="310" r:id="rId20"/>
    <p:sldId id="297" r:id="rId21"/>
    <p:sldId id="313" r:id="rId22"/>
    <p:sldId id="305" r:id="rId23"/>
    <p:sldId id="299" r:id="rId24"/>
    <p:sldId id="311" r:id="rId25"/>
    <p:sldId id="276" r:id="rId26"/>
    <p:sldId id="278" r:id="rId27"/>
  </p:sldIdLst>
  <p:sldSz cx="12192000" cy="6858000"/>
  <p:notesSz cx="6858000" cy="9144000"/>
  <p:embeddedFontLst>
    <p:embeddedFont>
      <p:font typeface="站酷高端黑" panose="02010600030101010101" pitchFamily="2" charset="-122"/>
      <p:regular r:id="rId29"/>
    </p:embeddedFont>
    <p:embeddedFont>
      <p:font typeface="隶书" panose="02010509060101010101" pitchFamily="49" charset="-122"/>
      <p:regular r:id="rId30"/>
    </p:embeddedFont>
    <p:embeddedFont>
      <p:font typeface="张海山草泥马体" panose="02010600030101010101" charset="-122"/>
      <p:regular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汉仪粗黑简" panose="02010600030101010101" charset="-122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张海山锐线体简" panose="02010600030101010101" charset="-122"/>
      <p:regular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48242277-02A8-4C3E-B8E7-A795BF0B4733}">
          <p14:sldIdLst>
            <p14:sldId id="323"/>
          </p14:sldIdLst>
        </p14:section>
        <p14:section name="开场动画" id="{B74B7910-67D3-42E4-B305-3B337A92E6D4}">
          <p14:sldIdLst>
            <p14:sldId id="306"/>
            <p14:sldId id="304"/>
            <p14:sldId id="317"/>
            <p14:sldId id="307"/>
            <p14:sldId id="292"/>
            <p14:sldId id="283"/>
            <p14:sldId id="271"/>
            <p14:sldId id="272"/>
          </p14:sldIdLst>
        </p14:section>
        <p14:section name="学习" id="{3BE81237-F201-4BE8-A489-10B860BB89F0}">
          <p14:sldIdLst>
            <p14:sldId id="312"/>
            <p14:sldId id="322"/>
          </p14:sldIdLst>
        </p14:section>
        <p14:section name="活动" id="{1C4077E0-C92A-4AAC-BCCF-97CC7DF61C6B}">
          <p14:sldIdLst>
            <p14:sldId id="310"/>
            <p14:sldId id="297"/>
          </p14:sldIdLst>
        </p14:section>
        <p14:section name="荣誉" id="{8583DF92-AEA8-4193-8E8C-9C8AB49A17D3}">
          <p14:sldIdLst>
            <p14:sldId id="313"/>
            <p14:sldId id="305"/>
            <p14:sldId id="299"/>
            <p14:sldId id="311"/>
            <p14:sldId id="276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22" userDrawn="1">
          <p15:clr>
            <a:srgbClr val="A4A3A4"/>
          </p15:clr>
        </p15:guide>
        <p15:guide id="2" pos="3364" userDrawn="1">
          <p15:clr>
            <a:srgbClr val="A4A3A4"/>
          </p15:clr>
        </p15:guide>
        <p15:guide id="3" pos="1481" userDrawn="1">
          <p15:clr>
            <a:srgbClr val="A4A3A4"/>
          </p15:clr>
        </p15:guide>
        <p15:guide id="4" pos="5382" userDrawn="1">
          <p15:clr>
            <a:srgbClr val="A4A3A4"/>
          </p15:clr>
        </p15:guide>
        <p15:guide id="5" orient="horz" pos="2750" userDrawn="1">
          <p15:clr>
            <a:srgbClr val="A4A3A4"/>
          </p15:clr>
        </p15:guide>
        <p15:guide id="6" pos="4679" userDrawn="1">
          <p15:clr>
            <a:srgbClr val="A4A3A4"/>
          </p15:clr>
        </p15:guide>
        <p15:guide id="7" orient="horz" pos="1253" userDrawn="1">
          <p15:clr>
            <a:srgbClr val="A4A3A4"/>
          </p15:clr>
        </p15:guide>
        <p15:guide id="8" orient="horz" pos="1412" userDrawn="1">
          <p15:clr>
            <a:srgbClr val="A4A3A4"/>
          </p15:clr>
        </p15:guide>
        <p15:guide id="9" pos="3953" userDrawn="1">
          <p15:clr>
            <a:srgbClr val="A4A3A4"/>
          </p15:clr>
        </p15:guide>
        <p15:guide id="10" orient="horz" pos="2409" userDrawn="1">
          <p15:clr>
            <a:srgbClr val="A4A3A4"/>
          </p15:clr>
        </p15:guide>
        <p15:guide id="11" orient="horz" pos="29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D5FE"/>
    <a:srgbClr val="BF7F80"/>
    <a:srgbClr val="E89D9D"/>
    <a:srgbClr val="318C80"/>
    <a:srgbClr val="71D638"/>
    <a:srgbClr val="44546A"/>
    <a:srgbClr val="51D9B5"/>
    <a:srgbClr val="7030A0"/>
    <a:srgbClr val="00206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6" autoAdjust="0"/>
    <p:restoredTop sz="94875" autoAdjust="0"/>
  </p:normalViewPr>
  <p:slideViewPr>
    <p:cSldViewPr snapToGrid="0">
      <p:cViewPr varScale="1">
        <p:scale>
          <a:sx n="55" d="100"/>
          <a:sy n="55" d="100"/>
        </p:scale>
        <p:origin x="68" y="440"/>
      </p:cViewPr>
      <p:guideLst>
        <p:guide orient="horz" pos="822"/>
        <p:guide pos="3364"/>
        <p:guide pos="1481"/>
        <p:guide pos="5382"/>
        <p:guide orient="horz" pos="2750"/>
        <p:guide pos="4679"/>
        <p:guide orient="horz" pos="1253"/>
        <p:guide orient="horz" pos="1412"/>
        <p:guide pos="3953"/>
        <p:guide orient="horz" pos="2409"/>
        <p:guide orient="horz" pos="299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27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5DC0A-7AF2-4B4D-A548-5C199598B5CC}" type="datetimeFigureOut">
              <a:rPr lang="zh-CN" altLang="en-US" smtClean="0"/>
              <a:t>2015/5/20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28FCD-CD7B-4EC9-BDDC-A087A8D821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511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28FCD-CD7B-4EC9-BDDC-A087A8D821D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92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28FCD-CD7B-4EC9-BDDC-A087A8D821D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543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28FCD-CD7B-4EC9-BDDC-A087A8D821D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100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28FCD-CD7B-4EC9-BDDC-A087A8D821D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534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28FCD-CD7B-4EC9-BDDC-A087A8D821D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151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9995-9EC9-452C-A19F-5816ECA985AC}" type="datetimeFigureOut">
              <a:rPr lang="zh-CN" altLang="en-US" smtClean="0"/>
              <a:t>2015/5/20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845E-37B7-4B1F-A8D9-7FC4F1B2D4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306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9995-9EC9-452C-A19F-5816ECA985AC}" type="datetimeFigureOut">
              <a:rPr lang="zh-CN" altLang="en-US" smtClean="0"/>
              <a:t>2015/5/20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845E-37B7-4B1F-A8D9-7FC4F1B2D4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924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9995-9EC9-452C-A19F-5816ECA985AC}" type="datetimeFigureOut">
              <a:rPr lang="zh-CN" altLang="en-US" smtClean="0"/>
              <a:t>2015/5/20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845E-37B7-4B1F-A8D9-7FC4F1B2D4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9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03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4" indent="0" algn="ctr">
              <a:buNone/>
              <a:defRPr/>
            </a:lvl4pPr>
            <a:lvl5pPr marL="2438339" indent="0" algn="ctr">
              <a:buNone/>
              <a:defRPr/>
            </a:lvl5pPr>
            <a:lvl6pPr marL="3047924" indent="0" algn="ctr">
              <a:buNone/>
              <a:defRPr/>
            </a:lvl6pPr>
            <a:lvl7pPr marL="3657509" indent="0" algn="ctr">
              <a:buNone/>
              <a:defRPr/>
            </a:lvl7pPr>
            <a:lvl8pPr marL="4267093" indent="0" algn="ctr">
              <a:buNone/>
              <a:defRPr/>
            </a:lvl8pPr>
            <a:lvl9pPr marL="4876678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2EE832-D1A5-4874-AE37-97B7F483C9FB}" type="datetime1">
              <a:rPr lang="zh-CN" altLang="en-US"/>
              <a:pPr/>
              <a:t>2015/5/20</a:t>
            </a:fld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C25D46-032F-4F94-9090-8842F606F556}" type="slidenum">
              <a:rPr lang="zh-CN" altLang="en-US"/>
              <a:pPr/>
              <a:t>‹#›</a:t>
            </a:fld>
            <a:endParaRPr lang="zh-CN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70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EB235A-734C-47C3-923C-B6CDDCC0B4A8}" type="datetime1">
              <a:rPr lang="zh-CN" altLang="en-US"/>
              <a:pPr/>
              <a:t>2015/5/20</a:t>
            </a:fld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18D020-24BB-4A22-BAAC-7DF706442A2B}" type="slidenum">
              <a:rPr lang="zh-CN" altLang="en-US"/>
              <a:pPr/>
              <a:t>‹#›</a:t>
            </a:fld>
            <a:endParaRPr lang="zh-CN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135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/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EAAE03-D5B9-4FB2-8EE3-D2748C084966}" type="datetime1">
              <a:rPr lang="zh-CN" altLang="en-US"/>
              <a:pPr/>
              <a:t>2015/5/20</a:t>
            </a:fld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50DF33-7746-4A32-8538-F70142DC4448}" type="slidenum">
              <a:rPr lang="zh-CN" altLang="en-US"/>
              <a:pPr/>
              <a:t>‹#›</a:t>
            </a:fld>
            <a:endParaRPr lang="zh-CN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360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52C3C6-987D-4C93-BE8B-4695D909069C}" type="datetime1">
              <a:rPr lang="zh-CN" altLang="en-US"/>
              <a:pPr/>
              <a:t>2015/5/20</a:t>
            </a:fld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C8449C-BAEE-463F-B26A-77AB4D1FB9CC}" type="slidenum">
              <a:rPr lang="zh-CN" altLang="en-US"/>
              <a:pPr/>
              <a:t>‹#›</a:t>
            </a:fld>
            <a:endParaRPr lang="zh-CN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964F06-D13B-44FD-BE90-3C46E765DBB0}" type="datetime1">
              <a:rPr lang="zh-CN" altLang="en-US"/>
              <a:pPr/>
              <a:t>2015/5/20</a:t>
            </a:fld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C1EAFB-DAEB-43C7-9EE6-D8E2C34FAEC0}" type="slidenum">
              <a:rPr lang="zh-CN" altLang="en-US"/>
              <a:pPr/>
              <a:t>‹#›</a:t>
            </a:fld>
            <a:endParaRPr lang="zh-CN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643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93C5D6-10FB-4514-9E0B-149D0D516254}" type="datetime1">
              <a:rPr lang="zh-CN" altLang="en-US"/>
              <a:pPr/>
              <a:t>2015/5/20</a:t>
            </a:fld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8555BA-FAF3-4114-93A0-686A9EFCE16F}" type="slidenum">
              <a:rPr lang="zh-CN" altLang="en-US"/>
              <a:pPr/>
              <a:t>‹#›</a:t>
            </a:fld>
            <a:endParaRPr lang="zh-CN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7502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57DACE-4F29-4BC8-ADC8-6C1076C2E159}" type="datetime1">
              <a:rPr lang="zh-CN" altLang="en-US"/>
              <a:pPr/>
              <a:t>2015/5/20</a:t>
            </a:fld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569E58-C073-4646-AF67-CEA0E4B14A15}" type="slidenum">
              <a:rPr lang="zh-CN" altLang="en-US"/>
              <a:pPr/>
              <a:t>‹#›</a:t>
            </a:fld>
            <a:endParaRPr lang="zh-CN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05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9995-9EC9-452C-A19F-5816ECA985AC}" type="datetimeFigureOut">
              <a:rPr lang="zh-CN" altLang="en-US" smtClean="0"/>
              <a:t>2015/5/20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845E-37B7-4B1F-A8D9-7FC4F1B2D4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1640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BBA608-E750-4BA1-9A8A-4F29D32C0922}" type="datetime1">
              <a:rPr lang="zh-CN" altLang="en-US"/>
              <a:pPr/>
              <a:t>2015/5/20</a:t>
            </a:fld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F857F7-AA19-479F-89B3-8221CAD85B0A}" type="slidenum">
              <a:rPr lang="zh-CN" altLang="en-US"/>
              <a:pPr/>
              <a:t>‹#›</a:t>
            </a:fld>
            <a:endParaRPr lang="zh-CN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119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20CE43-772A-4F4A-8CDC-1A8F6701A55F}" type="datetime1">
              <a:rPr lang="zh-CN" altLang="en-US"/>
              <a:pPr/>
              <a:t>2015/5/20</a:t>
            </a:fld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56ED1B-81B7-4904-90C0-FB267F9C9002}" type="slidenum">
              <a:rPr lang="zh-CN" altLang="en-US"/>
              <a:pPr/>
              <a:t>‹#›</a:t>
            </a:fld>
            <a:endParaRPr lang="zh-CN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4838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6F2A18-F9DE-4EB6-8377-2906DE24A615}" type="datetime1">
              <a:rPr lang="zh-CN" altLang="en-US"/>
              <a:pPr/>
              <a:t>2015/5/20</a:t>
            </a:fld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440C98-2D7A-4271-B035-BB89A8BCA345}" type="slidenum">
              <a:rPr lang="zh-CN" altLang="en-US"/>
              <a:pPr/>
              <a:t>‹#›</a:t>
            </a:fld>
            <a:endParaRPr lang="zh-CN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0659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D302CE-6EB2-4BE9-8F18-0598EBD80115}" type="datetime1">
              <a:rPr lang="zh-CN" altLang="en-US"/>
              <a:pPr/>
              <a:t>2015/5/20</a:t>
            </a:fld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47E314-505B-4618-BD3C-5A967D5EAC83}" type="slidenum">
              <a:rPr lang="zh-CN" altLang="en-US"/>
              <a:pPr/>
              <a:t>‹#›</a:t>
            </a:fld>
            <a:endParaRPr lang="zh-CN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7508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96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3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18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10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27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08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9995-9EC9-452C-A19F-5816ECA985AC}" type="datetimeFigureOut">
              <a:rPr lang="zh-CN" altLang="en-US" smtClean="0"/>
              <a:t>2015/5/20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845E-37B7-4B1F-A8D9-7FC4F1B2D4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8616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53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38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82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3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197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12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5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86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24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9995-9EC9-452C-A19F-5816ECA985AC}" type="datetimeFigureOut">
              <a:rPr lang="zh-CN" altLang="en-US" smtClean="0"/>
              <a:t>2015/5/20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845E-37B7-4B1F-A8D9-7FC4F1B2D4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3411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9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35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1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73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19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36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05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2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6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94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9995-9EC9-452C-A19F-5816ECA985AC}" type="datetimeFigureOut">
              <a:rPr lang="zh-CN" altLang="en-US" smtClean="0"/>
              <a:t>2015/5/20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845E-37B7-4B1F-A8D9-7FC4F1B2D4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0697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50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84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12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88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27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05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07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59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80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9995-9EC9-452C-A19F-5816ECA985AC}" type="datetimeFigureOut">
              <a:rPr lang="zh-CN" altLang="en-US" smtClean="0"/>
              <a:t>2015/5/20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845E-37B7-4B1F-A8D9-7FC4F1B2D4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83389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08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91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07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94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06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88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05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35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75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9995-9EC9-452C-A19F-5816ECA985AC}" type="datetimeFigureOut">
              <a:rPr lang="zh-CN" altLang="en-US" smtClean="0"/>
              <a:t>2015/5/20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845E-37B7-4B1F-A8D9-7FC4F1B2D4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6103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4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6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48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0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62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41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87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50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5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881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9995-9EC9-452C-A19F-5816ECA985AC}" type="datetimeFigureOut">
              <a:rPr lang="zh-CN" altLang="en-US" smtClean="0"/>
              <a:t>2015/5/20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845E-37B7-4B1F-A8D9-7FC4F1B2D4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91486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05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07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0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24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68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54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2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02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55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37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9995-9EC9-452C-A19F-5816ECA985AC}" type="datetimeFigureOut">
              <a:rPr lang="zh-CN" altLang="en-US" smtClean="0"/>
              <a:t>2015/5/20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2845E-37B7-4B1F-A8D9-7FC4F1B2D4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820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99995-9EC9-452C-A19F-5816ECA985AC}" type="datetimeFigureOut">
              <a:rPr lang="zh-CN" altLang="en-US" smtClean="0"/>
              <a:t>2015/5/20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2845E-37B7-4B1F-A8D9-7FC4F1B2D4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42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 descr="c:\DOCUME~1\ADMINI~1\APPLIC~1\360se6\USERDA~1\Temp\120859~1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Calibri" panose="020F0502020204030204" pitchFamily="34" charset="0"/>
              </a:rPr>
              <a:t>单击此处编辑母版文本样式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1"/>
            <a:r>
              <a:rPr lang="zh-CN" altLang="en-US" smtClean="0">
                <a:sym typeface="Calibri" panose="020F0502020204030204" pitchFamily="34" charset="0"/>
              </a:rPr>
              <a:t>第二级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2"/>
            <a:r>
              <a:rPr lang="zh-CN" altLang="en-US" smtClean="0">
                <a:sym typeface="Calibri" panose="020F0502020204030204" pitchFamily="34" charset="0"/>
              </a:rPr>
              <a:t>第三级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3"/>
            <a:r>
              <a:rPr lang="zh-CN" altLang="en-US" smtClean="0">
                <a:sym typeface="Calibri" panose="020F0502020204030204" pitchFamily="34" charset="0"/>
              </a:rPr>
              <a:t>第四级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4"/>
            <a:r>
              <a:rPr lang="zh-CN" altLang="en-US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DBB8422A-8664-43DE-A607-2BFEF7CC6661}" type="datetime1">
              <a:rPr lang="zh-CN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2015/5/20</a:t>
            </a:fld>
            <a:endParaRPr lang="zh-CN" altLang="en-US" sz="2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600">
                <a:solidFill>
                  <a:srgbClr val="898989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/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1"/>
            <a:ext cx="2844800" cy="36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7E255492-CC5E-4CA9-A120-B998729EBB1F}" type="slidenum">
              <a:rPr lang="zh-CN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z="2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00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marL="1219170" indent="-1219170" algn="ctr" rtl="0" eaLnBrk="0" fontAlgn="base" hangingPunct="0">
        <a:spcBef>
          <a:spcPct val="0"/>
        </a:spcBef>
        <a:spcAft>
          <a:spcPct val="0"/>
        </a:spcAft>
        <a:defRPr kumimoji="1" sz="5867">
          <a:solidFill>
            <a:schemeClr val="tx1"/>
          </a:solidFill>
          <a:latin typeface="+mj-lt"/>
          <a:ea typeface="+mj-ea"/>
          <a:cs typeface="宋体" charset="0"/>
          <a:sym typeface="Calibri" panose="020F0502020204030204" pitchFamily="34" charset="0"/>
        </a:defRPr>
      </a:lvl1pPr>
      <a:lvl2pPr marL="1219170" indent="-1219170" algn="ctr" rtl="0" eaLnBrk="0" fontAlgn="base" hangingPunct="0">
        <a:spcBef>
          <a:spcPct val="0"/>
        </a:spcBef>
        <a:spcAft>
          <a:spcPct val="0"/>
        </a:spcAft>
        <a:defRPr kumimoji="1" sz="5867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  <a:sym typeface="Calibri" panose="020F0502020204030204" pitchFamily="34" charset="0"/>
        </a:defRPr>
      </a:lvl2pPr>
      <a:lvl3pPr marL="1219170" indent="-1219170" algn="ctr" rtl="0" eaLnBrk="0" fontAlgn="base" hangingPunct="0">
        <a:spcBef>
          <a:spcPct val="0"/>
        </a:spcBef>
        <a:spcAft>
          <a:spcPct val="0"/>
        </a:spcAft>
        <a:defRPr kumimoji="1" sz="5867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  <a:sym typeface="Calibri" panose="020F0502020204030204" pitchFamily="34" charset="0"/>
        </a:defRPr>
      </a:lvl3pPr>
      <a:lvl4pPr marL="1219170" indent="-1219170" algn="ctr" rtl="0" eaLnBrk="0" fontAlgn="base" hangingPunct="0">
        <a:spcBef>
          <a:spcPct val="0"/>
        </a:spcBef>
        <a:spcAft>
          <a:spcPct val="0"/>
        </a:spcAft>
        <a:defRPr kumimoji="1" sz="5867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  <a:sym typeface="Calibri" panose="020F0502020204030204" pitchFamily="34" charset="0"/>
        </a:defRPr>
      </a:lvl4pPr>
      <a:lvl5pPr marL="1219170" indent="-1219170" algn="ctr" rtl="0" eaLnBrk="0" fontAlgn="base" hangingPunct="0">
        <a:spcBef>
          <a:spcPct val="0"/>
        </a:spcBef>
        <a:spcAft>
          <a:spcPct val="0"/>
        </a:spcAft>
        <a:defRPr kumimoji="1" sz="5867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  <a:sym typeface="Calibri" panose="020F0502020204030204" pitchFamily="34" charset="0"/>
        </a:defRPr>
      </a:lvl5pPr>
      <a:lvl6pPr marL="1828754" indent="-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2438339" indent="-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3047924" indent="-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3657509" indent="-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4267">
          <a:solidFill>
            <a:schemeClr val="tx1"/>
          </a:solidFill>
          <a:latin typeface="+mn-lt"/>
          <a:ea typeface="+mn-ea"/>
          <a:cs typeface="宋体" charset="0"/>
          <a:sym typeface="Calibri" panose="020F0502020204030204" pitchFamily="34" charset="0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3733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667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667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3352716" indent="-304792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67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3962301" indent="-304792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67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4571886" indent="-304792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67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5181470" indent="-304792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67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D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613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D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55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D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12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D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302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D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736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D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DE641-BF38-489E-826E-5B939931115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30377-48D6-4442-A3E8-9B3BD666D76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48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13" Type="http://schemas.openxmlformats.org/officeDocument/2006/relationships/image" Target="../media/image96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12" Type="http://schemas.openxmlformats.org/officeDocument/2006/relationships/image" Target="../media/image95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89.jpeg"/><Relationship Id="rId11" Type="http://schemas.openxmlformats.org/officeDocument/2006/relationships/image" Target="../media/image94.jpeg"/><Relationship Id="rId5" Type="http://schemas.openxmlformats.org/officeDocument/2006/relationships/image" Target="../media/image88.jpeg"/><Relationship Id="rId10" Type="http://schemas.openxmlformats.org/officeDocument/2006/relationships/image" Target="../media/image93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Relationship Id="rId14" Type="http://schemas.openxmlformats.org/officeDocument/2006/relationships/image" Target="../media/image9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g"/><Relationship Id="rId13" Type="http://schemas.openxmlformats.org/officeDocument/2006/relationships/image" Target="../media/image107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1.jpeg"/><Relationship Id="rId12" Type="http://schemas.openxmlformats.org/officeDocument/2006/relationships/image" Target="../media/image106.png"/><Relationship Id="rId17" Type="http://schemas.openxmlformats.org/officeDocument/2006/relationships/image" Target="../media/image111.jpe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jpeg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00.jpeg"/><Relationship Id="rId11" Type="http://schemas.openxmlformats.org/officeDocument/2006/relationships/image" Target="../media/image105.jpg"/><Relationship Id="rId5" Type="http://schemas.openxmlformats.org/officeDocument/2006/relationships/image" Target="../media/image99.jpeg"/><Relationship Id="rId15" Type="http://schemas.openxmlformats.org/officeDocument/2006/relationships/image" Target="../media/image109.jpeg"/><Relationship Id="rId10" Type="http://schemas.openxmlformats.org/officeDocument/2006/relationships/image" Target="../media/image104.jpeg"/><Relationship Id="rId4" Type="http://schemas.openxmlformats.org/officeDocument/2006/relationships/image" Target="../media/image98.jpeg"/><Relationship Id="rId9" Type="http://schemas.openxmlformats.org/officeDocument/2006/relationships/image" Target="../media/image103.jpeg"/><Relationship Id="rId14" Type="http://schemas.openxmlformats.org/officeDocument/2006/relationships/image" Target="../media/image10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g"/><Relationship Id="rId13" Type="http://schemas.openxmlformats.org/officeDocument/2006/relationships/image" Target="../media/image120.jpg"/><Relationship Id="rId18" Type="http://schemas.openxmlformats.org/officeDocument/2006/relationships/image" Target="../media/image125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8.jpeg"/><Relationship Id="rId12" Type="http://schemas.openxmlformats.org/officeDocument/2006/relationships/image" Target="../media/image119.jpeg"/><Relationship Id="rId17" Type="http://schemas.openxmlformats.org/officeDocument/2006/relationships/image" Target="../media/image124.jpe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3.jpeg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14.jpeg"/><Relationship Id="rId11" Type="http://schemas.openxmlformats.org/officeDocument/2006/relationships/image" Target="../media/image118.jpeg"/><Relationship Id="rId5" Type="http://schemas.openxmlformats.org/officeDocument/2006/relationships/image" Target="../media/image113.jpeg"/><Relationship Id="rId15" Type="http://schemas.openxmlformats.org/officeDocument/2006/relationships/image" Target="../media/image122.jpeg"/><Relationship Id="rId10" Type="http://schemas.openxmlformats.org/officeDocument/2006/relationships/image" Target="../media/image117.jpeg"/><Relationship Id="rId4" Type="http://schemas.openxmlformats.org/officeDocument/2006/relationships/image" Target="../media/image112.jpeg"/><Relationship Id="rId9" Type="http://schemas.openxmlformats.org/officeDocument/2006/relationships/image" Target="../media/image116.jpeg"/><Relationship Id="rId14" Type="http://schemas.openxmlformats.org/officeDocument/2006/relationships/image" Target="../media/image1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3.png"/><Relationship Id="rId4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4a"/><Relationship Id="rId7" Type="http://schemas.openxmlformats.org/officeDocument/2006/relationships/notesSlide" Target="../notesSlides/notesSlide2.xml"/><Relationship Id="rId2" Type="http://schemas.microsoft.com/office/2007/relationships/media" Target="../media/media1.m4a"/><Relationship Id="rId1" Type="http://schemas.openxmlformats.org/officeDocument/2006/relationships/themeOverride" Target="../theme/themeOverride2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2.mp3"/><Relationship Id="rId4" Type="http://schemas.microsoft.com/office/2007/relationships/media" Target="../media/media2.mp3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42" Type="http://schemas.openxmlformats.org/officeDocument/2006/relationships/image" Target="../media/image43.png"/><Relationship Id="rId47" Type="http://schemas.openxmlformats.org/officeDocument/2006/relationships/image" Target="../media/image48.png"/><Relationship Id="rId50" Type="http://schemas.openxmlformats.org/officeDocument/2006/relationships/image" Target="../media/image51.png"/><Relationship Id="rId55" Type="http://schemas.openxmlformats.org/officeDocument/2006/relationships/image" Target="../media/image56.png"/><Relationship Id="rId63" Type="http://schemas.openxmlformats.org/officeDocument/2006/relationships/image" Target="../media/image64.png"/><Relationship Id="rId68" Type="http://schemas.openxmlformats.org/officeDocument/2006/relationships/image" Target="../media/image69.png"/><Relationship Id="rId76" Type="http://schemas.openxmlformats.org/officeDocument/2006/relationships/image" Target="../media/image77.png"/><Relationship Id="rId7" Type="http://schemas.openxmlformats.org/officeDocument/2006/relationships/image" Target="../media/image8.png"/><Relationship Id="rId71" Type="http://schemas.openxmlformats.org/officeDocument/2006/relationships/image" Target="../media/image72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9" Type="http://schemas.openxmlformats.org/officeDocument/2006/relationships/image" Target="../media/image30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45" Type="http://schemas.openxmlformats.org/officeDocument/2006/relationships/image" Target="../media/image46.png"/><Relationship Id="rId53" Type="http://schemas.openxmlformats.org/officeDocument/2006/relationships/image" Target="../media/image54.png"/><Relationship Id="rId58" Type="http://schemas.openxmlformats.org/officeDocument/2006/relationships/image" Target="../media/image59.png"/><Relationship Id="rId66" Type="http://schemas.openxmlformats.org/officeDocument/2006/relationships/image" Target="../media/image67.png"/><Relationship Id="rId74" Type="http://schemas.openxmlformats.org/officeDocument/2006/relationships/image" Target="../media/image75.png"/><Relationship Id="rId79" Type="http://schemas.openxmlformats.org/officeDocument/2006/relationships/image" Target="../media/image80.png"/><Relationship Id="rId5" Type="http://schemas.openxmlformats.org/officeDocument/2006/relationships/image" Target="../media/image6.png"/><Relationship Id="rId61" Type="http://schemas.openxmlformats.org/officeDocument/2006/relationships/image" Target="../media/image62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4" Type="http://schemas.openxmlformats.org/officeDocument/2006/relationships/image" Target="../media/image45.png"/><Relationship Id="rId52" Type="http://schemas.openxmlformats.org/officeDocument/2006/relationships/image" Target="../media/image53.png"/><Relationship Id="rId60" Type="http://schemas.openxmlformats.org/officeDocument/2006/relationships/image" Target="../media/image61.png"/><Relationship Id="rId65" Type="http://schemas.openxmlformats.org/officeDocument/2006/relationships/image" Target="../media/image66.png"/><Relationship Id="rId73" Type="http://schemas.openxmlformats.org/officeDocument/2006/relationships/image" Target="../media/image74.png"/><Relationship Id="rId78" Type="http://schemas.openxmlformats.org/officeDocument/2006/relationships/image" Target="../media/image79.png"/><Relationship Id="rId81" Type="http://schemas.openxmlformats.org/officeDocument/2006/relationships/image" Target="../media/image8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png"/><Relationship Id="rId48" Type="http://schemas.openxmlformats.org/officeDocument/2006/relationships/image" Target="../media/image49.png"/><Relationship Id="rId56" Type="http://schemas.openxmlformats.org/officeDocument/2006/relationships/image" Target="../media/image57.png"/><Relationship Id="rId64" Type="http://schemas.openxmlformats.org/officeDocument/2006/relationships/image" Target="../media/image65.png"/><Relationship Id="rId69" Type="http://schemas.openxmlformats.org/officeDocument/2006/relationships/image" Target="../media/image70.png"/><Relationship Id="rId77" Type="http://schemas.openxmlformats.org/officeDocument/2006/relationships/image" Target="../media/image78.png"/><Relationship Id="rId8" Type="http://schemas.openxmlformats.org/officeDocument/2006/relationships/image" Target="../media/image9.png"/><Relationship Id="rId51" Type="http://schemas.openxmlformats.org/officeDocument/2006/relationships/image" Target="../media/image52.png"/><Relationship Id="rId72" Type="http://schemas.openxmlformats.org/officeDocument/2006/relationships/image" Target="../media/image73.png"/><Relationship Id="rId80" Type="http://schemas.openxmlformats.org/officeDocument/2006/relationships/image" Target="../media/image81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59" Type="http://schemas.openxmlformats.org/officeDocument/2006/relationships/image" Target="../media/image60.png"/><Relationship Id="rId67" Type="http://schemas.openxmlformats.org/officeDocument/2006/relationships/image" Target="../media/image68.png"/><Relationship Id="rId20" Type="http://schemas.openxmlformats.org/officeDocument/2006/relationships/image" Target="../media/image21.png"/><Relationship Id="rId41" Type="http://schemas.openxmlformats.org/officeDocument/2006/relationships/image" Target="../media/image42.png"/><Relationship Id="rId54" Type="http://schemas.openxmlformats.org/officeDocument/2006/relationships/image" Target="../media/image55.png"/><Relationship Id="rId62" Type="http://schemas.openxmlformats.org/officeDocument/2006/relationships/image" Target="../media/image63.png"/><Relationship Id="rId70" Type="http://schemas.openxmlformats.org/officeDocument/2006/relationships/image" Target="../media/image71.png"/><Relationship Id="rId75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49" Type="http://schemas.openxmlformats.org/officeDocument/2006/relationships/image" Target="../media/image50.png"/><Relationship Id="rId57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直接连接符 220"/>
          <p:cNvCxnSpPr/>
          <p:nvPr/>
        </p:nvCxnSpPr>
        <p:spPr>
          <a:xfrm flipH="1">
            <a:off x="6370045" y="2682612"/>
            <a:ext cx="432000" cy="85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3799115" y="1262743"/>
            <a:ext cx="413657" cy="4136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椭圆 223"/>
          <p:cNvSpPr/>
          <p:nvPr/>
        </p:nvSpPr>
        <p:spPr>
          <a:xfrm>
            <a:off x="4049486" y="1284514"/>
            <a:ext cx="500744" cy="4354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椭圆 224"/>
          <p:cNvSpPr/>
          <p:nvPr/>
        </p:nvSpPr>
        <p:spPr>
          <a:xfrm>
            <a:off x="3777344" y="1578428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椭圆 225"/>
          <p:cNvSpPr/>
          <p:nvPr/>
        </p:nvSpPr>
        <p:spPr>
          <a:xfrm>
            <a:off x="4114800" y="1665514"/>
            <a:ext cx="413657" cy="4136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椭圆 226"/>
          <p:cNvSpPr/>
          <p:nvPr/>
        </p:nvSpPr>
        <p:spPr>
          <a:xfrm>
            <a:off x="6074230" y="1306285"/>
            <a:ext cx="413657" cy="4136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椭圆 227"/>
          <p:cNvSpPr/>
          <p:nvPr/>
        </p:nvSpPr>
        <p:spPr>
          <a:xfrm>
            <a:off x="6346373" y="1447800"/>
            <a:ext cx="587827" cy="5878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椭圆 228"/>
          <p:cNvSpPr/>
          <p:nvPr/>
        </p:nvSpPr>
        <p:spPr>
          <a:xfrm>
            <a:off x="6106888" y="1654628"/>
            <a:ext cx="413657" cy="4136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椭圆 229"/>
          <p:cNvSpPr/>
          <p:nvPr/>
        </p:nvSpPr>
        <p:spPr>
          <a:xfrm>
            <a:off x="6705601" y="1273629"/>
            <a:ext cx="489856" cy="489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椭圆 230"/>
          <p:cNvSpPr/>
          <p:nvPr/>
        </p:nvSpPr>
        <p:spPr>
          <a:xfrm>
            <a:off x="7010401" y="1371601"/>
            <a:ext cx="489856" cy="489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椭圆 231"/>
          <p:cNvSpPr/>
          <p:nvPr/>
        </p:nvSpPr>
        <p:spPr>
          <a:xfrm>
            <a:off x="6814457" y="1643743"/>
            <a:ext cx="631371" cy="6313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椭圆 232"/>
          <p:cNvSpPr/>
          <p:nvPr/>
        </p:nvSpPr>
        <p:spPr>
          <a:xfrm>
            <a:off x="8186057" y="2166258"/>
            <a:ext cx="631371" cy="6313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椭圆 233"/>
          <p:cNvSpPr/>
          <p:nvPr/>
        </p:nvSpPr>
        <p:spPr>
          <a:xfrm>
            <a:off x="8741230" y="2275115"/>
            <a:ext cx="489856" cy="489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椭圆 234"/>
          <p:cNvSpPr/>
          <p:nvPr/>
        </p:nvSpPr>
        <p:spPr>
          <a:xfrm>
            <a:off x="8305801" y="2634343"/>
            <a:ext cx="489856" cy="489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椭圆 235"/>
          <p:cNvSpPr/>
          <p:nvPr/>
        </p:nvSpPr>
        <p:spPr>
          <a:xfrm>
            <a:off x="7739743" y="2264228"/>
            <a:ext cx="566058" cy="566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椭圆 236"/>
          <p:cNvSpPr/>
          <p:nvPr/>
        </p:nvSpPr>
        <p:spPr>
          <a:xfrm>
            <a:off x="9089573" y="2329543"/>
            <a:ext cx="587827" cy="5878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椭圆 237"/>
          <p:cNvSpPr/>
          <p:nvPr/>
        </p:nvSpPr>
        <p:spPr>
          <a:xfrm>
            <a:off x="8545286" y="2547257"/>
            <a:ext cx="500744" cy="4354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椭圆 238"/>
          <p:cNvSpPr/>
          <p:nvPr/>
        </p:nvSpPr>
        <p:spPr>
          <a:xfrm>
            <a:off x="9503230" y="2318656"/>
            <a:ext cx="413657" cy="4136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椭圆 239"/>
          <p:cNvSpPr/>
          <p:nvPr/>
        </p:nvSpPr>
        <p:spPr>
          <a:xfrm>
            <a:off x="9394371" y="2590800"/>
            <a:ext cx="631371" cy="6313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椭圆 240"/>
          <p:cNvSpPr/>
          <p:nvPr/>
        </p:nvSpPr>
        <p:spPr>
          <a:xfrm>
            <a:off x="6999515" y="2383972"/>
            <a:ext cx="642256" cy="6422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椭圆 241"/>
          <p:cNvSpPr/>
          <p:nvPr/>
        </p:nvSpPr>
        <p:spPr>
          <a:xfrm>
            <a:off x="7434945" y="2329542"/>
            <a:ext cx="413657" cy="4136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椭圆 242"/>
          <p:cNvSpPr/>
          <p:nvPr/>
        </p:nvSpPr>
        <p:spPr>
          <a:xfrm>
            <a:off x="7489374" y="2710542"/>
            <a:ext cx="413657" cy="4136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椭圆 243"/>
          <p:cNvSpPr/>
          <p:nvPr/>
        </p:nvSpPr>
        <p:spPr>
          <a:xfrm>
            <a:off x="7837717" y="2721427"/>
            <a:ext cx="413657" cy="4136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椭圆 244"/>
          <p:cNvSpPr/>
          <p:nvPr/>
        </p:nvSpPr>
        <p:spPr>
          <a:xfrm>
            <a:off x="8011887" y="2579915"/>
            <a:ext cx="489856" cy="489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椭圆 245"/>
          <p:cNvSpPr/>
          <p:nvPr/>
        </p:nvSpPr>
        <p:spPr>
          <a:xfrm>
            <a:off x="8915400" y="2710543"/>
            <a:ext cx="500744" cy="4354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椭圆 246"/>
          <p:cNvSpPr/>
          <p:nvPr/>
        </p:nvSpPr>
        <p:spPr>
          <a:xfrm>
            <a:off x="10384971" y="2253343"/>
            <a:ext cx="631371" cy="6313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椭圆 247"/>
          <p:cNvSpPr/>
          <p:nvPr/>
        </p:nvSpPr>
        <p:spPr>
          <a:xfrm>
            <a:off x="9906000" y="2373086"/>
            <a:ext cx="500744" cy="4354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椭圆 248"/>
          <p:cNvSpPr/>
          <p:nvPr/>
        </p:nvSpPr>
        <p:spPr>
          <a:xfrm>
            <a:off x="9895115" y="2688772"/>
            <a:ext cx="413657" cy="4136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椭圆 249"/>
          <p:cNvSpPr/>
          <p:nvPr/>
        </p:nvSpPr>
        <p:spPr>
          <a:xfrm>
            <a:off x="10189029" y="2699658"/>
            <a:ext cx="413657" cy="4136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椭圆 250"/>
          <p:cNvSpPr/>
          <p:nvPr/>
        </p:nvSpPr>
        <p:spPr>
          <a:xfrm>
            <a:off x="10896600" y="2318658"/>
            <a:ext cx="413657" cy="4136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椭圆 251"/>
          <p:cNvSpPr/>
          <p:nvPr/>
        </p:nvSpPr>
        <p:spPr>
          <a:xfrm>
            <a:off x="10591801" y="2569030"/>
            <a:ext cx="598714" cy="5987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任意多边形 104"/>
          <p:cNvSpPr/>
          <p:nvPr/>
        </p:nvSpPr>
        <p:spPr>
          <a:xfrm flipH="1" flipV="1">
            <a:off x="5465827" y="3535278"/>
            <a:ext cx="513929" cy="187782"/>
          </a:xfrm>
          <a:custGeom>
            <a:avLst/>
            <a:gdLst>
              <a:gd name="connsiteX0" fmla="*/ 1350169 w 1485900"/>
              <a:gd name="connsiteY0" fmla="*/ 0 h 542925"/>
              <a:gd name="connsiteX1" fmla="*/ 0 w 1485900"/>
              <a:gd name="connsiteY1" fmla="*/ 250031 h 542925"/>
              <a:gd name="connsiteX2" fmla="*/ 490538 w 1485900"/>
              <a:gd name="connsiteY2" fmla="*/ 542925 h 542925"/>
              <a:gd name="connsiteX3" fmla="*/ 1485900 w 1485900"/>
              <a:gd name="connsiteY3" fmla="*/ 128587 h 542925"/>
              <a:gd name="connsiteX4" fmla="*/ 1350169 w 1485900"/>
              <a:gd name="connsiteY4" fmla="*/ 0 h 542925"/>
              <a:gd name="connsiteX0" fmla="*/ 1350169 w 1485900"/>
              <a:gd name="connsiteY0" fmla="*/ 0 h 542925"/>
              <a:gd name="connsiteX1" fmla="*/ 0 w 1485900"/>
              <a:gd name="connsiteY1" fmla="*/ 250031 h 542925"/>
              <a:gd name="connsiteX2" fmla="*/ 490538 w 1485900"/>
              <a:gd name="connsiteY2" fmla="*/ 542925 h 542925"/>
              <a:gd name="connsiteX3" fmla="*/ 1485900 w 1485900"/>
              <a:gd name="connsiteY3" fmla="*/ 128587 h 542925"/>
              <a:gd name="connsiteX4" fmla="*/ 1350169 w 1485900"/>
              <a:gd name="connsiteY4" fmla="*/ 0 h 542925"/>
              <a:gd name="connsiteX0" fmla="*/ 1350169 w 1485900"/>
              <a:gd name="connsiteY0" fmla="*/ 0 h 542925"/>
              <a:gd name="connsiteX1" fmla="*/ 0 w 1485900"/>
              <a:gd name="connsiteY1" fmla="*/ 250031 h 542925"/>
              <a:gd name="connsiteX2" fmla="*/ 490538 w 1485900"/>
              <a:gd name="connsiteY2" fmla="*/ 542925 h 542925"/>
              <a:gd name="connsiteX3" fmla="*/ 1485900 w 1485900"/>
              <a:gd name="connsiteY3" fmla="*/ 128587 h 542925"/>
              <a:gd name="connsiteX4" fmla="*/ 1350169 w 1485900"/>
              <a:gd name="connsiteY4" fmla="*/ 0 h 542925"/>
              <a:gd name="connsiteX0" fmla="*/ 1350169 w 1485900"/>
              <a:gd name="connsiteY0" fmla="*/ 0 h 542925"/>
              <a:gd name="connsiteX1" fmla="*/ 0 w 1485900"/>
              <a:gd name="connsiteY1" fmla="*/ 250031 h 542925"/>
              <a:gd name="connsiteX2" fmla="*/ 490538 w 1485900"/>
              <a:gd name="connsiteY2" fmla="*/ 542925 h 542925"/>
              <a:gd name="connsiteX3" fmla="*/ 1485900 w 1485900"/>
              <a:gd name="connsiteY3" fmla="*/ 128587 h 542925"/>
              <a:gd name="connsiteX4" fmla="*/ 1350169 w 1485900"/>
              <a:gd name="connsiteY4" fmla="*/ 0 h 542925"/>
              <a:gd name="connsiteX0" fmla="*/ 1350169 w 1485900"/>
              <a:gd name="connsiteY0" fmla="*/ 0 h 542925"/>
              <a:gd name="connsiteX1" fmla="*/ 0 w 1485900"/>
              <a:gd name="connsiteY1" fmla="*/ 250031 h 542925"/>
              <a:gd name="connsiteX2" fmla="*/ 490538 w 1485900"/>
              <a:gd name="connsiteY2" fmla="*/ 542925 h 542925"/>
              <a:gd name="connsiteX3" fmla="*/ 1485900 w 1485900"/>
              <a:gd name="connsiteY3" fmla="*/ 128587 h 542925"/>
              <a:gd name="connsiteX4" fmla="*/ 1350169 w 1485900"/>
              <a:gd name="connsiteY4" fmla="*/ 0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5900" h="542925">
                <a:moveTo>
                  <a:pt x="1350169" y="0"/>
                </a:moveTo>
                <a:lnTo>
                  <a:pt x="0" y="250031"/>
                </a:lnTo>
                <a:cubicBezTo>
                  <a:pt x="165894" y="373856"/>
                  <a:pt x="305594" y="450057"/>
                  <a:pt x="490538" y="542925"/>
                </a:cubicBezTo>
                <a:lnTo>
                  <a:pt x="1485900" y="128587"/>
                </a:lnTo>
                <a:cubicBezTo>
                  <a:pt x="1438275" y="85725"/>
                  <a:pt x="1390650" y="50006"/>
                  <a:pt x="1350169" y="0"/>
                </a:cubicBezTo>
                <a:close/>
              </a:path>
            </a:pathLst>
          </a:cu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5" name="组合 114"/>
          <p:cNvGrpSpPr/>
          <p:nvPr/>
        </p:nvGrpSpPr>
        <p:grpSpPr>
          <a:xfrm>
            <a:off x="6114293" y="3539223"/>
            <a:ext cx="1261283" cy="180905"/>
            <a:chOff x="6030544" y="3079967"/>
            <a:chExt cx="1261283" cy="180905"/>
          </a:xfrm>
        </p:grpSpPr>
        <p:sp>
          <p:nvSpPr>
            <p:cNvPr id="116" name="任意多边形 115"/>
            <p:cNvSpPr/>
            <p:nvPr/>
          </p:nvSpPr>
          <p:spPr>
            <a:xfrm flipH="1">
              <a:off x="6625414" y="3137755"/>
              <a:ext cx="666413" cy="123117"/>
            </a:xfrm>
            <a:custGeom>
              <a:avLst/>
              <a:gdLst>
                <a:gd name="connsiteX0" fmla="*/ 1756954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56954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6771" h="355963">
                  <a:moveTo>
                    <a:pt x="1761716" y="0"/>
                  </a:moveTo>
                  <a:lnTo>
                    <a:pt x="0" y="0"/>
                  </a:lnTo>
                  <a:cubicBezTo>
                    <a:pt x="144984" y="142466"/>
                    <a:pt x="266155" y="242072"/>
                    <a:pt x="427808" y="355963"/>
                  </a:cubicBezTo>
                  <a:lnTo>
                    <a:pt x="1926771" y="189411"/>
                  </a:lnTo>
                  <a:cubicBezTo>
                    <a:pt x="1859847" y="128655"/>
                    <a:pt x="1814353" y="70280"/>
                    <a:pt x="1761716" y="0"/>
                  </a:cubicBezTo>
                  <a:close/>
                </a:path>
              </a:pathLst>
            </a:custGeom>
            <a:solidFill>
              <a:srgbClr val="B79E7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任意多边形 116"/>
            <p:cNvSpPr/>
            <p:nvPr/>
          </p:nvSpPr>
          <p:spPr>
            <a:xfrm flipV="1">
              <a:off x="6030544" y="3079967"/>
              <a:ext cx="666413" cy="123117"/>
            </a:xfrm>
            <a:custGeom>
              <a:avLst/>
              <a:gdLst>
                <a:gd name="connsiteX0" fmla="*/ 1756954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56954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6771" h="355963">
                  <a:moveTo>
                    <a:pt x="1761716" y="0"/>
                  </a:moveTo>
                  <a:lnTo>
                    <a:pt x="0" y="0"/>
                  </a:lnTo>
                  <a:cubicBezTo>
                    <a:pt x="144984" y="142466"/>
                    <a:pt x="266155" y="242072"/>
                    <a:pt x="427808" y="355963"/>
                  </a:cubicBezTo>
                  <a:lnTo>
                    <a:pt x="1926771" y="189411"/>
                  </a:lnTo>
                  <a:cubicBezTo>
                    <a:pt x="1859847" y="128655"/>
                    <a:pt x="1814353" y="70280"/>
                    <a:pt x="1761716" y="0"/>
                  </a:cubicBezTo>
                  <a:close/>
                </a:path>
              </a:pathLst>
            </a:cu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3" name="任意多边形 122"/>
          <p:cNvSpPr/>
          <p:nvPr/>
        </p:nvSpPr>
        <p:spPr>
          <a:xfrm flipV="1">
            <a:off x="6297051" y="3567002"/>
            <a:ext cx="328618" cy="205901"/>
          </a:xfrm>
          <a:custGeom>
            <a:avLst/>
            <a:gdLst>
              <a:gd name="connsiteX0" fmla="*/ 802481 w 950119"/>
              <a:gd name="connsiteY0" fmla="*/ 0 h 595312"/>
              <a:gd name="connsiteX1" fmla="*/ 950119 w 950119"/>
              <a:gd name="connsiteY1" fmla="*/ 102394 h 595312"/>
              <a:gd name="connsiteX2" fmla="*/ 440531 w 950119"/>
              <a:gd name="connsiteY2" fmla="*/ 595312 h 595312"/>
              <a:gd name="connsiteX3" fmla="*/ 0 w 950119"/>
              <a:gd name="connsiteY3" fmla="*/ 476250 h 595312"/>
              <a:gd name="connsiteX4" fmla="*/ 802481 w 950119"/>
              <a:gd name="connsiteY4" fmla="*/ 0 h 595312"/>
              <a:gd name="connsiteX0" fmla="*/ 802481 w 950119"/>
              <a:gd name="connsiteY0" fmla="*/ 0 h 595312"/>
              <a:gd name="connsiteX1" fmla="*/ 950119 w 950119"/>
              <a:gd name="connsiteY1" fmla="*/ 102394 h 595312"/>
              <a:gd name="connsiteX2" fmla="*/ 440531 w 950119"/>
              <a:gd name="connsiteY2" fmla="*/ 595312 h 595312"/>
              <a:gd name="connsiteX3" fmla="*/ 0 w 950119"/>
              <a:gd name="connsiteY3" fmla="*/ 476250 h 595312"/>
              <a:gd name="connsiteX4" fmla="*/ 802481 w 950119"/>
              <a:gd name="connsiteY4" fmla="*/ 0 h 595312"/>
              <a:gd name="connsiteX0" fmla="*/ 802481 w 950119"/>
              <a:gd name="connsiteY0" fmla="*/ 0 h 595312"/>
              <a:gd name="connsiteX1" fmla="*/ 950119 w 950119"/>
              <a:gd name="connsiteY1" fmla="*/ 102394 h 595312"/>
              <a:gd name="connsiteX2" fmla="*/ 440531 w 950119"/>
              <a:gd name="connsiteY2" fmla="*/ 595312 h 595312"/>
              <a:gd name="connsiteX3" fmla="*/ 0 w 950119"/>
              <a:gd name="connsiteY3" fmla="*/ 476250 h 595312"/>
              <a:gd name="connsiteX4" fmla="*/ 802481 w 950119"/>
              <a:gd name="connsiteY4" fmla="*/ 0 h 595312"/>
              <a:gd name="connsiteX0" fmla="*/ 802481 w 950119"/>
              <a:gd name="connsiteY0" fmla="*/ 0 h 595312"/>
              <a:gd name="connsiteX1" fmla="*/ 950119 w 950119"/>
              <a:gd name="connsiteY1" fmla="*/ 102394 h 595312"/>
              <a:gd name="connsiteX2" fmla="*/ 440531 w 950119"/>
              <a:gd name="connsiteY2" fmla="*/ 595312 h 595312"/>
              <a:gd name="connsiteX3" fmla="*/ 0 w 950119"/>
              <a:gd name="connsiteY3" fmla="*/ 476250 h 595312"/>
              <a:gd name="connsiteX4" fmla="*/ 802481 w 950119"/>
              <a:gd name="connsiteY4" fmla="*/ 0 h 595312"/>
              <a:gd name="connsiteX0" fmla="*/ 802481 w 950119"/>
              <a:gd name="connsiteY0" fmla="*/ 0 h 595312"/>
              <a:gd name="connsiteX1" fmla="*/ 950119 w 950119"/>
              <a:gd name="connsiteY1" fmla="*/ 102394 h 595312"/>
              <a:gd name="connsiteX2" fmla="*/ 440531 w 950119"/>
              <a:gd name="connsiteY2" fmla="*/ 595312 h 595312"/>
              <a:gd name="connsiteX3" fmla="*/ 0 w 950119"/>
              <a:gd name="connsiteY3" fmla="*/ 476250 h 595312"/>
              <a:gd name="connsiteX4" fmla="*/ 802481 w 950119"/>
              <a:gd name="connsiteY4" fmla="*/ 0 h 59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119" h="595312">
                <a:moveTo>
                  <a:pt x="802481" y="0"/>
                </a:moveTo>
                <a:cubicBezTo>
                  <a:pt x="861219" y="48418"/>
                  <a:pt x="893762" y="70644"/>
                  <a:pt x="950119" y="102394"/>
                </a:cubicBezTo>
                <a:lnTo>
                  <a:pt x="440531" y="595312"/>
                </a:lnTo>
                <a:cubicBezTo>
                  <a:pt x="286543" y="567532"/>
                  <a:pt x="137319" y="530224"/>
                  <a:pt x="0" y="476250"/>
                </a:cubicBezTo>
                <a:lnTo>
                  <a:pt x="802481" y="0"/>
                </a:lnTo>
                <a:close/>
              </a:path>
            </a:pathLst>
          </a:cu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3888829" y="2583060"/>
            <a:ext cx="0" cy="972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/>
          <p:cNvCxnSpPr/>
          <p:nvPr/>
        </p:nvCxnSpPr>
        <p:spPr>
          <a:xfrm flipH="1">
            <a:off x="4410286" y="2665666"/>
            <a:ext cx="396995" cy="6018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 flipH="1">
            <a:off x="6051117" y="3427809"/>
            <a:ext cx="900000" cy="85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连接符 215"/>
          <p:cNvCxnSpPr/>
          <p:nvPr/>
        </p:nvCxnSpPr>
        <p:spPr>
          <a:xfrm rot="5400000" flipH="1">
            <a:off x="5176252" y="2734848"/>
            <a:ext cx="4224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/>
          <p:cNvCxnSpPr/>
          <p:nvPr/>
        </p:nvCxnSpPr>
        <p:spPr>
          <a:xfrm rot="5400000" flipH="1">
            <a:off x="4547642" y="3104111"/>
            <a:ext cx="792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/>
          <p:cNvCxnSpPr/>
          <p:nvPr/>
        </p:nvCxnSpPr>
        <p:spPr>
          <a:xfrm flipH="1">
            <a:off x="4961068" y="2539999"/>
            <a:ext cx="396995" cy="6018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连接符 218"/>
          <p:cNvCxnSpPr/>
          <p:nvPr/>
        </p:nvCxnSpPr>
        <p:spPr>
          <a:xfrm rot="5400000" flipH="1">
            <a:off x="5236116" y="3125504"/>
            <a:ext cx="792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任意多边形 130"/>
          <p:cNvSpPr/>
          <p:nvPr/>
        </p:nvSpPr>
        <p:spPr>
          <a:xfrm>
            <a:off x="3526898" y="1593580"/>
            <a:ext cx="427264" cy="364631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495" h="431800">
                <a:moveTo>
                  <a:pt x="167995" y="0"/>
                </a:moveTo>
                <a:lnTo>
                  <a:pt x="643804" y="125673"/>
                </a:lnTo>
                <a:lnTo>
                  <a:pt x="739495" y="431800"/>
                </a:lnTo>
                <a:lnTo>
                  <a:pt x="0" y="258048"/>
                </a:lnTo>
                <a:lnTo>
                  <a:pt x="1679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任意多边形 136"/>
          <p:cNvSpPr/>
          <p:nvPr/>
        </p:nvSpPr>
        <p:spPr>
          <a:xfrm>
            <a:off x="4051300" y="4660900"/>
            <a:ext cx="203200" cy="2032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任意多边形 138"/>
          <p:cNvSpPr/>
          <p:nvPr/>
        </p:nvSpPr>
        <p:spPr>
          <a:xfrm>
            <a:off x="7251700" y="1498600"/>
            <a:ext cx="165100" cy="380999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" h="571500">
                <a:moveTo>
                  <a:pt x="0" y="88900"/>
                </a:moveTo>
                <a:lnTo>
                  <a:pt x="381000" y="0"/>
                </a:lnTo>
                <a:lnTo>
                  <a:pt x="571500" y="520700"/>
                </a:lnTo>
                <a:lnTo>
                  <a:pt x="50800" y="571500"/>
                </a:lnTo>
                <a:lnTo>
                  <a:pt x="0" y="8890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任意多边形 141"/>
          <p:cNvSpPr/>
          <p:nvPr/>
        </p:nvSpPr>
        <p:spPr>
          <a:xfrm rot="9704916">
            <a:off x="3755498" y="2876279"/>
            <a:ext cx="427264" cy="364631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495" h="431800">
                <a:moveTo>
                  <a:pt x="167995" y="0"/>
                </a:moveTo>
                <a:lnTo>
                  <a:pt x="643804" y="125673"/>
                </a:lnTo>
                <a:lnTo>
                  <a:pt x="739495" y="431800"/>
                </a:lnTo>
                <a:lnTo>
                  <a:pt x="0" y="258048"/>
                </a:lnTo>
                <a:lnTo>
                  <a:pt x="1679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任意多边形 145"/>
          <p:cNvSpPr/>
          <p:nvPr/>
        </p:nvSpPr>
        <p:spPr>
          <a:xfrm>
            <a:off x="4864100" y="2628900"/>
            <a:ext cx="203200" cy="2032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任意多边形 147"/>
          <p:cNvSpPr/>
          <p:nvPr/>
        </p:nvSpPr>
        <p:spPr>
          <a:xfrm>
            <a:off x="5283200" y="1295400"/>
            <a:ext cx="203200" cy="2032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任意多边形 155"/>
          <p:cNvSpPr/>
          <p:nvPr/>
        </p:nvSpPr>
        <p:spPr>
          <a:xfrm>
            <a:off x="6053921" y="2188225"/>
            <a:ext cx="203200" cy="2032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任意多边形 156"/>
          <p:cNvSpPr/>
          <p:nvPr/>
        </p:nvSpPr>
        <p:spPr>
          <a:xfrm>
            <a:off x="5624264" y="4028042"/>
            <a:ext cx="203200" cy="2032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任意多边形 158"/>
          <p:cNvSpPr/>
          <p:nvPr/>
        </p:nvSpPr>
        <p:spPr>
          <a:xfrm rot="9704916">
            <a:off x="4160062" y="3697190"/>
            <a:ext cx="427264" cy="364631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495" h="431800">
                <a:moveTo>
                  <a:pt x="167995" y="0"/>
                </a:moveTo>
                <a:lnTo>
                  <a:pt x="643804" y="125673"/>
                </a:lnTo>
                <a:lnTo>
                  <a:pt x="739495" y="431800"/>
                </a:lnTo>
                <a:lnTo>
                  <a:pt x="0" y="258048"/>
                </a:lnTo>
                <a:lnTo>
                  <a:pt x="1679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任意多边形 159"/>
          <p:cNvSpPr/>
          <p:nvPr/>
        </p:nvSpPr>
        <p:spPr>
          <a:xfrm>
            <a:off x="5695054" y="587373"/>
            <a:ext cx="427208" cy="429630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263589 w 835089"/>
              <a:gd name="connsiteY0" fmla="*/ 0 h 508773"/>
              <a:gd name="connsiteX1" fmla="*/ 739398 w 835089"/>
              <a:gd name="connsiteY1" fmla="*/ 125673 h 508773"/>
              <a:gd name="connsiteX2" fmla="*/ 835089 w 835089"/>
              <a:gd name="connsiteY2" fmla="*/ 431800 h 508773"/>
              <a:gd name="connsiteX3" fmla="*/ 0 w 835089"/>
              <a:gd name="connsiteY3" fmla="*/ 508773 h 508773"/>
              <a:gd name="connsiteX4" fmla="*/ 263589 w 835089"/>
              <a:gd name="connsiteY4" fmla="*/ 0 h 508773"/>
              <a:gd name="connsiteX0" fmla="*/ 263589 w 739398"/>
              <a:gd name="connsiteY0" fmla="*/ 0 h 508773"/>
              <a:gd name="connsiteX1" fmla="*/ 739398 w 739398"/>
              <a:gd name="connsiteY1" fmla="*/ 125673 h 508773"/>
              <a:gd name="connsiteX2" fmla="*/ 601414 w 739398"/>
              <a:gd name="connsiteY2" fmla="*/ 326423 h 508773"/>
              <a:gd name="connsiteX3" fmla="*/ 0 w 739398"/>
              <a:gd name="connsiteY3" fmla="*/ 508773 h 508773"/>
              <a:gd name="connsiteX4" fmla="*/ 263589 w 739398"/>
              <a:gd name="connsiteY4" fmla="*/ 0 h 50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398" h="508773">
                <a:moveTo>
                  <a:pt x="263589" y="0"/>
                </a:moveTo>
                <a:lnTo>
                  <a:pt x="739398" y="125673"/>
                </a:lnTo>
                <a:lnTo>
                  <a:pt x="601414" y="326423"/>
                </a:lnTo>
                <a:lnTo>
                  <a:pt x="0" y="508773"/>
                </a:lnTo>
                <a:lnTo>
                  <a:pt x="26358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任意多边形 160"/>
          <p:cNvSpPr/>
          <p:nvPr/>
        </p:nvSpPr>
        <p:spPr>
          <a:xfrm>
            <a:off x="7669240" y="2794419"/>
            <a:ext cx="427264" cy="364631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495" h="431800">
                <a:moveTo>
                  <a:pt x="167995" y="0"/>
                </a:moveTo>
                <a:lnTo>
                  <a:pt x="643804" y="125673"/>
                </a:lnTo>
                <a:lnTo>
                  <a:pt x="739495" y="431800"/>
                </a:lnTo>
                <a:lnTo>
                  <a:pt x="0" y="258048"/>
                </a:lnTo>
                <a:lnTo>
                  <a:pt x="1679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任意多边形 161"/>
          <p:cNvSpPr/>
          <p:nvPr/>
        </p:nvSpPr>
        <p:spPr>
          <a:xfrm>
            <a:off x="7391651" y="3881418"/>
            <a:ext cx="427208" cy="429630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263589 w 835089"/>
              <a:gd name="connsiteY0" fmla="*/ 0 h 508773"/>
              <a:gd name="connsiteX1" fmla="*/ 739398 w 835089"/>
              <a:gd name="connsiteY1" fmla="*/ 125673 h 508773"/>
              <a:gd name="connsiteX2" fmla="*/ 835089 w 835089"/>
              <a:gd name="connsiteY2" fmla="*/ 431800 h 508773"/>
              <a:gd name="connsiteX3" fmla="*/ 0 w 835089"/>
              <a:gd name="connsiteY3" fmla="*/ 508773 h 508773"/>
              <a:gd name="connsiteX4" fmla="*/ 263589 w 835089"/>
              <a:gd name="connsiteY4" fmla="*/ 0 h 508773"/>
              <a:gd name="connsiteX0" fmla="*/ 263589 w 739398"/>
              <a:gd name="connsiteY0" fmla="*/ 0 h 508773"/>
              <a:gd name="connsiteX1" fmla="*/ 739398 w 739398"/>
              <a:gd name="connsiteY1" fmla="*/ 125673 h 508773"/>
              <a:gd name="connsiteX2" fmla="*/ 601414 w 739398"/>
              <a:gd name="connsiteY2" fmla="*/ 326423 h 508773"/>
              <a:gd name="connsiteX3" fmla="*/ 0 w 739398"/>
              <a:gd name="connsiteY3" fmla="*/ 508773 h 508773"/>
              <a:gd name="connsiteX4" fmla="*/ 263589 w 739398"/>
              <a:gd name="connsiteY4" fmla="*/ 0 h 50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398" h="508773">
                <a:moveTo>
                  <a:pt x="263589" y="0"/>
                </a:moveTo>
                <a:lnTo>
                  <a:pt x="739398" y="125673"/>
                </a:lnTo>
                <a:lnTo>
                  <a:pt x="601414" y="326423"/>
                </a:lnTo>
                <a:lnTo>
                  <a:pt x="0" y="508773"/>
                </a:lnTo>
                <a:lnTo>
                  <a:pt x="26358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任意多边形 166"/>
          <p:cNvSpPr/>
          <p:nvPr/>
        </p:nvSpPr>
        <p:spPr>
          <a:xfrm rot="9704916">
            <a:off x="7018960" y="5477589"/>
            <a:ext cx="427264" cy="364631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495" h="431800">
                <a:moveTo>
                  <a:pt x="167995" y="0"/>
                </a:moveTo>
                <a:lnTo>
                  <a:pt x="643804" y="125673"/>
                </a:lnTo>
                <a:lnTo>
                  <a:pt x="739495" y="431800"/>
                </a:lnTo>
                <a:lnTo>
                  <a:pt x="0" y="258048"/>
                </a:lnTo>
                <a:lnTo>
                  <a:pt x="1679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任意多边形 167"/>
          <p:cNvSpPr/>
          <p:nvPr/>
        </p:nvSpPr>
        <p:spPr>
          <a:xfrm>
            <a:off x="8306051" y="5584093"/>
            <a:ext cx="427208" cy="429630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263589 w 835089"/>
              <a:gd name="connsiteY0" fmla="*/ 0 h 508773"/>
              <a:gd name="connsiteX1" fmla="*/ 739398 w 835089"/>
              <a:gd name="connsiteY1" fmla="*/ 125673 h 508773"/>
              <a:gd name="connsiteX2" fmla="*/ 835089 w 835089"/>
              <a:gd name="connsiteY2" fmla="*/ 431800 h 508773"/>
              <a:gd name="connsiteX3" fmla="*/ 0 w 835089"/>
              <a:gd name="connsiteY3" fmla="*/ 508773 h 508773"/>
              <a:gd name="connsiteX4" fmla="*/ 263589 w 835089"/>
              <a:gd name="connsiteY4" fmla="*/ 0 h 508773"/>
              <a:gd name="connsiteX0" fmla="*/ 263589 w 739398"/>
              <a:gd name="connsiteY0" fmla="*/ 0 h 508773"/>
              <a:gd name="connsiteX1" fmla="*/ 739398 w 739398"/>
              <a:gd name="connsiteY1" fmla="*/ 125673 h 508773"/>
              <a:gd name="connsiteX2" fmla="*/ 601414 w 739398"/>
              <a:gd name="connsiteY2" fmla="*/ 326423 h 508773"/>
              <a:gd name="connsiteX3" fmla="*/ 0 w 739398"/>
              <a:gd name="connsiteY3" fmla="*/ 508773 h 508773"/>
              <a:gd name="connsiteX4" fmla="*/ 263589 w 739398"/>
              <a:gd name="connsiteY4" fmla="*/ 0 h 50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398" h="508773">
                <a:moveTo>
                  <a:pt x="263589" y="0"/>
                </a:moveTo>
                <a:lnTo>
                  <a:pt x="739398" y="125673"/>
                </a:lnTo>
                <a:lnTo>
                  <a:pt x="601414" y="326423"/>
                </a:lnTo>
                <a:lnTo>
                  <a:pt x="0" y="508773"/>
                </a:lnTo>
                <a:lnTo>
                  <a:pt x="26358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任意多边形 168"/>
          <p:cNvSpPr/>
          <p:nvPr/>
        </p:nvSpPr>
        <p:spPr>
          <a:xfrm>
            <a:off x="5314731" y="5504793"/>
            <a:ext cx="203200" cy="2032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任意多边形 169"/>
          <p:cNvSpPr/>
          <p:nvPr/>
        </p:nvSpPr>
        <p:spPr>
          <a:xfrm>
            <a:off x="6384597" y="4714765"/>
            <a:ext cx="165100" cy="380999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" h="571500">
                <a:moveTo>
                  <a:pt x="0" y="88900"/>
                </a:moveTo>
                <a:lnTo>
                  <a:pt x="381000" y="0"/>
                </a:lnTo>
                <a:lnTo>
                  <a:pt x="571500" y="520700"/>
                </a:lnTo>
                <a:lnTo>
                  <a:pt x="50800" y="571500"/>
                </a:lnTo>
                <a:lnTo>
                  <a:pt x="0" y="8890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任意多边形 129"/>
          <p:cNvSpPr/>
          <p:nvPr/>
        </p:nvSpPr>
        <p:spPr>
          <a:xfrm>
            <a:off x="-330200" y="1320800"/>
            <a:ext cx="330200" cy="482600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" h="571500">
                <a:moveTo>
                  <a:pt x="0" y="88900"/>
                </a:moveTo>
                <a:lnTo>
                  <a:pt x="381000" y="0"/>
                </a:lnTo>
                <a:lnTo>
                  <a:pt x="571500" y="520700"/>
                </a:lnTo>
                <a:lnTo>
                  <a:pt x="50800" y="571500"/>
                </a:lnTo>
                <a:lnTo>
                  <a:pt x="0" y="889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任意多边形 131"/>
          <p:cNvSpPr/>
          <p:nvPr/>
        </p:nvSpPr>
        <p:spPr>
          <a:xfrm>
            <a:off x="1078986" y="1898381"/>
            <a:ext cx="427208" cy="429630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263589 w 835089"/>
              <a:gd name="connsiteY0" fmla="*/ 0 h 508773"/>
              <a:gd name="connsiteX1" fmla="*/ 739398 w 835089"/>
              <a:gd name="connsiteY1" fmla="*/ 125673 h 508773"/>
              <a:gd name="connsiteX2" fmla="*/ 835089 w 835089"/>
              <a:gd name="connsiteY2" fmla="*/ 431800 h 508773"/>
              <a:gd name="connsiteX3" fmla="*/ 0 w 835089"/>
              <a:gd name="connsiteY3" fmla="*/ 508773 h 508773"/>
              <a:gd name="connsiteX4" fmla="*/ 263589 w 835089"/>
              <a:gd name="connsiteY4" fmla="*/ 0 h 508773"/>
              <a:gd name="connsiteX0" fmla="*/ 263589 w 739398"/>
              <a:gd name="connsiteY0" fmla="*/ 0 h 508773"/>
              <a:gd name="connsiteX1" fmla="*/ 739398 w 739398"/>
              <a:gd name="connsiteY1" fmla="*/ 125673 h 508773"/>
              <a:gd name="connsiteX2" fmla="*/ 601414 w 739398"/>
              <a:gd name="connsiteY2" fmla="*/ 326423 h 508773"/>
              <a:gd name="connsiteX3" fmla="*/ 0 w 739398"/>
              <a:gd name="connsiteY3" fmla="*/ 508773 h 508773"/>
              <a:gd name="connsiteX4" fmla="*/ 263589 w 739398"/>
              <a:gd name="connsiteY4" fmla="*/ 0 h 50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398" h="508773">
                <a:moveTo>
                  <a:pt x="263589" y="0"/>
                </a:moveTo>
                <a:lnTo>
                  <a:pt x="739398" y="125673"/>
                </a:lnTo>
                <a:lnTo>
                  <a:pt x="601414" y="326423"/>
                </a:lnTo>
                <a:lnTo>
                  <a:pt x="0" y="508773"/>
                </a:lnTo>
                <a:lnTo>
                  <a:pt x="26358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任意多边形 132"/>
          <p:cNvSpPr/>
          <p:nvPr/>
        </p:nvSpPr>
        <p:spPr>
          <a:xfrm>
            <a:off x="812800" y="2794000"/>
            <a:ext cx="482600" cy="431799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" h="571500">
                <a:moveTo>
                  <a:pt x="0" y="88900"/>
                </a:moveTo>
                <a:lnTo>
                  <a:pt x="381000" y="0"/>
                </a:lnTo>
                <a:lnTo>
                  <a:pt x="571500" y="520700"/>
                </a:lnTo>
                <a:lnTo>
                  <a:pt x="50800" y="571500"/>
                </a:lnTo>
                <a:lnTo>
                  <a:pt x="0" y="8890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任意多边形 134"/>
          <p:cNvSpPr/>
          <p:nvPr/>
        </p:nvSpPr>
        <p:spPr>
          <a:xfrm>
            <a:off x="-203200" y="3937000"/>
            <a:ext cx="203200" cy="2032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任意多边形 135"/>
          <p:cNvSpPr/>
          <p:nvPr/>
        </p:nvSpPr>
        <p:spPr>
          <a:xfrm>
            <a:off x="-203200" y="2184400"/>
            <a:ext cx="203200" cy="2032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任意多边形 137"/>
          <p:cNvSpPr/>
          <p:nvPr/>
        </p:nvSpPr>
        <p:spPr>
          <a:xfrm rot="9704916">
            <a:off x="2485498" y="3168380"/>
            <a:ext cx="427264" cy="364631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495" h="431800">
                <a:moveTo>
                  <a:pt x="167995" y="0"/>
                </a:moveTo>
                <a:lnTo>
                  <a:pt x="643804" y="125673"/>
                </a:lnTo>
                <a:lnTo>
                  <a:pt x="739495" y="431800"/>
                </a:lnTo>
                <a:lnTo>
                  <a:pt x="0" y="258048"/>
                </a:lnTo>
                <a:lnTo>
                  <a:pt x="1679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任意多边形 139"/>
          <p:cNvSpPr/>
          <p:nvPr/>
        </p:nvSpPr>
        <p:spPr>
          <a:xfrm>
            <a:off x="-1371600" y="5003800"/>
            <a:ext cx="330200" cy="482600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" h="571500">
                <a:moveTo>
                  <a:pt x="0" y="88900"/>
                </a:moveTo>
                <a:lnTo>
                  <a:pt x="381000" y="0"/>
                </a:lnTo>
                <a:lnTo>
                  <a:pt x="571500" y="520700"/>
                </a:lnTo>
                <a:lnTo>
                  <a:pt x="50800" y="571500"/>
                </a:lnTo>
                <a:lnTo>
                  <a:pt x="0" y="889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任意多边形 140"/>
          <p:cNvSpPr/>
          <p:nvPr/>
        </p:nvSpPr>
        <p:spPr>
          <a:xfrm>
            <a:off x="2904598" y="501380"/>
            <a:ext cx="427264" cy="364631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495" h="431800">
                <a:moveTo>
                  <a:pt x="167995" y="0"/>
                </a:moveTo>
                <a:lnTo>
                  <a:pt x="643804" y="125673"/>
                </a:lnTo>
                <a:lnTo>
                  <a:pt x="739495" y="431800"/>
                </a:lnTo>
                <a:lnTo>
                  <a:pt x="0" y="258048"/>
                </a:lnTo>
                <a:lnTo>
                  <a:pt x="1679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任意多边形 142"/>
          <p:cNvSpPr/>
          <p:nvPr/>
        </p:nvSpPr>
        <p:spPr>
          <a:xfrm>
            <a:off x="1113898" y="653780"/>
            <a:ext cx="427264" cy="364631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495" h="431800">
                <a:moveTo>
                  <a:pt x="167995" y="0"/>
                </a:moveTo>
                <a:lnTo>
                  <a:pt x="643804" y="125673"/>
                </a:lnTo>
                <a:lnTo>
                  <a:pt x="739495" y="431800"/>
                </a:lnTo>
                <a:lnTo>
                  <a:pt x="0" y="258048"/>
                </a:lnTo>
                <a:lnTo>
                  <a:pt x="1679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任意多边形 143"/>
          <p:cNvSpPr/>
          <p:nvPr/>
        </p:nvSpPr>
        <p:spPr>
          <a:xfrm>
            <a:off x="1634598" y="2520680"/>
            <a:ext cx="427264" cy="364631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495" h="431800">
                <a:moveTo>
                  <a:pt x="167995" y="0"/>
                </a:moveTo>
                <a:lnTo>
                  <a:pt x="643804" y="125673"/>
                </a:lnTo>
                <a:lnTo>
                  <a:pt x="739495" y="431800"/>
                </a:lnTo>
                <a:lnTo>
                  <a:pt x="0" y="258048"/>
                </a:lnTo>
                <a:lnTo>
                  <a:pt x="1679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任意多边形 144"/>
          <p:cNvSpPr/>
          <p:nvPr/>
        </p:nvSpPr>
        <p:spPr>
          <a:xfrm>
            <a:off x="1752600" y="3454400"/>
            <a:ext cx="203200" cy="2032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任意多边形 146"/>
          <p:cNvSpPr/>
          <p:nvPr/>
        </p:nvSpPr>
        <p:spPr>
          <a:xfrm>
            <a:off x="2501900" y="1498600"/>
            <a:ext cx="203200" cy="2032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任意多边形 148"/>
          <p:cNvSpPr/>
          <p:nvPr/>
        </p:nvSpPr>
        <p:spPr>
          <a:xfrm>
            <a:off x="-803802" y="3142980"/>
            <a:ext cx="427264" cy="364631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495" h="431800">
                <a:moveTo>
                  <a:pt x="167995" y="0"/>
                </a:moveTo>
                <a:lnTo>
                  <a:pt x="643804" y="125673"/>
                </a:lnTo>
                <a:lnTo>
                  <a:pt x="739495" y="431800"/>
                </a:lnTo>
                <a:lnTo>
                  <a:pt x="0" y="258048"/>
                </a:lnTo>
                <a:lnTo>
                  <a:pt x="1679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任意多边形 149"/>
          <p:cNvSpPr/>
          <p:nvPr/>
        </p:nvSpPr>
        <p:spPr>
          <a:xfrm rot="8517178">
            <a:off x="-789265" y="2235843"/>
            <a:ext cx="330200" cy="476548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" h="571500">
                <a:moveTo>
                  <a:pt x="0" y="88900"/>
                </a:moveTo>
                <a:lnTo>
                  <a:pt x="381000" y="0"/>
                </a:lnTo>
                <a:lnTo>
                  <a:pt x="571500" y="520700"/>
                </a:lnTo>
                <a:lnTo>
                  <a:pt x="50800" y="571500"/>
                </a:lnTo>
                <a:lnTo>
                  <a:pt x="0" y="889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任意多边形 150"/>
          <p:cNvSpPr/>
          <p:nvPr/>
        </p:nvSpPr>
        <p:spPr>
          <a:xfrm>
            <a:off x="-711200" y="812800"/>
            <a:ext cx="330200" cy="482600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" h="571500">
                <a:moveTo>
                  <a:pt x="0" y="88900"/>
                </a:moveTo>
                <a:lnTo>
                  <a:pt x="381000" y="0"/>
                </a:lnTo>
                <a:lnTo>
                  <a:pt x="571500" y="520700"/>
                </a:lnTo>
                <a:lnTo>
                  <a:pt x="50800" y="571500"/>
                </a:lnTo>
                <a:lnTo>
                  <a:pt x="0" y="889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任意多边形 151"/>
          <p:cNvSpPr/>
          <p:nvPr/>
        </p:nvSpPr>
        <p:spPr>
          <a:xfrm>
            <a:off x="-723900" y="1600200"/>
            <a:ext cx="330200" cy="482600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" h="571500">
                <a:moveTo>
                  <a:pt x="0" y="88900"/>
                </a:moveTo>
                <a:lnTo>
                  <a:pt x="381000" y="0"/>
                </a:lnTo>
                <a:lnTo>
                  <a:pt x="571500" y="520700"/>
                </a:lnTo>
                <a:lnTo>
                  <a:pt x="50800" y="571500"/>
                </a:lnTo>
                <a:lnTo>
                  <a:pt x="0" y="889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任意多边形 152"/>
          <p:cNvSpPr/>
          <p:nvPr/>
        </p:nvSpPr>
        <p:spPr>
          <a:xfrm>
            <a:off x="-990600" y="2628900"/>
            <a:ext cx="330200" cy="482600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" h="571500">
                <a:moveTo>
                  <a:pt x="0" y="88900"/>
                </a:moveTo>
                <a:lnTo>
                  <a:pt x="381000" y="0"/>
                </a:lnTo>
                <a:lnTo>
                  <a:pt x="571500" y="520700"/>
                </a:lnTo>
                <a:lnTo>
                  <a:pt x="50800" y="571500"/>
                </a:lnTo>
                <a:lnTo>
                  <a:pt x="0" y="889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任意多边形 153"/>
          <p:cNvSpPr/>
          <p:nvPr/>
        </p:nvSpPr>
        <p:spPr>
          <a:xfrm>
            <a:off x="1139371" y="1115367"/>
            <a:ext cx="252000" cy="2520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任意多边形 154"/>
          <p:cNvSpPr/>
          <p:nvPr/>
        </p:nvSpPr>
        <p:spPr>
          <a:xfrm>
            <a:off x="3334608" y="2285673"/>
            <a:ext cx="322992" cy="322992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任意多边形 157"/>
          <p:cNvSpPr/>
          <p:nvPr/>
        </p:nvSpPr>
        <p:spPr>
          <a:xfrm>
            <a:off x="1961921" y="4677273"/>
            <a:ext cx="203200" cy="2032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任意多边形 162"/>
          <p:cNvSpPr/>
          <p:nvPr/>
        </p:nvSpPr>
        <p:spPr>
          <a:xfrm>
            <a:off x="-861764" y="326221"/>
            <a:ext cx="482600" cy="431799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" h="571500">
                <a:moveTo>
                  <a:pt x="0" y="88900"/>
                </a:moveTo>
                <a:lnTo>
                  <a:pt x="381000" y="0"/>
                </a:lnTo>
                <a:lnTo>
                  <a:pt x="571500" y="520700"/>
                </a:lnTo>
                <a:lnTo>
                  <a:pt x="50800" y="571500"/>
                </a:lnTo>
                <a:lnTo>
                  <a:pt x="0" y="8890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任意多边形 163"/>
          <p:cNvSpPr/>
          <p:nvPr/>
        </p:nvSpPr>
        <p:spPr>
          <a:xfrm>
            <a:off x="2099081" y="4159113"/>
            <a:ext cx="203200" cy="2032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任意多边形 164"/>
          <p:cNvSpPr/>
          <p:nvPr/>
        </p:nvSpPr>
        <p:spPr>
          <a:xfrm>
            <a:off x="-693443" y="6043835"/>
            <a:ext cx="427264" cy="364631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495" h="431800">
                <a:moveTo>
                  <a:pt x="167995" y="0"/>
                </a:moveTo>
                <a:lnTo>
                  <a:pt x="643804" y="125673"/>
                </a:lnTo>
                <a:lnTo>
                  <a:pt x="739495" y="431800"/>
                </a:lnTo>
                <a:lnTo>
                  <a:pt x="0" y="258048"/>
                </a:lnTo>
                <a:lnTo>
                  <a:pt x="1679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任意多边形 165"/>
          <p:cNvSpPr/>
          <p:nvPr/>
        </p:nvSpPr>
        <p:spPr>
          <a:xfrm>
            <a:off x="3281495" y="5814492"/>
            <a:ext cx="203200" cy="2032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文本框 278"/>
          <p:cNvSpPr txBox="1"/>
          <p:nvPr/>
        </p:nvSpPr>
        <p:spPr>
          <a:xfrm>
            <a:off x="8843295" y="6102290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团支部风采大赛</a:t>
            </a:r>
            <a:endParaRPr lang="zh-CN" altLang="en-US" sz="2000" b="1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15" name="矩形 314"/>
          <p:cNvSpPr/>
          <p:nvPr/>
        </p:nvSpPr>
        <p:spPr>
          <a:xfrm>
            <a:off x="5684811" y="3140480"/>
            <a:ext cx="152050" cy="2098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89000" sy="8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1" name="四"/>
          <p:cNvSpPr txBox="1"/>
          <p:nvPr/>
        </p:nvSpPr>
        <p:spPr>
          <a:xfrm>
            <a:off x="411959" y="851686"/>
            <a:ext cx="7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四</a:t>
            </a:r>
          </a:p>
        </p:txBody>
      </p:sp>
      <p:sp>
        <p:nvSpPr>
          <p:cNvPr id="622" name="进"/>
          <p:cNvSpPr txBox="1"/>
          <p:nvPr/>
        </p:nvSpPr>
        <p:spPr>
          <a:xfrm>
            <a:off x="1157913" y="867627"/>
            <a:ext cx="7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进</a:t>
            </a:r>
          </a:p>
        </p:txBody>
      </p:sp>
      <p:sp>
        <p:nvSpPr>
          <p:cNvPr id="623" name="四"/>
          <p:cNvSpPr txBox="1"/>
          <p:nvPr/>
        </p:nvSpPr>
        <p:spPr>
          <a:xfrm>
            <a:off x="1903867" y="843260"/>
            <a:ext cx="7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四</a:t>
            </a:r>
          </a:p>
        </p:txBody>
      </p:sp>
      <p:sp>
        <p:nvSpPr>
          <p:cNvPr id="624" name="行"/>
          <p:cNvSpPr txBox="1"/>
          <p:nvPr/>
        </p:nvSpPr>
        <p:spPr>
          <a:xfrm>
            <a:off x="2649821" y="859449"/>
            <a:ext cx="7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信</a:t>
            </a:r>
            <a:r>
              <a:rPr lang="en-US" altLang="zh-CN" sz="5400" b="1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\</a:t>
            </a:r>
            <a:endParaRPr lang="zh-CN" altLang="en-US" sz="5400" b="1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625" name="我"/>
          <p:cNvSpPr txBox="1"/>
          <p:nvPr/>
        </p:nvSpPr>
        <p:spPr>
          <a:xfrm>
            <a:off x="3395775" y="851686"/>
            <a:ext cx="7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我</a:t>
            </a:r>
          </a:p>
        </p:txBody>
      </p:sp>
      <p:sp>
        <p:nvSpPr>
          <p:cNvPr id="626" name="先"/>
          <p:cNvSpPr txBox="1"/>
          <p:nvPr/>
        </p:nvSpPr>
        <p:spPr>
          <a:xfrm>
            <a:off x="4141729" y="851686"/>
            <a:ext cx="7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先</a:t>
            </a:r>
            <a:endParaRPr lang="zh-CN" altLang="en-US" sz="5400" b="1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76" name="行"/>
          <p:cNvSpPr txBox="1"/>
          <p:nvPr/>
        </p:nvSpPr>
        <p:spPr>
          <a:xfrm>
            <a:off x="4887686" y="835980"/>
            <a:ext cx="873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行</a:t>
            </a:r>
            <a:endParaRPr lang="zh-CN" altLang="en-US" sz="5400" b="1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627" name="携"/>
          <p:cNvSpPr txBox="1"/>
          <p:nvPr/>
        </p:nvSpPr>
        <p:spPr>
          <a:xfrm>
            <a:off x="5924435" y="851686"/>
            <a:ext cx="880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携</a:t>
            </a:r>
            <a:endParaRPr lang="zh-CN" altLang="en-US" sz="5400" b="1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628" name="手"/>
          <p:cNvSpPr txBox="1"/>
          <p:nvPr/>
        </p:nvSpPr>
        <p:spPr>
          <a:xfrm>
            <a:off x="6672657" y="851686"/>
            <a:ext cx="880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手</a:t>
            </a:r>
            <a:endParaRPr lang="zh-CN" altLang="en-US" sz="5400" b="1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629" name="共"/>
          <p:cNvSpPr txBox="1"/>
          <p:nvPr/>
        </p:nvSpPr>
        <p:spPr>
          <a:xfrm>
            <a:off x="7420879" y="851686"/>
            <a:ext cx="880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共</a:t>
            </a:r>
          </a:p>
        </p:txBody>
      </p:sp>
      <p:sp>
        <p:nvSpPr>
          <p:cNvPr id="630" name="进"/>
          <p:cNvSpPr txBox="1"/>
          <p:nvPr/>
        </p:nvSpPr>
        <p:spPr>
          <a:xfrm>
            <a:off x="8169101" y="851686"/>
            <a:ext cx="880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进</a:t>
            </a:r>
          </a:p>
        </p:txBody>
      </p:sp>
      <p:sp>
        <p:nvSpPr>
          <p:cNvPr id="631" name="中"/>
          <p:cNvSpPr txBox="1"/>
          <p:nvPr/>
        </p:nvSpPr>
        <p:spPr>
          <a:xfrm>
            <a:off x="8917323" y="851686"/>
            <a:ext cx="880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中</a:t>
            </a:r>
            <a:endParaRPr lang="zh-CN" altLang="en-US" sz="5400" b="1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633" name="国"/>
          <p:cNvSpPr txBox="1"/>
          <p:nvPr/>
        </p:nvSpPr>
        <p:spPr>
          <a:xfrm>
            <a:off x="9665545" y="851686"/>
            <a:ext cx="880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国</a:t>
            </a:r>
            <a:endParaRPr lang="zh-CN" altLang="en-US" sz="5400" b="1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634" name="梦"/>
          <p:cNvSpPr txBox="1"/>
          <p:nvPr/>
        </p:nvSpPr>
        <p:spPr>
          <a:xfrm>
            <a:off x="10413768" y="851686"/>
            <a:ext cx="880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梦</a:t>
            </a:r>
            <a:endParaRPr lang="zh-CN" altLang="en-US" sz="5400" b="1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8" name="1"/>
          <p:cNvSpPr/>
          <p:nvPr/>
        </p:nvSpPr>
        <p:spPr>
          <a:xfrm>
            <a:off x="3929963" y="2820961"/>
            <a:ext cx="5934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spc="300" dirty="0" smtClean="0">
                <a:solidFill>
                  <a:srgbClr val="8B4B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1</a:t>
            </a:r>
            <a:endParaRPr lang="zh-CN" altLang="en-US" sz="54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71" name="4"/>
          <p:cNvSpPr/>
          <p:nvPr/>
        </p:nvSpPr>
        <p:spPr>
          <a:xfrm>
            <a:off x="4364314" y="2820961"/>
            <a:ext cx="5934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spc="300" dirty="0" smtClean="0">
                <a:solidFill>
                  <a:srgbClr val="8B4B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4</a:t>
            </a:r>
            <a:endParaRPr lang="zh-CN" altLang="en-US" sz="54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72" name="金"/>
          <p:cNvSpPr/>
          <p:nvPr/>
        </p:nvSpPr>
        <p:spPr>
          <a:xfrm>
            <a:off x="4798665" y="2820961"/>
            <a:ext cx="9188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300" dirty="0" smtClean="0">
                <a:solidFill>
                  <a:srgbClr val="CF6A0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金</a:t>
            </a:r>
            <a:endParaRPr lang="zh-CN" altLang="en-US" sz="54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73" name="融"/>
          <p:cNvSpPr/>
          <p:nvPr/>
        </p:nvSpPr>
        <p:spPr>
          <a:xfrm>
            <a:off x="5558425" y="2820961"/>
            <a:ext cx="9188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300" dirty="0" smtClean="0">
                <a:solidFill>
                  <a:srgbClr val="50B6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融</a:t>
            </a:r>
            <a:endParaRPr lang="zh-CN" altLang="en-US" sz="54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74" name="二"/>
          <p:cNvSpPr/>
          <p:nvPr/>
        </p:nvSpPr>
        <p:spPr>
          <a:xfrm>
            <a:off x="6318185" y="2820961"/>
            <a:ext cx="9188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300" dirty="0" smtClean="0">
                <a:solidFill>
                  <a:srgbClr val="E009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二</a:t>
            </a:r>
            <a:endParaRPr lang="zh-CN" altLang="en-US" sz="54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75" name="班"/>
          <p:cNvSpPr/>
          <p:nvPr/>
        </p:nvSpPr>
        <p:spPr>
          <a:xfrm>
            <a:off x="7077943" y="2820961"/>
            <a:ext cx="9188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3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班</a:t>
            </a:r>
            <a:endParaRPr lang="zh-CN" altLang="en-US" sz="54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20" name="任意多边形 319"/>
          <p:cNvSpPr/>
          <p:nvPr/>
        </p:nvSpPr>
        <p:spPr>
          <a:xfrm>
            <a:off x="4318252" y="1206544"/>
            <a:ext cx="965503" cy="367066"/>
          </a:xfrm>
          <a:custGeom>
            <a:avLst/>
            <a:gdLst/>
            <a:ahLst/>
            <a:cxnLst/>
            <a:rect l="l" t="t" r="r" b="b"/>
            <a:pathLst>
              <a:path w="2644255" h="728443">
                <a:moveTo>
                  <a:pt x="2385591" y="18945"/>
                </a:moveTo>
                <a:cubicBezTo>
                  <a:pt x="2421729" y="18464"/>
                  <a:pt x="2455757" y="25201"/>
                  <a:pt x="2487675" y="39157"/>
                </a:cubicBezTo>
                <a:cubicBezTo>
                  <a:pt x="2519594" y="53112"/>
                  <a:pt x="2547289" y="77173"/>
                  <a:pt x="2570761" y="111340"/>
                </a:cubicBezTo>
                <a:cubicBezTo>
                  <a:pt x="2595871" y="148921"/>
                  <a:pt x="2614420" y="192170"/>
                  <a:pt x="2626406" y="241087"/>
                </a:cubicBezTo>
                <a:cubicBezTo>
                  <a:pt x="2638393" y="290004"/>
                  <a:pt x="2644343" y="340108"/>
                  <a:pt x="2644255" y="391399"/>
                </a:cubicBezTo>
                <a:cubicBezTo>
                  <a:pt x="2643949" y="459058"/>
                  <a:pt x="2634587" y="522233"/>
                  <a:pt x="2616169" y="580926"/>
                </a:cubicBezTo>
                <a:cubicBezTo>
                  <a:pt x="2597751" y="639618"/>
                  <a:pt x="2572114" y="685914"/>
                  <a:pt x="2539257" y="719814"/>
                </a:cubicBezTo>
                <a:lnTo>
                  <a:pt x="2545936" y="728443"/>
                </a:lnTo>
                <a:lnTo>
                  <a:pt x="2223503" y="728443"/>
                </a:lnTo>
                <a:lnTo>
                  <a:pt x="2223503" y="677818"/>
                </a:lnTo>
                <a:lnTo>
                  <a:pt x="2356121" y="677818"/>
                </a:lnTo>
                <a:cubicBezTo>
                  <a:pt x="2372039" y="675888"/>
                  <a:pt x="2388090" y="673431"/>
                  <a:pt x="2404273" y="670447"/>
                </a:cubicBezTo>
                <a:cubicBezTo>
                  <a:pt x="2420455" y="667464"/>
                  <a:pt x="2435980" y="662901"/>
                  <a:pt x="2450847" y="656758"/>
                </a:cubicBezTo>
                <a:cubicBezTo>
                  <a:pt x="2477466" y="643332"/>
                  <a:pt x="2498429" y="611742"/>
                  <a:pt x="2513734" y="561987"/>
                </a:cubicBezTo>
                <a:cubicBezTo>
                  <a:pt x="2529039" y="512232"/>
                  <a:pt x="2536845" y="455370"/>
                  <a:pt x="2537153" y="391399"/>
                </a:cubicBezTo>
                <a:cubicBezTo>
                  <a:pt x="2537328" y="349674"/>
                  <a:pt x="2533293" y="309396"/>
                  <a:pt x="2525049" y="270566"/>
                </a:cubicBezTo>
                <a:cubicBezTo>
                  <a:pt x="2516804" y="231737"/>
                  <a:pt x="2503297" y="198304"/>
                  <a:pt x="2484527" y="170267"/>
                </a:cubicBezTo>
                <a:cubicBezTo>
                  <a:pt x="2472774" y="152761"/>
                  <a:pt x="2458389" y="140914"/>
                  <a:pt x="2441374" y="134727"/>
                </a:cubicBezTo>
                <a:cubicBezTo>
                  <a:pt x="2424358" y="128540"/>
                  <a:pt x="2405764" y="125644"/>
                  <a:pt x="2385591" y="126038"/>
                </a:cubicBezTo>
                <a:cubicBezTo>
                  <a:pt x="2359760" y="126477"/>
                  <a:pt x="2332483" y="130339"/>
                  <a:pt x="2303758" y="137623"/>
                </a:cubicBezTo>
                <a:cubicBezTo>
                  <a:pt x="2275033" y="144907"/>
                  <a:pt x="2248281" y="152980"/>
                  <a:pt x="2223503" y="161843"/>
                </a:cubicBezTo>
                <a:lnTo>
                  <a:pt x="2187719" y="60943"/>
                </a:lnTo>
                <a:cubicBezTo>
                  <a:pt x="2214382" y="51844"/>
                  <a:pt x="2244729" y="42744"/>
                  <a:pt x="2278761" y="33644"/>
                </a:cubicBezTo>
                <a:cubicBezTo>
                  <a:pt x="2312792" y="24545"/>
                  <a:pt x="2348402" y="19645"/>
                  <a:pt x="2385591" y="18945"/>
                </a:cubicBezTo>
                <a:close/>
                <a:moveTo>
                  <a:pt x="212551" y="18945"/>
                </a:moveTo>
                <a:cubicBezTo>
                  <a:pt x="280402" y="16176"/>
                  <a:pt x="336355" y="39563"/>
                  <a:pt x="380411" y="89107"/>
                </a:cubicBezTo>
                <a:cubicBezTo>
                  <a:pt x="424466" y="138651"/>
                  <a:pt x="447758" y="230969"/>
                  <a:pt x="450286" y="366061"/>
                </a:cubicBezTo>
                <a:cubicBezTo>
                  <a:pt x="449549" y="449490"/>
                  <a:pt x="432655" y="524235"/>
                  <a:pt x="399604" y="590294"/>
                </a:cubicBezTo>
                <a:lnTo>
                  <a:pt x="314037" y="728443"/>
                </a:lnTo>
                <a:lnTo>
                  <a:pt x="187835" y="728443"/>
                </a:lnTo>
                <a:lnTo>
                  <a:pt x="197802" y="713464"/>
                </a:lnTo>
                <a:cubicBezTo>
                  <a:pt x="239109" y="659906"/>
                  <a:pt x="273963" y="605953"/>
                  <a:pt x="302363" y="551606"/>
                </a:cubicBezTo>
                <a:cubicBezTo>
                  <a:pt x="330763" y="497258"/>
                  <a:pt x="345075" y="435410"/>
                  <a:pt x="345298" y="366061"/>
                </a:cubicBezTo>
                <a:cubicBezTo>
                  <a:pt x="343454" y="271227"/>
                  <a:pt x="330285" y="206659"/>
                  <a:pt x="305790" y="172358"/>
                </a:cubicBezTo>
                <a:cubicBezTo>
                  <a:pt x="281295" y="138057"/>
                  <a:pt x="250215" y="121916"/>
                  <a:pt x="212551" y="123933"/>
                </a:cubicBezTo>
                <a:cubicBezTo>
                  <a:pt x="186868" y="124284"/>
                  <a:pt x="158166" y="128319"/>
                  <a:pt x="126445" y="136039"/>
                </a:cubicBezTo>
                <a:cubicBezTo>
                  <a:pt x="94723" y="143758"/>
                  <a:pt x="62374" y="153057"/>
                  <a:pt x="29396" y="163935"/>
                </a:cubicBezTo>
                <a:lnTo>
                  <a:pt x="0" y="60941"/>
                </a:lnTo>
                <a:cubicBezTo>
                  <a:pt x="34825" y="50005"/>
                  <a:pt x="70221" y="40381"/>
                  <a:pt x="106185" y="32069"/>
                </a:cubicBezTo>
                <a:cubicBezTo>
                  <a:pt x="142149" y="23757"/>
                  <a:pt x="177605" y="19383"/>
                  <a:pt x="212551" y="18945"/>
                </a:cubicBezTo>
                <a:close/>
                <a:moveTo>
                  <a:pt x="926631" y="15325"/>
                </a:moveTo>
                <a:cubicBezTo>
                  <a:pt x="937601" y="15226"/>
                  <a:pt x="948965" y="15731"/>
                  <a:pt x="960724" y="16840"/>
                </a:cubicBezTo>
                <a:cubicBezTo>
                  <a:pt x="1042750" y="21244"/>
                  <a:pt x="1103953" y="54440"/>
                  <a:pt x="1144335" y="116428"/>
                </a:cubicBezTo>
                <a:cubicBezTo>
                  <a:pt x="1184716" y="178417"/>
                  <a:pt x="1204858" y="280575"/>
                  <a:pt x="1204761" y="422904"/>
                </a:cubicBezTo>
                <a:lnTo>
                  <a:pt x="1204761" y="728443"/>
                </a:lnTo>
                <a:lnTo>
                  <a:pt x="1099773" y="728443"/>
                </a:lnTo>
                <a:lnTo>
                  <a:pt x="1099773" y="422904"/>
                </a:lnTo>
                <a:cubicBezTo>
                  <a:pt x="1099641" y="316885"/>
                  <a:pt x="1087264" y="241000"/>
                  <a:pt x="1062641" y="195251"/>
                </a:cubicBezTo>
                <a:cubicBezTo>
                  <a:pt x="1038017" y="149501"/>
                  <a:pt x="1001938" y="125729"/>
                  <a:pt x="954403" y="123933"/>
                </a:cubicBezTo>
                <a:cubicBezTo>
                  <a:pt x="947468" y="123271"/>
                  <a:pt x="940764" y="123055"/>
                  <a:pt x="934290" y="123285"/>
                </a:cubicBezTo>
                <a:cubicBezTo>
                  <a:pt x="888971" y="124894"/>
                  <a:pt x="854944" y="148360"/>
                  <a:pt x="832207" y="193682"/>
                </a:cubicBezTo>
                <a:cubicBezTo>
                  <a:pt x="806223" y="245480"/>
                  <a:pt x="792880" y="332414"/>
                  <a:pt x="792178" y="454486"/>
                </a:cubicBezTo>
                <a:lnTo>
                  <a:pt x="791158" y="728443"/>
                </a:lnTo>
                <a:lnTo>
                  <a:pt x="687215" y="728443"/>
                </a:lnTo>
                <a:lnTo>
                  <a:pt x="688227" y="454486"/>
                </a:lnTo>
                <a:cubicBezTo>
                  <a:pt x="688656" y="290713"/>
                  <a:pt x="710662" y="174611"/>
                  <a:pt x="754245" y="106180"/>
                </a:cubicBezTo>
                <a:cubicBezTo>
                  <a:pt x="792381" y="46303"/>
                  <a:pt x="849843" y="16018"/>
                  <a:pt x="926631" y="15325"/>
                </a:cubicBezTo>
                <a:close/>
                <a:moveTo>
                  <a:pt x="1731893" y="0"/>
                </a:moveTo>
                <a:lnTo>
                  <a:pt x="1731893" y="728443"/>
                </a:lnTo>
                <a:lnTo>
                  <a:pt x="1626905" y="728443"/>
                </a:lnTo>
                <a:lnTo>
                  <a:pt x="1626905" y="185242"/>
                </a:lnTo>
                <a:lnTo>
                  <a:pt x="1555335" y="229448"/>
                </a:lnTo>
                <a:lnTo>
                  <a:pt x="1500604" y="1389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9" name="任意多边形 338"/>
          <p:cNvSpPr/>
          <p:nvPr/>
        </p:nvSpPr>
        <p:spPr>
          <a:xfrm>
            <a:off x="5506887" y="1167355"/>
            <a:ext cx="977778" cy="395423"/>
          </a:xfrm>
          <a:custGeom>
            <a:avLst/>
            <a:gdLst/>
            <a:ahLst/>
            <a:cxnLst/>
            <a:rect l="l" t="t" r="r" b="b"/>
            <a:pathLst>
              <a:path w="2677875" h="784719">
                <a:moveTo>
                  <a:pt x="2252922" y="0"/>
                </a:moveTo>
                <a:lnTo>
                  <a:pt x="2574592" y="0"/>
                </a:lnTo>
                <a:lnTo>
                  <a:pt x="2568676" y="8111"/>
                </a:lnTo>
                <a:cubicBezTo>
                  <a:pt x="2603546" y="40272"/>
                  <a:pt x="2630408" y="87866"/>
                  <a:pt x="2649263" y="150893"/>
                </a:cubicBezTo>
                <a:cubicBezTo>
                  <a:pt x="2668119" y="213920"/>
                  <a:pt x="2677656" y="282091"/>
                  <a:pt x="2677875" y="355407"/>
                </a:cubicBezTo>
                <a:cubicBezTo>
                  <a:pt x="2677962" y="414110"/>
                  <a:pt x="2672012" y="470970"/>
                  <a:pt x="2660025" y="525987"/>
                </a:cubicBezTo>
                <a:cubicBezTo>
                  <a:pt x="2648038" y="581004"/>
                  <a:pt x="2629490" y="629441"/>
                  <a:pt x="2604379" y="671296"/>
                </a:cubicBezTo>
                <a:cubicBezTo>
                  <a:pt x="2577624" y="711858"/>
                  <a:pt x="2545985" y="740999"/>
                  <a:pt x="2509462" y="758719"/>
                </a:cubicBezTo>
                <a:cubicBezTo>
                  <a:pt x="2472940" y="776438"/>
                  <a:pt x="2434439" y="785101"/>
                  <a:pt x="2393960" y="784707"/>
                </a:cubicBezTo>
                <a:cubicBezTo>
                  <a:pt x="2358832" y="784313"/>
                  <a:pt x="2324888" y="778801"/>
                  <a:pt x="2292129" y="768171"/>
                </a:cubicBezTo>
                <a:cubicBezTo>
                  <a:pt x="2259369" y="757540"/>
                  <a:pt x="2230162" y="744153"/>
                  <a:pt x="2204507" y="728011"/>
                </a:cubicBezTo>
                <a:lnTo>
                  <a:pt x="2263448" y="641813"/>
                </a:lnTo>
                <a:cubicBezTo>
                  <a:pt x="2279542" y="652518"/>
                  <a:pt x="2298926" y="661117"/>
                  <a:pt x="2321599" y="667611"/>
                </a:cubicBezTo>
                <a:cubicBezTo>
                  <a:pt x="2344272" y="674104"/>
                  <a:pt x="2368392" y="677438"/>
                  <a:pt x="2393960" y="677614"/>
                </a:cubicBezTo>
                <a:cubicBezTo>
                  <a:pt x="2417378" y="677701"/>
                  <a:pt x="2439481" y="672788"/>
                  <a:pt x="2460268" y="662872"/>
                </a:cubicBezTo>
                <a:cubicBezTo>
                  <a:pt x="2481055" y="652957"/>
                  <a:pt x="2498948" y="637513"/>
                  <a:pt x="2513946" y="616542"/>
                </a:cubicBezTo>
                <a:cubicBezTo>
                  <a:pt x="2532891" y="583154"/>
                  <a:pt x="2547100" y="543580"/>
                  <a:pt x="2556573" y="497820"/>
                </a:cubicBezTo>
                <a:cubicBezTo>
                  <a:pt x="2566045" y="452060"/>
                  <a:pt x="2570782" y="404590"/>
                  <a:pt x="2570782" y="355407"/>
                </a:cubicBezTo>
                <a:cubicBezTo>
                  <a:pt x="2570562" y="288939"/>
                  <a:pt x="2563633" y="229710"/>
                  <a:pt x="2549994" y="177720"/>
                </a:cubicBezTo>
                <a:cubicBezTo>
                  <a:pt x="2536356" y="125730"/>
                  <a:pt x="2517323" y="94404"/>
                  <a:pt x="2492896" y="83743"/>
                </a:cubicBezTo>
                <a:cubicBezTo>
                  <a:pt x="2464302" y="76768"/>
                  <a:pt x="2433604" y="72819"/>
                  <a:pt x="2400801" y="71896"/>
                </a:cubicBezTo>
                <a:cubicBezTo>
                  <a:pt x="2367998" y="70973"/>
                  <a:pt x="2334142" y="70709"/>
                  <a:pt x="2299233" y="71103"/>
                </a:cubicBezTo>
                <a:lnTo>
                  <a:pt x="2252922" y="71103"/>
                </a:lnTo>
                <a:close/>
                <a:moveTo>
                  <a:pt x="1656324" y="0"/>
                </a:moveTo>
                <a:lnTo>
                  <a:pt x="1761312" y="0"/>
                </a:lnTo>
                <a:lnTo>
                  <a:pt x="1761312" y="643933"/>
                </a:lnTo>
                <a:lnTo>
                  <a:pt x="1885509" y="643933"/>
                </a:lnTo>
                <a:lnTo>
                  <a:pt x="1885509" y="748921"/>
                </a:lnTo>
                <a:lnTo>
                  <a:pt x="1534233" y="748921"/>
                </a:lnTo>
                <a:lnTo>
                  <a:pt x="1534233" y="643933"/>
                </a:lnTo>
                <a:lnTo>
                  <a:pt x="1656324" y="643933"/>
                </a:lnTo>
                <a:close/>
                <a:moveTo>
                  <a:pt x="716696" y="0"/>
                </a:moveTo>
                <a:lnTo>
                  <a:pt x="820640" y="0"/>
                </a:lnTo>
                <a:lnTo>
                  <a:pt x="820543" y="25970"/>
                </a:lnTo>
                <a:cubicBezTo>
                  <a:pt x="819929" y="120892"/>
                  <a:pt x="819578" y="215287"/>
                  <a:pt x="819490" y="309156"/>
                </a:cubicBezTo>
                <a:cubicBezTo>
                  <a:pt x="818656" y="429826"/>
                  <a:pt x="829278" y="520098"/>
                  <a:pt x="851356" y="579973"/>
                </a:cubicBezTo>
                <a:cubicBezTo>
                  <a:pt x="873433" y="639847"/>
                  <a:pt x="911971" y="671693"/>
                  <a:pt x="966968" y="675509"/>
                </a:cubicBezTo>
                <a:cubicBezTo>
                  <a:pt x="1027188" y="680807"/>
                  <a:pt x="1069499" y="654924"/>
                  <a:pt x="1093903" y="597861"/>
                </a:cubicBezTo>
                <a:cubicBezTo>
                  <a:pt x="1118307" y="540798"/>
                  <a:pt x="1130070" y="445967"/>
                  <a:pt x="1129192" y="313367"/>
                </a:cubicBezTo>
                <a:lnTo>
                  <a:pt x="1129192" y="0"/>
                </a:lnTo>
                <a:lnTo>
                  <a:pt x="1234180" y="0"/>
                </a:lnTo>
                <a:lnTo>
                  <a:pt x="1234180" y="313367"/>
                </a:lnTo>
                <a:cubicBezTo>
                  <a:pt x="1236469" y="486618"/>
                  <a:pt x="1216673" y="610091"/>
                  <a:pt x="1174793" y="683787"/>
                </a:cubicBezTo>
                <a:cubicBezTo>
                  <a:pt x="1132913" y="757482"/>
                  <a:pt x="1061531" y="790420"/>
                  <a:pt x="960647" y="782602"/>
                </a:cubicBezTo>
                <a:cubicBezTo>
                  <a:pt x="867633" y="774738"/>
                  <a:pt x="802901" y="732155"/>
                  <a:pt x="766451" y="654854"/>
                </a:cubicBezTo>
                <a:cubicBezTo>
                  <a:pt x="730001" y="577553"/>
                  <a:pt x="713036" y="462320"/>
                  <a:pt x="715554" y="309156"/>
                </a:cubicBezTo>
                <a:cubicBezTo>
                  <a:pt x="715642" y="215287"/>
                  <a:pt x="715990" y="120892"/>
                  <a:pt x="716600" y="25970"/>
                </a:cubicBezTo>
                <a:close/>
                <a:moveTo>
                  <a:pt x="228359" y="0"/>
                </a:moveTo>
                <a:lnTo>
                  <a:pt x="353825" y="0"/>
                </a:lnTo>
                <a:lnTo>
                  <a:pt x="313611" y="64926"/>
                </a:lnTo>
                <a:cubicBezTo>
                  <a:pt x="262514" y="131204"/>
                  <a:pt x="215632" y="209194"/>
                  <a:pt x="172964" y="298896"/>
                </a:cubicBezTo>
                <a:cubicBezTo>
                  <a:pt x="130295" y="388598"/>
                  <a:pt x="107644" y="502908"/>
                  <a:pt x="105010" y="641826"/>
                </a:cubicBezTo>
                <a:cubicBezTo>
                  <a:pt x="104934" y="644852"/>
                  <a:pt x="104627" y="646694"/>
                  <a:pt x="104090" y="647352"/>
                </a:cubicBezTo>
                <a:cubicBezTo>
                  <a:pt x="103552" y="648010"/>
                  <a:pt x="103245" y="648274"/>
                  <a:pt x="103169" y="648142"/>
                </a:cubicBezTo>
                <a:cubicBezTo>
                  <a:pt x="103245" y="648142"/>
                  <a:pt x="103552" y="648668"/>
                  <a:pt x="104090" y="649721"/>
                </a:cubicBezTo>
                <a:cubicBezTo>
                  <a:pt x="104627" y="650774"/>
                  <a:pt x="104934" y="652353"/>
                  <a:pt x="105010" y="654458"/>
                </a:cubicBezTo>
                <a:lnTo>
                  <a:pt x="450308" y="654458"/>
                </a:lnTo>
                <a:lnTo>
                  <a:pt x="450308" y="759447"/>
                </a:lnTo>
                <a:lnTo>
                  <a:pt x="4222" y="759447"/>
                </a:lnTo>
                <a:cubicBezTo>
                  <a:pt x="2210" y="727776"/>
                  <a:pt x="985" y="703452"/>
                  <a:pt x="547" y="686476"/>
                </a:cubicBezTo>
                <a:cubicBezTo>
                  <a:pt x="110" y="669499"/>
                  <a:pt x="-65" y="654616"/>
                  <a:pt x="22" y="641826"/>
                </a:cubicBezTo>
                <a:cubicBezTo>
                  <a:pt x="2904" y="485670"/>
                  <a:pt x="27602" y="358464"/>
                  <a:pt x="74114" y="260208"/>
                </a:cubicBezTo>
                <a:cubicBezTo>
                  <a:pt x="120626" y="161953"/>
                  <a:pt x="171662" y="75804"/>
                  <a:pt x="227221" y="17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音乐一林海 - 远方的寂静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3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6490934" y="2357924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dirty="0" smtClean="0">
                <a:solidFill>
                  <a:prstClr val="white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研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8" name="Freeform 26"/>
          <p:cNvSpPr>
            <a:spLocks/>
          </p:cNvSpPr>
          <p:nvPr/>
        </p:nvSpPr>
        <p:spPr bwMode="auto">
          <a:xfrm>
            <a:off x="4037157" y="1900990"/>
            <a:ext cx="2246313" cy="2287588"/>
          </a:xfrm>
          <a:custGeom>
            <a:avLst/>
            <a:gdLst>
              <a:gd name="T0" fmla="*/ 2275 w 3151"/>
              <a:gd name="T1" fmla="*/ 2281 h 3208"/>
              <a:gd name="T2" fmla="*/ 0 w 3151"/>
              <a:gd name="T3" fmla="*/ 2448 h 3208"/>
              <a:gd name="T4" fmla="*/ 110 w 3151"/>
              <a:gd name="T5" fmla="*/ 2564 h 3208"/>
              <a:gd name="T6" fmla="*/ 2507 w 3151"/>
              <a:gd name="T7" fmla="*/ 2501 h 3208"/>
              <a:gd name="T8" fmla="*/ 2444 w 3151"/>
              <a:gd name="T9" fmla="*/ 104 h 3208"/>
              <a:gd name="T10" fmla="*/ 2323 w 3151"/>
              <a:gd name="T11" fmla="*/ 0 h 3208"/>
              <a:gd name="T12" fmla="*/ 2275 w 3151"/>
              <a:gd name="T13" fmla="*/ 2281 h 3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51" h="3208">
                <a:moveTo>
                  <a:pt x="2275" y="2281"/>
                </a:moveTo>
                <a:cubicBezTo>
                  <a:pt x="1668" y="2921"/>
                  <a:pt x="680" y="2983"/>
                  <a:pt x="0" y="2448"/>
                </a:cubicBezTo>
                <a:cubicBezTo>
                  <a:pt x="34" y="2488"/>
                  <a:pt x="71" y="2527"/>
                  <a:pt x="110" y="2564"/>
                </a:cubicBezTo>
                <a:cubicBezTo>
                  <a:pt x="789" y="3208"/>
                  <a:pt x="1862" y="3180"/>
                  <a:pt x="2507" y="2501"/>
                </a:cubicBezTo>
                <a:cubicBezTo>
                  <a:pt x="3151" y="1822"/>
                  <a:pt x="3123" y="749"/>
                  <a:pt x="2444" y="104"/>
                </a:cubicBezTo>
                <a:cubicBezTo>
                  <a:pt x="2405" y="67"/>
                  <a:pt x="2364" y="33"/>
                  <a:pt x="2323" y="0"/>
                </a:cubicBezTo>
                <a:cubicBezTo>
                  <a:pt x="2892" y="651"/>
                  <a:pt x="2883" y="1641"/>
                  <a:pt x="2275" y="22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178319" y="1067552"/>
            <a:ext cx="8709027" cy="7031039"/>
            <a:chOff x="3178319" y="1067552"/>
            <a:chExt cx="8709027" cy="7031039"/>
          </a:xfrm>
        </p:grpSpPr>
        <p:grpSp>
          <p:nvGrpSpPr>
            <p:cNvPr id="2" name="组合 1"/>
            <p:cNvGrpSpPr/>
            <p:nvPr/>
          </p:nvGrpSpPr>
          <p:grpSpPr>
            <a:xfrm>
              <a:off x="5602432" y="4414003"/>
              <a:ext cx="6284914" cy="3684588"/>
              <a:chOff x="5602432" y="4414003"/>
              <a:chExt cx="6284914" cy="3684588"/>
            </a:xfrm>
          </p:grpSpPr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5815157" y="5041065"/>
                <a:ext cx="2389188" cy="2230438"/>
              </a:xfrm>
              <a:custGeom>
                <a:avLst/>
                <a:gdLst>
                  <a:gd name="T0" fmla="*/ 751 w 1505"/>
                  <a:gd name="T1" fmla="*/ 1333 h 1405"/>
                  <a:gd name="T2" fmla="*/ 971 w 1505"/>
                  <a:gd name="T3" fmla="*/ 1405 h 1405"/>
                  <a:gd name="T4" fmla="*/ 1087 w 1505"/>
                  <a:gd name="T5" fmla="*/ 1196 h 1405"/>
                  <a:gd name="T6" fmla="*/ 1505 w 1505"/>
                  <a:gd name="T7" fmla="*/ 732 h 1405"/>
                  <a:gd name="T8" fmla="*/ 1376 w 1505"/>
                  <a:gd name="T9" fmla="*/ 819 h 1405"/>
                  <a:gd name="T10" fmla="*/ 745 w 1505"/>
                  <a:gd name="T11" fmla="*/ 0 h 1405"/>
                  <a:gd name="T12" fmla="*/ 0 w 1505"/>
                  <a:gd name="T13" fmla="*/ 71 h 1405"/>
                  <a:gd name="T14" fmla="*/ 440 w 1505"/>
                  <a:gd name="T15" fmla="*/ 393 h 1405"/>
                  <a:gd name="T16" fmla="*/ 751 w 1505"/>
                  <a:gd name="T17" fmla="*/ 1333 h 1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5" h="1405">
                    <a:moveTo>
                      <a:pt x="751" y="1333"/>
                    </a:moveTo>
                    <a:lnTo>
                      <a:pt x="971" y="1405"/>
                    </a:lnTo>
                    <a:lnTo>
                      <a:pt x="1087" y="1196"/>
                    </a:lnTo>
                    <a:lnTo>
                      <a:pt x="1505" y="732"/>
                    </a:lnTo>
                    <a:lnTo>
                      <a:pt x="1376" y="819"/>
                    </a:lnTo>
                    <a:lnTo>
                      <a:pt x="745" y="0"/>
                    </a:lnTo>
                    <a:lnTo>
                      <a:pt x="0" y="71"/>
                    </a:lnTo>
                    <a:lnTo>
                      <a:pt x="440" y="393"/>
                    </a:lnTo>
                    <a:lnTo>
                      <a:pt x="751" y="1333"/>
                    </a:lnTo>
                    <a:close/>
                  </a:path>
                </a:pathLst>
              </a:custGeom>
              <a:solidFill>
                <a:srgbClr val="F9BB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6026295" y="4853740"/>
                <a:ext cx="1862138" cy="2170113"/>
              </a:xfrm>
              <a:custGeom>
                <a:avLst/>
                <a:gdLst>
                  <a:gd name="T0" fmla="*/ 0 w 2612"/>
                  <a:gd name="T1" fmla="*/ 124 h 3043"/>
                  <a:gd name="T2" fmla="*/ 411 w 2612"/>
                  <a:gd name="T3" fmla="*/ 893 h 3043"/>
                  <a:gd name="T4" fmla="*/ 950 w 2612"/>
                  <a:gd name="T5" fmla="*/ 1945 h 3043"/>
                  <a:gd name="T6" fmla="*/ 2251 w 2612"/>
                  <a:gd name="T7" fmla="*/ 1465 h 3043"/>
                  <a:gd name="T8" fmla="*/ 478 w 2612"/>
                  <a:gd name="T9" fmla="*/ 0 h 3043"/>
                  <a:gd name="T10" fmla="*/ 0 w 2612"/>
                  <a:gd name="T11" fmla="*/ 124 h 30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12" h="3043">
                    <a:moveTo>
                      <a:pt x="0" y="124"/>
                    </a:moveTo>
                    <a:cubicBezTo>
                      <a:pt x="0" y="124"/>
                      <a:pt x="241" y="492"/>
                      <a:pt x="411" y="893"/>
                    </a:cubicBezTo>
                    <a:cubicBezTo>
                      <a:pt x="572" y="1273"/>
                      <a:pt x="698" y="1729"/>
                      <a:pt x="950" y="1945"/>
                    </a:cubicBezTo>
                    <a:cubicBezTo>
                      <a:pt x="2231" y="3043"/>
                      <a:pt x="2612" y="1822"/>
                      <a:pt x="2251" y="1465"/>
                    </a:cubicBezTo>
                    <a:cubicBezTo>
                      <a:pt x="1971" y="1189"/>
                      <a:pt x="478" y="0"/>
                      <a:pt x="478" y="0"/>
                    </a:cubicBezTo>
                    <a:lnTo>
                      <a:pt x="0" y="124"/>
                    </a:lnTo>
                    <a:close/>
                  </a:path>
                </a:pathLst>
              </a:custGeom>
              <a:solidFill>
                <a:srgbClr val="F9BB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9"/>
              <p:cNvSpPr>
                <a:spLocks/>
              </p:cNvSpPr>
              <p:nvPr/>
            </p:nvSpPr>
            <p:spPr bwMode="auto">
              <a:xfrm>
                <a:off x="5713557" y="4414003"/>
                <a:ext cx="277813" cy="279400"/>
              </a:xfrm>
              <a:custGeom>
                <a:avLst/>
                <a:gdLst>
                  <a:gd name="T0" fmla="*/ 0 w 391"/>
                  <a:gd name="T1" fmla="*/ 240 h 390"/>
                  <a:gd name="T2" fmla="*/ 88 w 391"/>
                  <a:gd name="T3" fmla="*/ 327 h 390"/>
                  <a:gd name="T4" fmla="*/ 321 w 391"/>
                  <a:gd name="T5" fmla="*/ 320 h 390"/>
                  <a:gd name="T6" fmla="*/ 328 w 391"/>
                  <a:gd name="T7" fmla="*/ 87 h 390"/>
                  <a:gd name="T8" fmla="*/ 240 w 391"/>
                  <a:gd name="T9" fmla="*/ 0 h 390"/>
                  <a:gd name="T10" fmla="*/ 106 w 391"/>
                  <a:gd name="T11" fmla="*/ 93 h 390"/>
                  <a:gd name="T12" fmla="*/ 0 w 391"/>
                  <a:gd name="T13" fmla="*/ 24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1" h="390">
                    <a:moveTo>
                      <a:pt x="0" y="240"/>
                    </a:moveTo>
                    <a:cubicBezTo>
                      <a:pt x="88" y="327"/>
                      <a:pt x="88" y="327"/>
                      <a:pt x="88" y="327"/>
                    </a:cubicBezTo>
                    <a:cubicBezTo>
                      <a:pt x="150" y="390"/>
                      <a:pt x="255" y="386"/>
                      <a:pt x="321" y="320"/>
                    </a:cubicBezTo>
                    <a:cubicBezTo>
                      <a:pt x="387" y="254"/>
                      <a:pt x="391" y="149"/>
                      <a:pt x="328" y="87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40" y="0"/>
                      <a:pt x="185" y="13"/>
                      <a:pt x="106" y="93"/>
                    </a:cubicBezTo>
                    <a:cubicBezTo>
                      <a:pt x="8" y="193"/>
                      <a:pt x="14" y="205"/>
                      <a:pt x="0" y="240"/>
                    </a:cubicBezTo>
                    <a:close/>
                  </a:path>
                </a:pathLst>
              </a:custGeom>
              <a:solidFill>
                <a:srgbClr val="FFE2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6065982" y="4777540"/>
                <a:ext cx="198438" cy="200025"/>
              </a:xfrm>
              <a:custGeom>
                <a:avLst/>
                <a:gdLst>
                  <a:gd name="T0" fmla="*/ 7 w 280"/>
                  <a:gd name="T1" fmla="*/ 273 h 280"/>
                  <a:gd name="T2" fmla="*/ 8 w 280"/>
                  <a:gd name="T3" fmla="*/ 247 h 280"/>
                  <a:gd name="T4" fmla="*/ 247 w 280"/>
                  <a:gd name="T5" fmla="*/ 8 h 280"/>
                  <a:gd name="T6" fmla="*/ 273 w 280"/>
                  <a:gd name="T7" fmla="*/ 7 h 280"/>
                  <a:gd name="T8" fmla="*/ 273 w 280"/>
                  <a:gd name="T9" fmla="*/ 7 h 280"/>
                  <a:gd name="T10" fmla="*/ 272 w 280"/>
                  <a:gd name="T11" fmla="*/ 34 h 280"/>
                  <a:gd name="T12" fmla="*/ 34 w 280"/>
                  <a:gd name="T13" fmla="*/ 272 h 280"/>
                  <a:gd name="T14" fmla="*/ 7 w 280"/>
                  <a:gd name="T15" fmla="*/ 273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0" h="280">
                    <a:moveTo>
                      <a:pt x="7" y="273"/>
                    </a:moveTo>
                    <a:cubicBezTo>
                      <a:pt x="0" y="266"/>
                      <a:pt x="1" y="254"/>
                      <a:pt x="8" y="247"/>
                    </a:cubicBezTo>
                    <a:cubicBezTo>
                      <a:pt x="247" y="8"/>
                      <a:pt x="247" y="8"/>
                      <a:pt x="247" y="8"/>
                    </a:cubicBezTo>
                    <a:cubicBezTo>
                      <a:pt x="254" y="0"/>
                      <a:pt x="266" y="0"/>
                      <a:pt x="273" y="7"/>
                    </a:cubicBezTo>
                    <a:cubicBezTo>
                      <a:pt x="273" y="7"/>
                      <a:pt x="273" y="7"/>
                      <a:pt x="273" y="7"/>
                    </a:cubicBezTo>
                    <a:cubicBezTo>
                      <a:pt x="280" y="14"/>
                      <a:pt x="280" y="26"/>
                      <a:pt x="272" y="34"/>
                    </a:cubicBezTo>
                    <a:cubicBezTo>
                      <a:pt x="34" y="272"/>
                      <a:pt x="34" y="272"/>
                      <a:pt x="34" y="272"/>
                    </a:cubicBezTo>
                    <a:cubicBezTo>
                      <a:pt x="26" y="280"/>
                      <a:pt x="14" y="280"/>
                      <a:pt x="7" y="273"/>
                    </a:cubicBezTo>
                    <a:close/>
                  </a:path>
                </a:pathLst>
              </a:custGeom>
              <a:solidFill>
                <a:srgbClr val="FFE2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6064395" y="4777540"/>
                <a:ext cx="111125" cy="109538"/>
              </a:xfrm>
              <a:custGeom>
                <a:avLst/>
                <a:gdLst>
                  <a:gd name="T0" fmla="*/ 7 w 155"/>
                  <a:gd name="T1" fmla="*/ 149 h 155"/>
                  <a:gd name="T2" fmla="*/ 7 w 155"/>
                  <a:gd name="T3" fmla="*/ 125 h 155"/>
                  <a:gd name="T4" fmla="*/ 125 w 155"/>
                  <a:gd name="T5" fmla="*/ 7 h 155"/>
                  <a:gd name="T6" fmla="*/ 149 w 155"/>
                  <a:gd name="T7" fmla="*/ 7 h 155"/>
                  <a:gd name="T8" fmla="*/ 149 w 155"/>
                  <a:gd name="T9" fmla="*/ 7 h 155"/>
                  <a:gd name="T10" fmla="*/ 148 w 155"/>
                  <a:gd name="T11" fmla="*/ 30 h 155"/>
                  <a:gd name="T12" fmla="*/ 30 w 155"/>
                  <a:gd name="T13" fmla="*/ 148 h 155"/>
                  <a:gd name="T14" fmla="*/ 7 w 155"/>
                  <a:gd name="T15" fmla="*/ 14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5" h="155">
                    <a:moveTo>
                      <a:pt x="7" y="149"/>
                    </a:moveTo>
                    <a:cubicBezTo>
                      <a:pt x="0" y="142"/>
                      <a:pt x="1" y="132"/>
                      <a:pt x="7" y="125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32" y="1"/>
                      <a:pt x="142" y="0"/>
                      <a:pt x="149" y="7"/>
                    </a:cubicBezTo>
                    <a:cubicBezTo>
                      <a:pt x="149" y="7"/>
                      <a:pt x="149" y="7"/>
                      <a:pt x="149" y="7"/>
                    </a:cubicBezTo>
                    <a:cubicBezTo>
                      <a:pt x="155" y="13"/>
                      <a:pt x="155" y="23"/>
                      <a:pt x="148" y="30"/>
                    </a:cubicBezTo>
                    <a:cubicBezTo>
                      <a:pt x="30" y="148"/>
                      <a:pt x="30" y="148"/>
                      <a:pt x="30" y="148"/>
                    </a:cubicBezTo>
                    <a:cubicBezTo>
                      <a:pt x="23" y="155"/>
                      <a:pt x="13" y="155"/>
                      <a:pt x="7" y="149"/>
                    </a:cubicBezTo>
                    <a:close/>
                  </a:path>
                </a:pathLst>
              </a:custGeom>
              <a:solidFill>
                <a:srgbClr val="FFE2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6000895" y="6680953"/>
                <a:ext cx="800100" cy="427038"/>
              </a:xfrm>
              <a:custGeom>
                <a:avLst/>
                <a:gdLst>
                  <a:gd name="T0" fmla="*/ 0 w 1122"/>
                  <a:gd name="T1" fmla="*/ 0 h 599"/>
                  <a:gd name="T2" fmla="*/ 328 w 1122"/>
                  <a:gd name="T3" fmla="*/ 578 h 599"/>
                  <a:gd name="T4" fmla="*/ 1122 w 1122"/>
                  <a:gd name="T5" fmla="*/ 599 h 599"/>
                  <a:gd name="T6" fmla="*/ 809 w 1122"/>
                  <a:gd name="T7" fmla="*/ 203 h 599"/>
                  <a:gd name="T8" fmla="*/ 0 w 1122"/>
                  <a:gd name="T9" fmla="*/ 0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2" h="599">
                    <a:moveTo>
                      <a:pt x="0" y="0"/>
                    </a:moveTo>
                    <a:cubicBezTo>
                      <a:pt x="328" y="578"/>
                      <a:pt x="328" y="578"/>
                      <a:pt x="328" y="578"/>
                    </a:cubicBezTo>
                    <a:cubicBezTo>
                      <a:pt x="1122" y="599"/>
                      <a:pt x="1122" y="599"/>
                      <a:pt x="1122" y="599"/>
                    </a:cubicBezTo>
                    <a:cubicBezTo>
                      <a:pt x="1122" y="599"/>
                      <a:pt x="1002" y="305"/>
                      <a:pt x="809" y="203"/>
                    </a:cubicBezTo>
                    <a:cubicBezTo>
                      <a:pt x="664" y="12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9BB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6000895" y="6680953"/>
                <a:ext cx="800100" cy="427038"/>
              </a:xfrm>
              <a:custGeom>
                <a:avLst/>
                <a:gdLst>
                  <a:gd name="T0" fmla="*/ 809 w 1122"/>
                  <a:gd name="T1" fmla="*/ 203 h 599"/>
                  <a:gd name="T2" fmla="*/ 0 w 1122"/>
                  <a:gd name="T3" fmla="*/ 0 h 599"/>
                  <a:gd name="T4" fmla="*/ 174 w 1122"/>
                  <a:gd name="T5" fmla="*/ 306 h 599"/>
                  <a:gd name="T6" fmla="*/ 773 w 1122"/>
                  <a:gd name="T7" fmla="*/ 391 h 599"/>
                  <a:gd name="T8" fmla="*/ 1013 w 1122"/>
                  <a:gd name="T9" fmla="*/ 596 h 599"/>
                  <a:gd name="T10" fmla="*/ 1122 w 1122"/>
                  <a:gd name="T11" fmla="*/ 599 h 599"/>
                  <a:gd name="T12" fmla="*/ 809 w 1122"/>
                  <a:gd name="T13" fmla="*/ 203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2" h="599">
                    <a:moveTo>
                      <a:pt x="809" y="203"/>
                    </a:moveTo>
                    <a:cubicBezTo>
                      <a:pt x="664" y="127"/>
                      <a:pt x="0" y="0"/>
                      <a:pt x="0" y="0"/>
                    </a:cubicBezTo>
                    <a:cubicBezTo>
                      <a:pt x="174" y="306"/>
                      <a:pt x="174" y="306"/>
                      <a:pt x="174" y="306"/>
                    </a:cubicBezTo>
                    <a:cubicBezTo>
                      <a:pt x="441" y="325"/>
                      <a:pt x="643" y="345"/>
                      <a:pt x="773" y="391"/>
                    </a:cubicBezTo>
                    <a:cubicBezTo>
                      <a:pt x="843" y="416"/>
                      <a:pt x="929" y="508"/>
                      <a:pt x="1013" y="596"/>
                    </a:cubicBezTo>
                    <a:cubicBezTo>
                      <a:pt x="1122" y="599"/>
                      <a:pt x="1122" y="599"/>
                      <a:pt x="1122" y="599"/>
                    </a:cubicBezTo>
                    <a:cubicBezTo>
                      <a:pt x="1122" y="599"/>
                      <a:pt x="1002" y="305"/>
                      <a:pt x="809" y="203"/>
                    </a:cubicBezTo>
                    <a:close/>
                  </a:path>
                </a:pathLst>
              </a:custGeom>
              <a:solidFill>
                <a:srgbClr val="EAA1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6521595" y="6984166"/>
                <a:ext cx="230188" cy="122238"/>
              </a:xfrm>
              <a:custGeom>
                <a:avLst/>
                <a:gdLst>
                  <a:gd name="T0" fmla="*/ 323 w 323"/>
                  <a:gd name="T1" fmla="*/ 171 h 171"/>
                  <a:gd name="T2" fmla="*/ 265 w 323"/>
                  <a:gd name="T3" fmla="*/ 85 h 171"/>
                  <a:gd name="T4" fmla="*/ 0 w 323"/>
                  <a:gd name="T5" fmla="*/ 0 h 171"/>
                  <a:gd name="T6" fmla="*/ 55 w 323"/>
                  <a:gd name="T7" fmla="*/ 164 h 171"/>
                  <a:gd name="T8" fmla="*/ 323 w 323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3" h="171">
                    <a:moveTo>
                      <a:pt x="323" y="171"/>
                    </a:moveTo>
                    <a:cubicBezTo>
                      <a:pt x="305" y="140"/>
                      <a:pt x="284" y="107"/>
                      <a:pt x="265" y="85"/>
                    </a:cubicBezTo>
                    <a:cubicBezTo>
                      <a:pt x="201" y="14"/>
                      <a:pt x="0" y="0"/>
                      <a:pt x="0" y="0"/>
                    </a:cubicBezTo>
                    <a:cubicBezTo>
                      <a:pt x="55" y="164"/>
                      <a:pt x="55" y="164"/>
                      <a:pt x="55" y="164"/>
                    </a:cubicBezTo>
                    <a:lnTo>
                      <a:pt x="323" y="171"/>
                    </a:lnTo>
                    <a:close/>
                  </a:path>
                </a:pathLst>
              </a:custGeom>
              <a:solidFill>
                <a:srgbClr val="FFE2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5807220" y="6107866"/>
                <a:ext cx="758825" cy="798513"/>
              </a:xfrm>
              <a:custGeom>
                <a:avLst/>
                <a:gdLst>
                  <a:gd name="T0" fmla="*/ 0 w 1066"/>
                  <a:gd name="T1" fmla="*/ 0 h 1121"/>
                  <a:gd name="T2" fmla="*/ 157 w 1066"/>
                  <a:gd name="T3" fmla="*/ 793 h 1121"/>
                  <a:gd name="T4" fmla="*/ 1066 w 1066"/>
                  <a:gd name="T5" fmla="*/ 1121 h 1121"/>
                  <a:gd name="T6" fmla="*/ 856 w 1066"/>
                  <a:gd name="T7" fmla="*/ 545 h 1121"/>
                  <a:gd name="T8" fmla="*/ 0 w 1066"/>
                  <a:gd name="T9" fmla="*/ 0 h 1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6" h="1121">
                    <a:moveTo>
                      <a:pt x="0" y="0"/>
                    </a:moveTo>
                    <a:cubicBezTo>
                      <a:pt x="157" y="793"/>
                      <a:pt x="157" y="793"/>
                      <a:pt x="157" y="793"/>
                    </a:cubicBezTo>
                    <a:cubicBezTo>
                      <a:pt x="1066" y="1121"/>
                      <a:pt x="1066" y="1121"/>
                      <a:pt x="1066" y="1121"/>
                    </a:cubicBezTo>
                    <a:cubicBezTo>
                      <a:pt x="1066" y="1121"/>
                      <a:pt x="1040" y="737"/>
                      <a:pt x="856" y="545"/>
                    </a:cubicBezTo>
                    <a:cubicBezTo>
                      <a:pt x="718" y="40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9BB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5807220" y="6107866"/>
                <a:ext cx="758825" cy="798513"/>
              </a:xfrm>
              <a:custGeom>
                <a:avLst/>
                <a:gdLst>
                  <a:gd name="T0" fmla="*/ 856 w 1066"/>
                  <a:gd name="T1" fmla="*/ 545 h 1121"/>
                  <a:gd name="T2" fmla="*/ 0 w 1066"/>
                  <a:gd name="T3" fmla="*/ 0 h 1121"/>
                  <a:gd name="T4" fmla="*/ 83 w 1066"/>
                  <a:gd name="T5" fmla="*/ 420 h 1121"/>
                  <a:gd name="T6" fmla="*/ 743 w 1066"/>
                  <a:gd name="T7" fmla="*/ 748 h 1121"/>
                  <a:gd name="T8" fmla="*/ 940 w 1066"/>
                  <a:gd name="T9" fmla="*/ 1076 h 1121"/>
                  <a:gd name="T10" fmla="*/ 1066 w 1066"/>
                  <a:gd name="T11" fmla="*/ 1121 h 1121"/>
                  <a:gd name="T12" fmla="*/ 856 w 1066"/>
                  <a:gd name="T13" fmla="*/ 545 h 1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6" h="1121">
                    <a:moveTo>
                      <a:pt x="856" y="545"/>
                    </a:moveTo>
                    <a:cubicBezTo>
                      <a:pt x="718" y="401"/>
                      <a:pt x="0" y="0"/>
                      <a:pt x="0" y="0"/>
                    </a:cubicBezTo>
                    <a:cubicBezTo>
                      <a:pt x="83" y="420"/>
                      <a:pt x="83" y="420"/>
                      <a:pt x="83" y="420"/>
                    </a:cubicBezTo>
                    <a:cubicBezTo>
                      <a:pt x="384" y="544"/>
                      <a:pt x="610" y="645"/>
                      <a:pt x="743" y="748"/>
                    </a:cubicBezTo>
                    <a:cubicBezTo>
                      <a:pt x="813" y="803"/>
                      <a:pt x="878" y="943"/>
                      <a:pt x="940" y="1076"/>
                    </a:cubicBezTo>
                    <a:cubicBezTo>
                      <a:pt x="1066" y="1121"/>
                      <a:pt x="1066" y="1121"/>
                      <a:pt x="1066" y="1121"/>
                    </a:cubicBezTo>
                    <a:cubicBezTo>
                      <a:pt x="1066" y="1121"/>
                      <a:pt x="1040" y="737"/>
                      <a:pt x="856" y="545"/>
                    </a:cubicBezTo>
                    <a:close/>
                  </a:path>
                </a:pathLst>
              </a:custGeom>
              <a:solidFill>
                <a:srgbClr val="EAA1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6291407" y="6657141"/>
                <a:ext cx="217488" cy="228600"/>
              </a:xfrm>
              <a:custGeom>
                <a:avLst/>
                <a:gdLst>
                  <a:gd name="T0" fmla="*/ 307 w 307"/>
                  <a:gd name="T1" fmla="*/ 321 h 321"/>
                  <a:gd name="T2" fmla="*/ 273 w 307"/>
                  <a:gd name="T3" fmla="*/ 200 h 321"/>
                  <a:gd name="T4" fmla="*/ 0 w 307"/>
                  <a:gd name="T5" fmla="*/ 0 h 321"/>
                  <a:gd name="T6" fmla="*/ 1 w 307"/>
                  <a:gd name="T7" fmla="*/ 210 h 321"/>
                  <a:gd name="T8" fmla="*/ 307 w 307"/>
                  <a:gd name="T9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321">
                    <a:moveTo>
                      <a:pt x="307" y="321"/>
                    </a:moveTo>
                    <a:cubicBezTo>
                      <a:pt x="298" y="278"/>
                      <a:pt x="287" y="233"/>
                      <a:pt x="273" y="200"/>
                    </a:cubicBezTo>
                    <a:cubicBezTo>
                      <a:pt x="227" y="93"/>
                      <a:pt x="0" y="0"/>
                      <a:pt x="0" y="0"/>
                    </a:cubicBezTo>
                    <a:cubicBezTo>
                      <a:pt x="1" y="210"/>
                      <a:pt x="1" y="210"/>
                      <a:pt x="1" y="210"/>
                    </a:cubicBezTo>
                    <a:lnTo>
                      <a:pt x="307" y="321"/>
                    </a:lnTo>
                    <a:close/>
                  </a:path>
                </a:pathLst>
              </a:custGeom>
              <a:solidFill>
                <a:srgbClr val="FFE2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5673870" y="5642728"/>
                <a:ext cx="701675" cy="852488"/>
              </a:xfrm>
              <a:custGeom>
                <a:avLst/>
                <a:gdLst>
                  <a:gd name="T0" fmla="*/ 0 w 984"/>
                  <a:gd name="T1" fmla="*/ 0 h 1196"/>
                  <a:gd name="T2" fmla="*/ 100 w 984"/>
                  <a:gd name="T3" fmla="*/ 803 h 1196"/>
                  <a:gd name="T4" fmla="*/ 982 w 984"/>
                  <a:gd name="T5" fmla="*/ 1196 h 1196"/>
                  <a:gd name="T6" fmla="*/ 815 w 984"/>
                  <a:gd name="T7" fmla="*/ 606 h 1196"/>
                  <a:gd name="T8" fmla="*/ 0 w 984"/>
                  <a:gd name="T9" fmla="*/ 0 h 1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4" h="1196">
                    <a:moveTo>
                      <a:pt x="0" y="0"/>
                    </a:moveTo>
                    <a:cubicBezTo>
                      <a:pt x="100" y="803"/>
                      <a:pt x="100" y="803"/>
                      <a:pt x="100" y="803"/>
                    </a:cubicBezTo>
                    <a:cubicBezTo>
                      <a:pt x="982" y="1196"/>
                      <a:pt x="982" y="1196"/>
                      <a:pt x="982" y="1196"/>
                    </a:cubicBezTo>
                    <a:cubicBezTo>
                      <a:pt x="982" y="1196"/>
                      <a:pt x="984" y="810"/>
                      <a:pt x="815" y="606"/>
                    </a:cubicBezTo>
                    <a:cubicBezTo>
                      <a:pt x="687" y="45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9BB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9"/>
              <p:cNvSpPr>
                <a:spLocks/>
              </p:cNvSpPr>
              <p:nvPr/>
            </p:nvSpPr>
            <p:spPr bwMode="auto">
              <a:xfrm>
                <a:off x="5673870" y="5642728"/>
                <a:ext cx="701675" cy="852488"/>
              </a:xfrm>
              <a:custGeom>
                <a:avLst/>
                <a:gdLst>
                  <a:gd name="T0" fmla="*/ 815 w 984"/>
                  <a:gd name="T1" fmla="*/ 606 h 1196"/>
                  <a:gd name="T2" fmla="*/ 0 w 984"/>
                  <a:gd name="T3" fmla="*/ 0 h 1196"/>
                  <a:gd name="T4" fmla="*/ 53 w 984"/>
                  <a:gd name="T5" fmla="*/ 426 h 1196"/>
                  <a:gd name="T6" fmla="*/ 687 w 984"/>
                  <a:gd name="T7" fmla="*/ 800 h 1196"/>
                  <a:gd name="T8" fmla="*/ 860 w 984"/>
                  <a:gd name="T9" fmla="*/ 1142 h 1196"/>
                  <a:gd name="T10" fmla="*/ 982 w 984"/>
                  <a:gd name="T11" fmla="*/ 1196 h 1196"/>
                  <a:gd name="T12" fmla="*/ 815 w 984"/>
                  <a:gd name="T13" fmla="*/ 606 h 1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4" h="1196">
                    <a:moveTo>
                      <a:pt x="815" y="606"/>
                    </a:moveTo>
                    <a:cubicBezTo>
                      <a:pt x="687" y="452"/>
                      <a:pt x="0" y="0"/>
                      <a:pt x="0" y="0"/>
                    </a:cubicBezTo>
                    <a:cubicBezTo>
                      <a:pt x="53" y="426"/>
                      <a:pt x="53" y="426"/>
                      <a:pt x="53" y="426"/>
                    </a:cubicBezTo>
                    <a:cubicBezTo>
                      <a:pt x="344" y="571"/>
                      <a:pt x="562" y="688"/>
                      <a:pt x="687" y="800"/>
                    </a:cubicBezTo>
                    <a:cubicBezTo>
                      <a:pt x="753" y="860"/>
                      <a:pt x="808" y="1004"/>
                      <a:pt x="860" y="1142"/>
                    </a:cubicBezTo>
                    <a:cubicBezTo>
                      <a:pt x="982" y="1196"/>
                      <a:pt x="982" y="1196"/>
                      <a:pt x="982" y="1196"/>
                    </a:cubicBezTo>
                    <a:cubicBezTo>
                      <a:pt x="982" y="1196"/>
                      <a:pt x="984" y="810"/>
                      <a:pt x="815" y="606"/>
                    </a:cubicBezTo>
                    <a:close/>
                  </a:path>
                </a:pathLst>
              </a:custGeom>
              <a:solidFill>
                <a:srgbClr val="EAA1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0"/>
              <p:cNvSpPr>
                <a:spLocks/>
              </p:cNvSpPr>
              <p:nvPr/>
            </p:nvSpPr>
            <p:spPr bwMode="auto">
              <a:xfrm>
                <a:off x="6107257" y="6226928"/>
                <a:ext cx="211138" cy="244475"/>
              </a:xfrm>
              <a:custGeom>
                <a:avLst/>
                <a:gdLst>
                  <a:gd name="T0" fmla="*/ 297 w 297"/>
                  <a:gd name="T1" fmla="*/ 343 h 343"/>
                  <a:gd name="T2" fmla="*/ 271 w 297"/>
                  <a:gd name="T3" fmla="*/ 220 h 343"/>
                  <a:gd name="T4" fmla="*/ 14 w 297"/>
                  <a:gd name="T5" fmla="*/ 0 h 343"/>
                  <a:gd name="T6" fmla="*/ 0 w 297"/>
                  <a:gd name="T7" fmla="*/ 210 h 343"/>
                  <a:gd name="T8" fmla="*/ 297 w 297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343">
                    <a:moveTo>
                      <a:pt x="297" y="343"/>
                    </a:moveTo>
                    <a:cubicBezTo>
                      <a:pt x="291" y="300"/>
                      <a:pt x="283" y="253"/>
                      <a:pt x="271" y="220"/>
                    </a:cubicBezTo>
                    <a:cubicBezTo>
                      <a:pt x="234" y="109"/>
                      <a:pt x="14" y="0"/>
                      <a:pt x="14" y="0"/>
                    </a:cubicBezTo>
                    <a:cubicBezTo>
                      <a:pt x="0" y="210"/>
                      <a:pt x="0" y="210"/>
                      <a:pt x="0" y="210"/>
                    </a:cubicBezTo>
                    <a:lnTo>
                      <a:pt x="297" y="343"/>
                    </a:lnTo>
                    <a:close/>
                  </a:path>
                </a:pathLst>
              </a:custGeom>
              <a:solidFill>
                <a:srgbClr val="FFE2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5602432" y="5201403"/>
                <a:ext cx="552450" cy="803275"/>
              </a:xfrm>
              <a:custGeom>
                <a:avLst/>
                <a:gdLst>
                  <a:gd name="T0" fmla="*/ 202 w 775"/>
                  <a:gd name="T1" fmla="*/ 0 h 1127"/>
                  <a:gd name="T2" fmla="*/ 0 w 775"/>
                  <a:gd name="T3" fmla="*/ 710 h 1127"/>
                  <a:gd name="T4" fmla="*/ 646 w 775"/>
                  <a:gd name="T5" fmla="*/ 1127 h 1127"/>
                  <a:gd name="T6" fmla="*/ 627 w 775"/>
                  <a:gd name="T7" fmla="*/ 688 h 1127"/>
                  <a:gd name="T8" fmla="*/ 424 w 775"/>
                  <a:gd name="T9" fmla="*/ 472 h 1127"/>
                  <a:gd name="T10" fmla="*/ 202 w 775"/>
                  <a:gd name="T11" fmla="*/ 0 h 1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5" h="1127">
                    <a:moveTo>
                      <a:pt x="202" y="0"/>
                    </a:moveTo>
                    <a:cubicBezTo>
                      <a:pt x="0" y="710"/>
                      <a:pt x="0" y="710"/>
                      <a:pt x="0" y="710"/>
                    </a:cubicBezTo>
                    <a:cubicBezTo>
                      <a:pt x="646" y="1127"/>
                      <a:pt x="646" y="1127"/>
                      <a:pt x="646" y="1127"/>
                    </a:cubicBezTo>
                    <a:cubicBezTo>
                      <a:pt x="646" y="1127"/>
                      <a:pt x="775" y="910"/>
                      <a:pt x="627" y="688"/>
                    </a:cubicBezTo>
                    <a:cubicBezTo>
                      <a:pt x="515" y="519"/>
                      <a:pt x="424" y="472"/>
                      <a:pt x="424" y="472"/>
                    </a:cubicBez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F9BB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5835795" y="5715753"/>
                <a:ext cx="190500" cy="265113"/>
              </a:xfrm>
              <a:custGeom>
                <a:avLst/>
                <a:gdLst>
                  <a:gd name="T0" fmla="*/ 0 w 268"/>
                  <a:gd name="T1" fmla="*/ 201 h 372"/>
                  <a:gd name="T2" fmla="*/ 266 w 268"/>
                  <a:gd name="T3" fmla="*/ 372 h 372"/>
                  <a:gd name="T4" fmla="*/ 264 w 268"/>
                  <a:gd name="T5" fmla="*/ 266 h 372"/>
                  <a:gd name="T6" fmla="*/ 56 w 268"/>
                  <a:gd name="T7" fmla="*/ 0 h 372"/>
                  <a:gd name="T8" fmla="*/ 0 w 268"/>
                  <a:gd name="T9" fmla="*/ 20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372">
                    <a:moveTo>
                      <a:pt x="0" y="201"/>
                    </a:moveTo>
                    <a:cubicBezTo>
                      <a:pt x="266" y="372"/>
                      <a:pt x="266" y="372"/>
                      <a:pt x="266" y="372"/>
                    </a:cubicBezTo>
                    <a:cubicBezTo>
                      <a:pt x="268" y="335"/>
                      <a:pt x="268" y="296"/>
                      <a:pt x="264" y="266"/>
                    </a:cubicBezTo>
                    <a:cubicBezTo>
                      <a:pt x="249" y="150"/>
                      <a:pt x="56" y="0"/>
                      <a:pt x="56" y="0"/>
                    </a:cubicBezTo>
                    <a:lnTo>
                      <a:pt x="0" y="201"/>
                    </a:lnTo>
                    <a:close/>
                  </a:path>
                </a:pathLst>
              </a:custGeom>
              <a:solidFill>
                <a:srgbClr val="FFE2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5659582" y="5201403"/>
                <a:ext cx="358775" cy="447675"/>
              </a:xfrm>
              <a:custGeom>
                <a:avLst/>
                <a:gdLst>
                  <a:gd name="T0" fmla="*/ 123 w 505"/>
                  <a:gd name="T1" fmla="*/ 0 h 627"/>
                  <a:gd name="T2" fmla="*/ 0 w 505"/>
                  <a:gd name="T3" fmla="*/ 430 h 627"/>
                  <a:gd name="T4" fmla="*/ 446 w 505"/>
                  <a:gd name="T5" fmla="*/ 570 h 627"/>
                  <a:gd name="T6" fmla="*/ 505 w 505"/>
                  <a:gd name="T7" fmla="*/ 627 h 627"/>
                  <a:gd name="T8" fmla="*/ 345 w 505"/>
                  <a:gd name="T9" fmla="*/ 472 h 627"/>
                  <a:gd name="T10" fmla="*/ 123 w 505"/>
                  <a:gd name="T11" fmla="*/ 0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5" h="627">
                    <a:moveTo>
                      <a:pt x="123" y="0"/>
                    </a:moveTo>
                    <a:cubicBezTo>
                      <a:pt x="0" y="430"/>
                      <a:pt x="0" y="430"/>
                      <a:pt x="0" y="430"/>
                    </a:cubicBezTo>
                    <a:cubicBezTo>
                      <a:pt x="205" y="438"/>
                      <a:pt x="319" y="448"/>
                      <a:pt x="446" y="570"/>
                    </a:cubicBezTo>
                    <a:cubicBezTo>
                      <a:pt x="467" y="590"/>
                      <a:pt x="486" y="609"/>
                      <a:pt x="505" y="627"/>
                    </a:cubicBezTo>
                    <a:cubicBezTo>
                      <a:pt x="414" y="507"/>
                      <a:pt x="345" y="472"/>
                      <a:pt x="345" y="472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EAA1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7080395" y="5669715"/>
                <a:ext cx="4806951" cy="2428876"/>
              </a:xfrm>
              <a:custGeom>
                <a:avLst/>
                <a:gdLst>
                  <a:gd name="T0" fmla="*/ 0 w 2247"/>
                  <a:gd name="T1" fmla="*/ 2617 h 2617"/>
                  <a:gd name="T2" fmla="*/ 2247 w 2247"/>
                  <a:gd name="T3" fmla="*/ 472 h 2617"/>
                  <a:gd name="T4" fmla="*/ 958 w 2247"/>
                  <a:gd name="T5" fmla="*/ 0 h 2617"/>
                  <a:gd name="T6" fmla="*/ 0 w 2247"/>
                  <a:gd name="T7" fmla="*/ 2617 h 2617"/>
                  <a:gd name="connsiteX0" fmla="*/ 0 w 25327"/>
                  <a:gd name="connsiteY0" fmla="*/ 10000 h 10000"/>
                  <a:gd name="connsiteX1" fmla="*/ 25327 w 25327"/>
                  <a:gd name="connsiteY1" fmla="*/ 6906 h 10000"/>
                  <a:gd name="connsiteX2" fmla="*/ 4263 w 25327"/>
                  <a:gd name="connsiteY2" fmla="*/ 0 h 10000"/>
                  <a:gd name="connsiteX3" fmla="*/ 0 w 25327"/>
                  <a:gd name="connsiteY3" fmla="*/ 10000 h 10000"/>
                  <a:gd name="connsiteX0" fmla="*/ 0 w 25642"/>
                  <a:gd name="connsiteY0" fmla="*/ 10000 h 11964"/>
                  <a:gd name="connsiteX1" fmla="*/ 17634 w 25642"/>
                  <a:gd name="connsiteY1" fmla="*/ 11811 h 11964"/>
                  <a:gd name="connsiteX2" fmla="*/ 25327 w 25642"/>
                  <a:gd name="connsiteY2" fmla="*/ 6906 h 11964"/>
                  <a:gd name="connsiteX3" fmla="*/ 4263 w 25642"/>
                  <a:gd name="connsiteY3" fmla="*/ 0 h 11964"/>
                  <a:gd name="connsiteX4" fmla="*/ 0 w 25642"/>
                  <a:gd name="connsiteY4" fmla="*/ 10000 h 11964"/>
                  <a:gd name="connsiteX0" fmla="*/ 0 w 25650"/>
                  <a:gd name="connsiteY0" fmla="*/ 10000 h 12481"/>
                  <a:gd name="connsiteX1" fmla="*/ 17812 w 25650"/>
                  <a:gd name="connsiteY1" fmla="*/ 12372 h 12481"/>
                  <a:gd name="connsiteX2" fmla="*/ 25327 w 25650"/>
                  <a:gd name="connsiteY2" fmla="*/ 6906 h 12481"/>
                  <a:gd name="connsiteX3" fmla="*/ 4263 w 25650"/>
                  <a:gd name="connsiteY3" fmla="*/ 0 h 12481"/>
                  <a:gd name="connsiteX4" fmla="*/ 0 w 25650"/>
                  <a:gd name="connsiteY4" fmla="*/ 10000 h 12481"/>
                  <a:gd name="connsiteX0" fmla="*/ 0 w 25650"/>
                  <a:gd name="connsiteY0" fmla="*/ 10000 h 13012"/>
                  <a:gd name="connsiteX1" fmla="*/ 17812 w 25650"/>
                  <a:gd name="connsiteY1" fmla="*/ 12372 h 13012"/>
                  <a:gd name="connsiteX2" fmla="*/ 25327 w 25650"/>
                  <a:gd name="connsiteY2" fmla="*/ 6906 h 13012"/>
                  <a:gd name="connsiteX3" fmla="*/ 4263 w 25650"/>
                  <a:gd name="connsiteY3" fmla="*/ 0 h 13012"/>
                  <a:gd name="connsiteX4" fmla="*/ 0 w 25650"/>
                  <a:gd name="connsiteY4" fmla="*/ 10000 h 13012"/>
                  <a:gd name="connsiteX0" fmla="*/ 0 w 29975"/>
                  <a:gd name="connsiteY0" fmla="*/ 10000 h 13012"/>
                  <a:gd name="connsiteX1" fmla="*/ 17812 w 29975"/>
                  <a:gd name="connsiteY1" fmla="*/ 12372 h 13012"/>
                  <a:gd name="connsiteX2" fmla="*/ 29785 w 29975"/>
                  <a:gd name="connsiteY2" fmla="*/ 8420 h 13012"/>
                  <a:gd name="connsiteX3" fmla="*/ 4263 w 29975"/>
                  <a:gd name="connsiteY3" fmla="*/ 0 h 13012"/>
                  <a:gd name="connsiteX4" fmla="*/ 0 w 29975"/>
                  <a:gd name="connsiteY4" fmla="*/ 10000 h 1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75" h="13012">
                    <a:moveTo>
                      <a:pt x="0" y="10000"/>
                    </a:moveTo>
                    <a:cubicBezTo>
                      <a:pt x="1644" y="11501"/>
                      <a:pt x="14660" y="14265"/>
                      <a:pt x="17812" y="12372"/>
                    </a:cubicBezTo>
                    <a:cubicBezTo>
                      <a:pt x="22033" y="11856"/>
                      <a:pt x="31429" y="9921"/>
                      <a:pt x="29785" y="8420"/>
                    </a:cubicBezTo>
                    <a:cubicBezTo>
                      <a:pt x="24048" y="6616"/>
                      <a:pt x="4263" y="0"/>
                      <a:pt x="4263" y="0"/>
                    </a:cubicBezTo>
                    <a:lnTo>
                      <a:pt x="0" y="10000"/>
                    </a:lnTo>
                    <a:close/>
                  </a:path>
                </a:pathLst>
              </a:custGeom>
              <a:solidFill>
                <a:srgbClr val="FF71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3178319" y="1067552"/>
              <a:ext cx="4017963" cy="6196014"/>
              <a:chOff x="3178319" y="1067552"/>
              <a:chExt cx="4017963" cy="6196014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3664399" y="1574780"/>
                <a:ext cx="2736647" cy="3154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9900" dirty="0" smtClean="0">
                    <a:solidFill>
                      <a:prstClr val="white"/>
                    </a:solidFill>
                    <a:latin typeface="站酷高端黑" panose="02010600030101010101" pitchFamily="2" charset="-122"/>
                    <a:ea typeface="站酷高端黑" panose="02010600030101010101" pitchFamily="2" charset="-122"/>
                  </a:rPr>
                  <a:t>专</a:t>
                </a:r>
                <a:endParaRPr lang="zh-CN" altLang="en-US" sz="13800" dirty="0">
                  <a:solidFill>
                    <a:prstClr val="white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endParaRPr>
              </a:p>
            </p:txBody>
          </p:sp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5319857" y="4044115"/>
                <a:ext cx="1876425" cy="3219451"/>
              </a:xfrm>
              <a:custGeom>
                <a:avLst/>
                <a:gdLst>
                  <a:gd name="T0" fmla="*/ 2573 w 2631"/>
                  <a:gd name="T1" fmla="*/ 4038 h 4516"/>
                  <a:gd name="T2" fmla="*/ 2328 w 2631"/>
                  <a:gd name="T3" fmla="*/ 4426 h 4516"/>
                  <a:gd name="T4" fmla="*/ 2328 w 2631"/>
                  <a:gd name="T5" fmla="*/ 4426 h 4516"/>
                  <a:gd name="T6" fmla="*/ 1874 w 2631"/>
                  <a:gd name="T7" fmla="*/ 4363 h 4516"/>
                  <a:gd name="T8" fmla="*/ 57 w 2631"/>
                  <a:gd name="T9" fmla="*/ 449 h 4516"/>
                  <a:gd name="T10" fmla="*/ 359 w 2631"/>
                  <a:gd name="T11" fmla="*/ 183 h 4516"/>
                  <a:gd name="T12" fmla="*/ 359 w 2631"/>
                  <a:gd name="T13" fmla="*/ 183 h 4516"/>
                  <a:gd name="T14" fmla="*/ 757 w 2631"/>
                  <a:gd name="T15" fmla="*/ 125 h 4516"/>
                  <a:gd name="T16" fmla="*/ 2573 w 2631"/>
                  <a:gd name="T17" fmla="*/ 4038 h 4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31" h="4516">
                    <a:moveTo>
                      <a:pt x="2573" y="4038"/>
                    </a:moveTo>
                    <a:cubicBezTo>
                      <a:pt x="2631" y="4163"/>
                      <a:pt x="2521" y="4337"/>
                      <a:pt x="2328" y="4426"/>
                    </a:cubicBezTo>
                    <a:cubicBezTo>
                      <a:pt x="2328" y="4426"/>
                      <a:pt x="2328" y="4426"/>
                      <a:pt x="2328" y="4426"/>
                    </a:cubicBezTo>
                    <a:cubicBezTo>
                      <a:pt x="2135" y="4516"/>
                      <a:pt x="1932" y="4488"/>
                      <a:pt x="1874" y="4363"/>
                    </a:cubicBezTo>
                    <a:cubicBezTo>
                      <a:pt x="57" y="449"/>
                      <a:pt x="57" y="449"/>
                      <a:pt x="57" y="449"/>
                    </a:cubicBezTo>
                    <a:cubicBezTo>
                      <a:pt x="0" y="325"/>
                      <a:pt x="166" y="272"/>
                      <a:pt x="359" y="183"/>
                    </a:cubicBezTo>
                    <a:cubicBezTo>
                      <a:pt x="359" y="183"/>
                      <a:pt x="359" y="183"/>
                      <a:pt x="359" y="183"/>
                    </a:cubicBezTo>
                    <a:cubicBezTo>
                      <a:pt x="552" y="93"/>
                      <a:pt x="699" y="0"/>
                      <a:pt x="757" y="125"/>
                    </a:cubicBezTo>
                    <a:lnTo>
                      <a:pt x="2573" y="4038"/>
                    </a:lnTo>
                    <a:close/>
                  </a:path>
                </a:pathLst>
              </a:custGeom>
              <a:solidFill>
                <a:srgbClr val="0359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5621482" y="4323515"/>
                <a:ext cx="1416050" cy="1169988"/>
              </a:xfrm>
              <a:custGeom>
                <a:avLst/>
                <a:gdLst>
                  <a:gd name="T0" fmla="*/ 1870 w 1986"/>
                  <a:gd name="T1" fmla="*/ 1461 h 1641"/>
                  <a:gd name="T2" fmla="*/ 1179 w 1986"/>
                  <a:gd name="T3" fmla="*/ 1183 h 1641"/>
                  <a:gd name="T4" fmla="*/ 1179 w 1986"/>
                  <a:gd name="T5" fmla="*/ 1183 h 1641"/>
                  <a:gd name="T6" fmla="*/ 1042 w 1986"/>
                  <a:gd name="T7" fmla="*/ 1524 h 1641"/>
                  <a:gd name="T8" fmla="*/ 117 w 1986"/>
                  <a:gd name="T9" fmla="*/ 539 h 1641"/>
                  <a:gd name="T10" fmla="*/ 118 w 1986"/>
                  <a:gd name="T11" fmla="*/ 116 h 1641"/>
                  <a:gd name="T12" fmla="*/ 118 w 1986"/>
                  <a:gd name="T13" fmla="*/ 116 h 1641"/>
                  <a:gd name="T14" fmla="*/ 540 w 1986"/>
                  <a:gd name="T15" fmla="*/ 117 h 1641"/>
                  <a:gd name="T16" fmla="*/ 1870 w 1986"/>
                  <a:gd name="T17" fmla="*/ 1461 h 1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86" h="1641">
                    <a:moveTo>
                      <a:pt x="1870" y="1461"/>
                    </a:moveTo>
                    <a:cubicBezTo>
                      <a:pt x="1986" y="1577"/>
                      <a:pt x="1296" y="1066"/>
                      <a:pt x="1179" y="1183"/>
                    </a:cubicBezTo>
                    <a:cubicBezTo>
                      <a:pt x="1179" y="1183"/>
                      <a:pt x="1179" y="1183"/>
                      <a:pt x="1179" y="1183"/>
                    </a:cubicBezTo>
                    <a:cubicBezTo>
                      <a:pt x="1062" y="1299"/>
                      <a:pt x="1158" y="1641"/>
                      <a:pt x="1042" y="1524"/>
                    </a:cubicBezTo>
                    <a:cubicBezTo>
                      <a:pt x="117" y="539"/>
                      <a:pt x="117" y="539"/>
                      <a:pt x="117" y="539"/>
                    </a:cubicBezTo>
                    <a:cubicBezTo>
                      <a:pt x="0" y="422"/>
                      <a:pt x="1" y="233"/>
                      <a:pt x="118" y="116"/>
                    </a:cubicBezTo>
                    <a:cubicBezTo>
                      <a:pt x="118" y="116"/>
                      <a:pt x="118" y="116"/>
                      <a:pt x="118" y="116"/>
                    </a:cubicBezTo>
                    <a:cubicBezTo>
                      <a:pt x="235" y="0"/>
                      <a:pt x="424" y="1"/>
                      <a:pt x="540" y="117"/>
                    </a:cubicBezTo>
                    <a:lnTo>
                      <a:pt x="1870" y="1461"/>
                    </a:lnTo>
                    <a:close/>
                  </a:path>
                </a:pathLst>
              </a:custGeom>
              <a:solidFill>
                <a:srgbClr val="F9BB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5203969" y="3963153"/>
                <a:ext cx="744538" cy="539750"/>
              </a:xfrm>
              <a:custGeom>
                <a:avLst/>
                <a:gdLst>
                  <a:gd name="T0" fmla="*/ 991 w 1043"/>
                  <a:gd name="T1" fmla="*/ 161 h 758"/>
                  <a:gd name="T2" fmla="*/ 882 w 1043"/>
                  <a:gd name="T3" fmla="*/ 459 h 758"/>
                  <a:gd name="T4" fmla="*/ 350 w 1043"/>
                  <a:gd name="T5" fmla="*/ 706 h 758"/>
                  <a:gd name="T6" fmla="*/ 52 w 1043"/>
                  <a:gd name="T7" fmla="*/ 597 h 758"/>
                  <a:gd name="T8" fmla="*/ 52 w 1043"/>
                  <a:gd name="T9" fmla="*/ 597 h 758"/>
                  <a:gd name="T10" fmla="*/ 161 w 1043"/>
                  <a:gd name="T11" fmla="*/ 299 h 758"/>
                  <a:gd name="T12" fmla="*/ 693 w 1043"/>
                  <a:gd name="T13" fmla="*/ 52 h 758"/>
                  <a:gd name="T14" fmla="*/ 991 w 1043"/>
                  <a:gd name="T15" fmla="*/ 161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43" h="758">
                    <a:moveTo>
                      <a:pt x="991" y="161"/>
                    </a:moveTo>
                    <a:cubicBezTo>
                      <a:pt x="1043" y="273"/>
                      <a:pt x="994" y="407"/>
                      <a:pt x="882" y="459"/>
                    </a:cubicBezTo>
                    <a:cubicBezTo>
                      <a:pt x="350" y="706"/>
                      <a:pt x="350" y="706"/>
                      <a:pt x="350" y="706"/>
                    </a:cubicBezTo>
                    <a:cubicBezTo>
                      <a:pt x="237" y="758"/>
                      <a:pt x="104" y="709"/>
                      <a:pt x="52" y="597"/>
                    </a:cubicBezTo>
                    <a:cubicBezTo>
                      <a:pt x="52" y="597"/>
                      <a:pt x="52" y="597"/>
                      <a:pt x="52" y="597"/>
                    </a:cubicBezTo>
                    <a:cubicBezTo>
                      <a:pt x="0" y="484"/>
                      <a:pt x="48" y="351"/>
                      <a:pt x="161" y="299"/>
                    </a:cubicBezTo>
                    <a:cubicBezTo>
                      <a:pt x="693" y="52"/>
                      <a:pt x="693" y="52"/>
                      <a:pt x="693" y="52"/>
                    </a:cubicBezTo>
                    <a:cubicBezTo>
                      <a:pt x="805" y="0"/>
                      <a:pt x="939" y="48"/>
                      <a:pt x="991" y="161"/>
                    </a:cubicBezTo>
                    <a:close/>
                  </a:path>
                </a:pathLst>
              </a:custGeom>
              <a:solidFill>
                <a:srgbClr val="0359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5"/>
              <p:cNvSpPr>
                <a:spLocks noEditPoints="1"/>
              </p:cNvSpPr>
              <p:nvPr/>
            </p:nvSpPr>
            <p:spPr bwMode="auto">
              <a:xfrm>
                <a:off x="3178319" y="1067552"/>
                <a:ext cx="3556001" cy="3556001"/>
              </a:xfrm>
              <a:custGeom>
                <a:avLst/>
                <a:gdLst>
                  <a:gd name="T0" fmla="*/ 1572 w 4988"/>
                  <a:gd name="T1" fmla="*/ 509 h 4988"/>
                  <a:gd name="T2" fmla="*/ 509 w 4988"/>
                  <a:gd name="T3" fmla="*/ 3415 h 4988"/>
                  <a:gd name="T4" fmla="*/ 3415 w 4988"/>
                  <a:gd name="T5" fmla="*/ 4479 h 4988"/>
                  <a:gd name="T6" fmla="*/ 4479 w 4988"/>
                  <a:gd name="T7" fmla="*/ 1573 h 4988"/>
                  <a:gd name="T8" fmla="*/ 1572 w 4988"/>
                  <a:gd name="T9" fmla="*/ 509 h 4988"/>
                  <a:gd name="T10" fmla="*/ 3278 w 4988"/>
                  <a:gd name="T11" fmla="*/ 4183 h 4988"/>
                  <a:gd name="T12" fmla="*/ 804 w 4988"/>
                  <a:gd name="T13" fmla="*/ 3278 h 4988"/>
                  <a:gd name="T14" fmla="*/ 1710 w 4988"/>
                  <a:gd name="T15" fmla="*/ 805 h 4988"/>
                  <a:gd name="T16" fmla="*/ 4183 w 4988"/>
                  <a:gd name="T17" fmla="*/ 1710 h 4988"/>
                  <a:gd name="T18" fmla="*/ 3278 w 4988"/>
                  <a:gd name="T19" fmla="*/ 4183 h 49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88" h="4988">
                    <a:moveTo>
                      <a:pt x="1572" y="509"/>
                    </a:moveTo>
                    <a:cubicBezTo>
                      <a:pt x="476" y="1017"/>
                      <a:pt x="0" y="2319"/>
                      <a:pt x="509" y="3415"/>
                    </a:cubicBezTo>
                    <a:cubicBezTo>
                      <a:pt x="1017" y="4512"/>
                      <a:pt x="2319" y="4988"/>
                      <a:pt x="3415" y="4479"/>
                    </a:cubicBezTo>
                    <a:cubicBezTo>
                      <a:pt x="4511" y="3970"/>
                      <a:pt x="4988" y="2669"/>
                      <a:pt x="4479" y="1573"/>
                    </a:cubicBezTo>
                    <a:cubicBezTo>
                      <a:pt x="3970" y="476"/>
                      <a:pt x="2669" y="0"/>
                      <a:pt x="1572" y="509"/>
                    </a:cubicBezTo>
                    <a:close/>
                    <a:moveTo>
                      <a:pt x="3278" y="4183"/>
                    </a:moveTo>
                    <a:cubicBezTo>
                      <a:pt x="2345" y="4616"/>
                      <a:pt x="1237" y="4211"/>
                      <a:pt x="804" y="3278"/>
                    </a:cubicBezTo>
                    <a:cubicBezTo>
                      <a:pt x="371" y="2345"/>
                      <a:pt x="777" y="1238"/>
                      <a:pt x="1710" y="805"/>
                    </a:cubicBezTo>
                    <a:cubicBezTo>
                      <a:pt x="2643" y="372"/>
                      <a:pt x="3750" y="777"/>
                      <a:pt x="4183" y="1710"/>
                    </a:cubicBezTo>
                    <a:cubicBezTo>
                      <a:pt x="4616" y="2643"/>
                      <a:pt x="4211" y="3750"/>
                      <a:pt x="3278" y="4183"/>
                    </a:cubicBezTo>
                    <a:close/>
                  </a:path>
                </a:pathLst>
              </a:custGeom>
              <a:solidFill>
                <a:srgbClr val="0359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80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3000">
        <p14:warp dir="in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椭圆 34"/>
          <p:cNvSpPr/>
          <p:nvPr/>
        </p:nvSpPr>
        <p:spPr>
          <a:xfrm>
            <a:off x="-952500" y="-3619500"/>
            <a:ext cx="14097000" cy="14097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-952501" y="-3672681"/>
            <a:ext cx="14097000" cy="14097000"/>
          </a:xfrm>
          <a:prstGeom prst="ellipse">
            <a:avLst/>
          </a:prstGeom>
          <a:solidFill>
            <a:srgbClr val="EAE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076" name="组合 1075"/>
          <p:cNvGrpSpPr/>
          <p:nvPr/>
        </p:nvGrpSpPr>
        <p:grpSpPr>
          <a:xfrm>
            <a:off x="9059863" y="2287588"/>
            <a:ext cx="1858962" cy="2282826"/>
            <a:chOff x="9063038" y="2287588"/>
            <a:chExt cx="1858962" cy="2282826"/>
          </a:xfrm>
        </p:grpSpPr>
        <p:sp>
          <p:nvSpPr>
            <p:cNvPr id="1030" name="Freeform 27"/>
            <p:cNvSpPr>
              <a:spLocks/>
            </p:cNvSpPr>
            <p:nvPr/>
          </p:nvSpPr>
          <p:spPr bwMode="auto">
            <a:xfrm>
              <a:off x="9210675" y="2378076"/>
              <a:ext cx="1711325" cy="2192338"/>
            </a:xfrm>
            <a:custGeom>
              <a:avLst/>
              <a:gdLst>
                <a:gd name="T0" fmla="*/ 427 w 456"/>
                <a:gd name="T1" fmla="*/ 0 h 582"/>
                <a:gd name="T2" fmla="*/ 29 w 456"/>
                <a:gd name="T3" fmla="*/ 0 h 582"/>
                <a:gd name="T4" fmla="*/ 0 w 456"/>
                <a:gd name="T5" fmla="*/ 29 h 582"/>
                <a:gd name="T6" fmla="*/ 0 w 456"/>
                <a:gd name="T7" fmla="*/ 553 h 582"/>
                <a:gd name="T8" fmla="*/ 29 w 456"/>
                <a:gd name="T9" fmla="*/ 582 h 582"/>
                <a:gd name="T10" fmla="*/ 427 w 456"/>
                <a:gd name="T11" fmla="*/ 582 h 582"/>
                <a:gd name="T12" fmla="*/ 456 w 456"/>
                <a:gd name="T13" fmla="*/ 553 h 582"/>
                <a:gd name="T14" fmla="*/ 456 w 456"/>
                <a:gd name="T15" fmla="*/ 29 h 582"/>
                <a:gd name="T16" fmla="*/ 427 w 456"/>
                <a:gd name="T17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6" h="582">
                  <a:moveTo>
                    <a:pt x="427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9"/>
                    <a:pt x="13" y="582"/>
                    <a:pt x="29" y="582"/>
                  </a:cubicBezTo>
                  <a:cubicBezTo>
                    <a:pt x="427" y="582"/>
                    <a:pt x="427" y="582"/>
                    <a:pt x="427" y="582"/>
                  </a:cubicBezTo>
                  <a:cubicBezTo>
                    <a:pt x="443" y="582"/>
                    <a:pt x="456" y="569"/>
                    <a:pt x="456" y="553"/>
                  </a:cubicBezTo>
                  <a:cubicBezTo>
                    <a:pt x="456" y="29"/>
                    <a:pt x="456" y="29"/>
                    <a:pt x="456" y="29"/>
                  </a:cubicBezTo>
                  <a:cubicBezTo>
                    <a:pt x="456" y="13"/>
                    <a:pt x="443" y="0"/>
                    <a:pt x="427" y="0"/>
                  </a:cubicBezTo>
                  <a:close/>
                </a:path>
              </a:pathLst>
            </a:custGeom>
            <a:solidFill>
              <a:srgbClr val="E0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1" name="Freeform 28"/>
            <p:cNvSpPr>
              <a:spLocks/>
            </p:cNvSpPr>
            <p:nvPr/>
          </p:nvSpPr>
          <p:spPr bwMode="auto">
            <a:xfrm>
              <a:off x="9063038" y="2287588"/>
              <a:ext cx="1784350" cy="2282825"/>
            </a:xfrm>
            <a:custGeom>
              <a:avLst/>
              <a:gdLst>
                <a:gd name="T0" fmla="*/ 445 w 475"/>
                <a:gd name="T1" fmla="*/ 0 h 606"/>
                <a:gd name="T2" fmla="*/ 30 w 475"/>
                <a:gd name="T3" fmla="*/ 0 h 606"/>
                <a:gd name="T4" fmla="*/ 0 w 475"/>
                <a:gd name="T5" fmla="*/ 30 h 606"/>
                <a:gd name="T6" fmla="*/ 0 w 475"/>
                <a:gd name="T7" fmla="*/ 576 h 606"/>
                <a:gd name="T8" fmla="*/ 30 w 475"/>
                <a:gd name="T9" fmla="*/ 606 h 606"/>
                <a:gd name="T10" fmla="*/ 445 w 475"/>
                <a:gd name="T11" fmla="*/ 606 h 606"/>
                <a:gd name="T12" fmla="*/ 475 w 475"/>
                <a:gd name="T13" fmla="*/ 576 h 606"/>
                <a:gd name="T14" fmla="*/ 475 w 475"/>
                <a:gd name="T15" fmla="*/ 30 h 606"/>
                <a:gd name="T16" fmla="*/ 445 w 475"/>
                <a:gd name="T17" fmla="*/ 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5" h="606">
                  <a:moveTo>
                    <a:pt x="44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0" y="592"/>
                    <a:pt x="14" y="606"/>
                    <a:pt x="30" y="606"/>
                  </a:cubicBezTo>
                  <a:cubicBezTo>
                    <a:pt x="445" y="606"/>
                    <a:pt x="445" y="606"/>
                    <a:pt x="445" y="606"/>
                  </a:cubicBezTo>
                  <a:cubicBezTo>
                    <a:pt x="461" y="606"/>
                    <a:pt x="475" y="592"/>
                    <a:pt x="475" y="576"/>
                  </a:cubicBezTo>
                  <a:cubicBezTo>
                    <a:pt x="475" y="30"/>
                    <a:pt x="475" y="30"/>
                    <a:pt x="475" y="30"/>
                  </a:cubicBezTo>
                  <a:cubicBezTo>
                    <a:pt x="475" y="14"/>
                    <a:pt x="461" y="0"/>
                    <a:pt x="445" y="0"/>
                  </a:cubicBez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2" name="Oval 29"/>
            <p:cNvSpPr>
              <a:spLocks noChangeArrowheads="1"/>
            </p:cNvSpPr>
            <p:nvPr/>
          </p:nvSpPr>
          <p:spPr bwMode="auto">
            <a:xfrm>
              <a:off x="9909175" y="4421188"/>
              <a:ext cx="93663" cy="936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3" name="Rectangle 30"/>
            <p:cNvSpPr>
              <a:spLocks noChangeArrowheads="1"/>
            </p:cNvSpPr>
            <p:nvPr/>
          </p:nvSpPr>
          <p:spPr bwMode="auto">
            <a:xfrm>
              <a:off x="9266238" y="2509838"/>
              <a:ext cx="1377950" cy="1838325"/>
            </a:xfrm>
            <a:prstGeom prst="rect">
              <a:avLst/>
            </a:prstGeom>
            <a:solidFill>
              <a:srgbClr val="83E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4" name="Freeform 31"/>
            <p:cNvSpPr>
              <a:spLocks/>
            </p:cNvSpPr>
            <p:nvPr/>
          </p:nvSpPr>
          <p:spPr bwMode="auto">
            <a:xfrm>
              <a:off x="9266238" y="2509838"/>
              <a:ext cx="1377950" cy="1838325"/>
            </a:xfrm>
            <a:custGeom>
              <a:avLst/>
              <a:gdLst>
                <a:gd name="T0" fmla="*/ 868 w 868"/>
                <a:gd name="T1" fmla="*/ 1158 h 1158"/>
                <a:gd name="T2" fmla="*/ 0 w 868"/>
                <a:gd name="T3" fmla="*/ 1158 h 1158"/>
                <a:gd name="T4" fmla="*/ 868 w 868"/>
                <a:gd name="T5" fmla="*/ 0 h 1158"/>
                <a:gd name="T6" fmla="*/ 868 w 868"/>
                <a:gd name="T7" fmla="*/ 1158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8" h="1158">
                  <a:moveTo>
                    <a:pt x="868" y="1158"/>
                  </a:moveTo>
                  <a:lnTo>
                    <a:pt x="0" y="1158"/>
                  </a:lnTo>
                  <a:lnTo>
                    <a:pt x="868" y="0"/>
                  </a:lnTo>
                  <a:lnTo>
                    <a:pt x="868" y="1158"/>
                  </a:lnTo>
                  <a:close/>
                </a:path>
              </a:pathLst>
            </a:custGeom>
            <a:solidFill>
              <a:srgbClr val="7BD5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5" name="Rectangle 32"/>
            <p:cNvSpPr>
              <a:spLocks noChangeArrowheads="1"/>
            </p:cNvSpPr>
            <p:nvPr/>
          </p:nvSpPr>
          <p:spPr bwMode="auto">
            <a:xfrm>
              <a:off x="9359900" y="2709863"/>
              <a:ext cx="296863" cy="47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6" name="Rectangle 33"/>
            <p:cNvSpPr>
              <a:spLocks noChangeArrowheads="1"/>
            </p:cNvSpPr>
            <p:nvPr/>
          </p:nvSpPr>
          <p:spPr bwMode="auto">
            <a:xfrm>
              <a:off x="9359900" y="3741738"/>
              <a:ext cx="5222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7" name="Rectangle 34"/>
            <p:cNvSpPr>
              <a:spLocks noChangeArrowheads="1"/>
            </p:cNvSpPr>
            <p:nvPr/>
          </p:nvSpPr>
          <p:spPr bwMode="auto">
            <a:xfrm>
              <a:off x="9359900" y="3602038"/>
              <a:ext cx="341313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8" name="Rectangle 35"/>
            <p:cNvSpPr>
              <a:spLocks noChangeArrowheads="1"/>
            </p:cNvSpPr>
            <p:nvPr/>
          </p:nvSpPr>
          <p:spPr bwMode="auto">
            <a:xfrm>
              <a:off x="9359900" y="3881438"/>
              <a:ext cx="5222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9" name="Rectangle 36"/>
            <p:cNvSpPr>
              <a:spLocks noChangeArrowheads="1"/>
            </p:cNvSpPr>
            <p:nvPr/>
          </p:nvSpPr>
          <p:spPr bwMode="auto">
            <a:xfrm>
              <a:off x="9359900" y="4021138"/>
              <a:ext cx="5222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0" name="Rectangle 37"/>
            <p:cNvSpPr>
              <a:spLocks noChangeArrowheads="1"/>
            </p:cNvSpPr>
            <p:nvPr/>
          </p:nvSpPr>
          <p:spPr bwMode="auto">
            <a:xfrm>
              <a:off x="10028238" y="3741738"/>
              <a:ext cx="5222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1" name="Rectangle 38"/>
            <p:cNvSpPr>
              <a:spLocks noChangeArrowheads="1"/>
            </p:cNvSpPr>
            <p:nvPr/>
          </p:nvSpPr>
          <p:spPr bwMode="auto">
            <a:xfrm>
              <a:off x="10028238" y="3602038"/>
              <a:ext cx="187325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2" name="Rectangle 39"/>
            <p:cNvSpPr>
              <a:spLocks noChangeArrowheads="1"/>
            </p:cNvSpPr>
            <p:nvPr/>
          </p:nvSpPr>
          <p:spPr bwMode="auto">
            <a:xfrm>
              <a:off x="10028238" y="3881438"/>
              <a:ext cx="5222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3" name="Rectangle 40"/>
            <p:cNvSpPr>
              <a:spLocks noChangeArrowheads="1"/>
            </p:cNvSpPr>
            <p:nvPr/>
          </p:nvSpPr>
          <p:spPr bwMode="auto">
            <a:xfrm>
              <a:off x="10028238" y="4021138"/>
              <a:ext cx="522288" cy="49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4" name="Rectangle 41"/>
            <p:cNvSpPr>
              <a:spLocks noChangeArrowheads="1"/>
            </p:cNvSpPr>
            <p:nvPr/>
          </p:nvSpPr>
          <p:spPr bwMode="auto">
            <a:xfrm>
              <a:off x="10363200" y="2709863"/>
              <a:ext cx="187325" cy="47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5" name="Rectangle 42"/>
            <p:cNvSpPr>
              <a:spLocks noChangeArrowheads="1"/>
            </p:cNvSpPr>
            <p:nvPr/>
          </p:nvSpPr>
          <p:spPr bwMode="auto">
            <a:xfrm>
              <a:off x="10121900" y="2709863"/>
              <a:ext cx="192088" cy="47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6" name="Rectangle 43"/>
            <p:cNvSpPr>
              <a:spLocks noChangeArrowheads="1"/>
            </p:cNvSpPr>
            <p:nvPr/>
          </p:nvSpPr>
          <p:spPr bwMode="auto">
            <a:xfrm>
              <a:off x="9885363" y="2709863"/>
              <a:ext cx="188913" cy="47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7" name="Rectangle 44"/>
            <p:cNvSpPr>
              <a:spLocks noChangeArrowheads="1"/>
            </p:cNvSpPr>
            <p:nvPr/>
          </p:nvSpPr>
          <p:spPr bwMode="auto">
            <a:xfrm>
              <a:off x="9359900" y="2943226"/>
              <a:ext cx="1190625" cy="5016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75" name="组合 1074"/>
          <p:cNvGrpSpPr/>
          <p:nvPr/>
        </p:nvGrpSpPr>
        <p:grpSpPr>
          <a:xfrm>
            <a:off x="11207750" y="2735263"/>
            <a:ext cx="165100" cy="1387475"/>
            <a:chOff x="11210925" y="2735263"/>
            <a:chExt cx="165100" cy="1387475"/>
          </a:xfrm>
        </p:grpSpPr>
        <p:sp>
          <p:nvSpPr>
            <p:cNvPr id="1048" name="Freeform 45"/>
            <p:cNvSpPr>
              <a:spLocks/>
            </p:cNvSpPr>
            <p:nvPr/>
          </p:nvSpPr>
          <p:spPr bwMode="auto">
            <a:xfrm>
              <a:off x="11229975" y="3595688"/>
              <a:ext cx="127000" cy="527050"/>
            </a:xfrm>
            <a:custGeom>
              <a:avLst/>
              <a:gdLst>
                <a:gd name="T0" fmla="*/ 17 w 34"/>
                <a:gd name="T1" fmla="*/ 0 h 140"/>
                <a:gd name="T2" fmla="*/ 34 w 34"/>
                <a:gd name="T3" fmla="*/ 17 h 140"/>
                <a:gd name="T4" fmla="*/ 34 w 34"/>
                <a:gd name="T5" fmla="*/ 123 h 140"/>
                <a:gd name="T6" fmla="*/ 17 w 34"/>
                <a:gd name="T7" fmla="*/ 140 h 140"/>
                <a:gd name="T8" fmla="*/ 17 w 34"/>
                <a:gd name="T9" fmla="*/ 140 h 140"/>
                <a:gd name="T10" fmla="*/ 0 w 34"/>
                <a:gd name="T11" fmla="*/ 123 h 140"/>
                <a:gd name="T12" fmla="*/ 0 w 34"/>
                <a:gd name="T13" fmla="*/ 17 h 140"/>
                <a:gd name="T14" fmla="*/ 17 w 34"/>
                <a:gd name="T1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40">
                  <a:moveTo>
                    <a:pt x="17" y="0"/>
                  </a:moveTo>
                  <a:cubicBezTo>
                    <a:pt x="26" y="0"/>
                    <a:pt x="34" y="8"/>
                    <a:pt x="34" y="17"/>
                  </a:cubicBezTo>
                  <a:cubicBezTo>
                    <a:pt x="34" y="123"/>
                    <a:pt x="34" y="123"/>
                    <a:pt x="34" y="123"/>
                  </a:cubicBezTo>
                  <a:cubicBezTo>
                    <a:pt x="34" y="132"/>
                    <a:pt x="26" y="140"/>
                    <a:pt x="17" y="140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8" y="140"/>
                    <a:pt x="0" y="132"/>
                    <a:pt x="0" y="12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9" name="Freeform 46"/>
            <p:cNvSpPr>
              <a:spLocks/>
            </p:cNvSpPr>
            <p:nvPr/>
          </p:nvSpPr>
          <p:spPr bwMode="auto">
            <a:xfrm>
              <a:off x="11263313" y="2735263"/>
              <a:ext cx="60325" cy="238125"/>
            </a:xfrm>
            <a:custGeom>
              <a:avLst/>
              <a:gdLst>
                <a:gd name="T0" fmla="*/ 8 w 16"/>
                <a:gd name="T1" fmla="*/ 0 h 63"/>
                <a:gd name="T2" fmla="*/ 16 w 16"/>
                <a:gd name="T3" fmla="*/ 8 h 63"/>
                <a:gd name="T4" fmla="*/ 16 w 16"/>
                <a:gd name="T5" fmla="*/ 55 h 63"/>
                <a:gd name="T6" fmla="*/ 8 w 16"/>
                <a:gd name="T7" fmla="*/ 63 h 63"/>
                <a:gd name="T8" fmla="*/ 8 w 16"/>
                <a:gd name="T9" fmla="*/ 63 h 63"/>
                <a:gd name="T10" fmla="*/ 0 w 16"/>
                <a:gd name="T11" fmla="*/ 55 h 63"/>
                <a:gd name="T12" fmla="*/ 0 w 16"/>
                <a:gd name="T13" fmla="*/ 8 h 63"/>
                <a:gd name="T14" fmla="*/ 8 w 16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63">
                  <a:moveTo>
                    <a:pt x="8" y="0"/>
                  </a:moveTo>
                  <a:cubicBezTo>
                    <a:pt x="12" y="0"/>
                    <a:pt x="16" y="3"/>
                    <a:pt x="16" y="8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9"/>
                    <a:pt x="12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4" y="63"/>
                    <a:pt x="0" y="59"/>
                    <a:pt x="0" y="5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0" name="Freeform 47"/>
            <p:cNvSpPr>
              <a:spLocks/>
            </p:cNvSpPr>
            <p:nvPr/>
          </p:nvSpPr>
          <p:spPr bwMode="auto">
            <a:xfrm>
              <a:off x="11210925" y="2890838"/>
              <a:ext cx="165100" cy="1152525"/>
            </a:xfrm>
            <a:custGeom>
              <a:avLst/>
              <a:gdLst>
                <a:gd name="T0" fmla="*/ 40 w 44"/>
                <a:gd name="T1" fmla="*/ 0 h 306"/>
                <a:gd name="T2" fmla="*/ 44 w 44"/>
                <a:gd name="T3" fmla="*/ 4 h 306"/>
                <a:gd name="T4" fmla="*/ 44 w 44"/>
                <a:gd name="T5" fmla="*/ 302 h 306"/>
                <a:gd name="T6" fmla="*/ 40 w 44"/>
                <a:gd name="T7" fmla="*/ 306 h 306"/>
                <a:gd name="T8" fmla="*/ 4 w 44"/>
                <a:gd name="T9" fmla="*/ 306 h 306"/>
                <a:gd name="T10" fmla="*/ 0 w 44"/>
                <a:gd name="T11" fmla="*/ 302 h 306"/>
                <a:gd name="T12" fmla="*/ 0 w 44"/>
                <a:gd name="T13" fmla="*/ 4 h 306"/>
                <a:gd name="T14" fmla="*/ 4 w 44"/>
                <a:gd name="T15" fmla="*/ 0 h 306"/>
                <a:gd name="T16" fmla="*/ 40 w 44"/>
                <a:gd name="T17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06">
                  <a:moveTo>
                    <a:pt x="40" y="0"/>
                  </a:moveTo>
                  <a:cubicBezTo>
                    <a:pt x="42" y="0"/>
                    <a:pt x="44" y="2"/>
                    <a:pt x="44" y="4"/>
                  </a:cubicBezTo>
                  <a:cubicBezTo>
                    <a:pt x="44" y="302"/>
                    <a:pt x="44" y="302"/>
                    <a:pt x="44" y="302"/>
                  </a:cubicBezTo>
                  <a:cubicBezTo>
                    <a:pt x="44" y="304"/>
                    <a:pt x="42" y="306"/>
                    <a:pt x="40" y="306"/>
                  </a:cubicBezTo>
                  <a:cubicBezTo>
                    <a:pt x="4" y="306"/>
                    <a:pt x="4" y="306"/>
                    <a:pt x="4" y="306"/>
                  </a:cubicBezTo>
                  <a:cubicBezTo>
                    <a:pt x="2" y="306"/>
                    <a:pt x="0" y="304"/>
                    <a:pt x="0" y="3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1" name="Freeform 48"/>
            <p:cNvSpPr>
              <a:spLocks/>
            </p:cNvSpPr>
            <p:nvPr/>
          </p:nvSpPr>
          <p:spPr bwMode="auto">
            <a:xfrm>
              <a:off x="11210925" y="3900488"/>
              <a:ext cx="165100" cy="142875"/>
            </a:xfrm>
            <a:custGeom>
              <a:avLst/>
              <a:gdLst>
                <a:gd name="T0" fmla="*/ 0 w 44"/>
                <a:gd name="T1" fmla="*/ 0 h 38"/>
                <a:gd name="T2" fmla="*/ 0 w 44"/>
                <a:gd name="T3" fmla="*/ 34 h 38"/>
                <a:gd name="T4" fmla="*/ 4 w 44"/>
                <a:gd name="T5" fmla="*/ 38 h 38"/>
                <a:gd name="T6" fmla="*/ 40 w 44"/>
                <a:gd name="T7" fmla="*/ 38 h 38"/>
                <a:gd name="T8" fmla="*/ 44 w 44"/>
                <a:gd name="T9" fmla="*/ 34 h 38"/>
                <a:gd name="T10" fmla="*/ 44 w 44"/>
                <a:gd name="T11" fmla="*/ 0 h 38"/>
                <a:gd name="T12" fmla="*/ 0 w 44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38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2" y="38"/>
                    <a:pt x="4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2" y="38"/>
                    <a:pt x="44" y="36"/>
                    <a:pt x="44" y="34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BD5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2" name="Freeform 49"/>
            <p:cNvSpPr>
              <a:spLocks/>
            </p:cNvSpPr>
            <p:nvPr/>
          </p:nvSpPr>
          <p:spPr bwMode="auto">
            <a:xfrm>
              <a:off x="11210925" y="2776538"/>
              <a:ext cx="165100" cy="125413"/>
            </a:xfrm>
            <a:custGeom>
              <a:avLst/>
              <a:gdLst>
                <a:gd name="T0" fmla="*/ 78 w 104"/>
                <a:gd name="T1" fmla="*/ 0 h 79"/>
                <a:gd name="T2" fmla="*/ 104 w 104"/>
                <a:gd name="T3" fmla="*/ 79 h 79"/>
                <a:gd name="T4" fmla="*/ 52 w 104"/>
                <a:gd name="T5" fmla="*/ 79 h 79"/>
                <a:gd name="T6" fmla="*/ 0 w 104"/>
                <a:gd name="T7" fmla="*/ 79 h 79"/>
                <a:gd name="T8" fmla="*/ 26 w 104"/>
                <a:gd name="T9" fmla="*/ 0 h 79"/>
                <a:gd name="T10" fmla="*/ 78 w 104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79">
                  <a:moveTo>
                    <a:pt x="78" y="0"/>
                  </a:moveTo>
                  <a:lnTo>
                    <a:pt x="104" y="79"/>
                  </a:lnTo>
                  <a:lnTo>
                    <a:pt x="52" y="79"/>
                  </a:lnTo>
                  <a:lnTo>
                    <a:pt x="0" y="79"/>
                  </a:lnTo>
                  <a:lnTo>
                    <a:pt x="26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7BD5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3" name="Freeform 50"/>
            <p:cNvSpPr>
              <a:spLocks/>
            </p:cNvSpPr>
            <p:nvPr/>
          </p:nvSpPr>
          <p:spPr bwMode="auto">
            <a:xfrm>
              <a:off x="11263313" y="3003551"/>
              <a:ext cx="60325" cy="236538"/>
            </a:xfrm>
            <a:custGeom>
              <a:avLst/>
              <a:gdLst>
                <a:gd name="T0" fmla="*/ 8 w 16"/>
                <a:gd name="T1" fmla="*/ 0 h 63"/>
                <a:gd name="T2" fmla="*/ 16 w 16"/>
                <a:gd name="T3" fmla="*/ 8 h 63"/>
                <a:gd name="T4" fmla="*/ 16 w 16"/>
                <a:gd name="T5" fmla="*/ 55 h 63"/>
                <a:gd name="T6" fmla="*/ 8 w 16"/>
                <a:gd name="T7" fmla="*/ 63 h 63"/>
                <a:gd name="T8" fmla="*/ 8 w 16"/>
                <a:gd name="T9" fmla="*/ 63 h 63"/>
                <a:gd name="T10" fmla="*/ 0 w 16"/>
                <a:gd name="T11" fmla="*/ 55 h 63"/>
                <a:gd name="T12" fmla="*/ 0 w 16"/>
                <a:gd name="T13" fmla="*/ 8 h 63"/>
                <a:gd name="T14" fmla="*/ 8 w 16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63">
                  <a:moveTo>
                    <a:pt x="8" y="0"/>
                  </a:moveTo>
                  <a:cubicBezTo>
                    <a:pt x="12" y="0"/>
                    <a:pt x="16" y="3"/>
                    <a:pt x="16" y="8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9"/>
                    <a:pt x="12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4" y="63"/>
                    <a:pt x="0" y="59"/>
                    <a:pt x="0" y="5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4" name="Freeform 51"/>
            <p:cNvSpPr>
              <a:spLocks/>
            </p:cNvSpPr>
            <p:nvPr/>
          </p:nvSpPr>
          <p:spPr bwMode="auto">
            <a:xfrm>
              <a:off x="11263313" y="3074988"/>
              <a:ext cx="60325" cy="147638"/>
            </a:xfrm>
            <a:custGeom>
              <a:avLst/>
              <a:gdLst>
                <a:gd name="T0" fmla="*/ 8 w 16"/>
                <a:gd name="T1" fmla="*/ 0 h 39"/>
                <a:gd name="T2" fmla="*/ 16 w 16"/>
                <a:gd name="T3" fmla="*/ 8 h 39"/>
                <a:gd name="T4" fmla="*/ 16 w 16"/>
                <a:gd name="T5" fmla="*/ 31 h 39"/>
                <a:gd name="T6" fmla="*/ 8 w 16"/>
                <a:gd name="T7" fmla="*/ 39 h 39"/>
                <a:gd name="T8" fmla="*/ 8 w 16"/>
                <a:gd name="T9" fmla="*/ 39 h 39"/>
                <a:gd name="T10" fmla="*/ 0 w 16"/>
                <a:gd name="T11" fmla="*/ 31 h 39"/>
                <a:gd name="T12" fmla="*/ 0 w 16"/>
                <a:gd name="T13" fmla="*/ 8 h 39"/>
                <a:gd name="T14" fmla="*/ 8 w 16"/>
                <a:gd name="T1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9">
                  <a:moveTo>
                    <a:pt x="8" y="0"/>
                  </a:moveTo>
                  <a:cubicBezTo>
                    <a:pt x="12" y="0"/>
                    <a:pt x="16" y="3"/>
                    <a:pt x="16" y="8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5"/>
                    <a:pt x="12" y="39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73" name="组合 1072"/>
          <p:cNvGrpSpPr/>
          <p:nvPr/>
        </p:nvGrpSpPr>
        <p:grpSpPr>
          <a:xfrm>
            <a:off x="819150" y="2233613"/>
            <a:ext cx="2051051" cy="2390776"/>
            <a:chOff x="822325" y="2233613"/>
            <a:chExt cx="2051051" cy="2390776"/>
          </a:xfrm>
        </p:grpSpPr>
        <p:sp>
          <p:nvSpPr>
            <p:cNvPr id="1055" name="Freeform 52"/>
            <p:cNvSpPr>
              <a:spLocks/>
            </p:cNvSpPr>
            <p:nvPr/>
          </p:nvSpPr>
          <p:spPr bwMode="auto">
            <a:xfrm>
              <a:off x="1239838" y="2427288"/>
              <a:ext cx="1633538" cy="2090738"/>
            </a:xfrm>
            <a:custGeom>
              <a:avLst/>
              <a:gdLst>
                <a:gd name="T0" fmla="*/ 407 w 435"/>
                <a:gd name="T1" fmla="*/ 0 h 555"/>
                <a:gd name="T2" fmla="*/ 28 w 435"/>
                <a:gd name="T3" fmla="*/ 0 h 555"/>
                <a:gd name="T4" fmla="*/ 0 w 435"/>
                <a:gd name="T5" fmla="*/ 28 h 555"/>
                <a:gd name="T6" fmla="*/ 0 w 435"/>
                <a:gd name="T7" fmla="*/ 527 h 555"/>
                <a:gd name="T8" fmla="*/ 28 w 435"/>
                <a:gd name="T9" fmla="*/ 555 h 555"/>
                <a:gd name="T10" fmla="*/ 407 w 435"/>
                <a:gd name="T11" fmla="*/ 555 h 555"/>
                <a:gd name="T12" fmla="*/ 435 w 435"/>
                <a:gd name="T13" fmla="*/ 527 h 555"/>
                <a:gd name="T14" fmla="*/ 435 w 435"/>
                <a:gd name="T15" fmla="*/ 28 h 555"/>
                <a:gd name="T16" fmla="*/ 407 w 435"/>
                <a:gd name="T17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5" h="555">
                  <a:moveTo>
                    <a:pt x="407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8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0" y="543"/>
                    <a:pt x="12" y="555"/>
                    <a:pt x="28" y="555"/>
                  </a:cubicBezTo>
                  <a:cubicBezTo>
                    <a:pt x="407" y="555"/>
                    <a:pt x="407" y="555"/>
                    <a:pt x="407" y="555"/>
                  </a:cubicBezTo>
                  <a:cubicBezTo>
                    <a:pt x="422" y="555"/>
                    <a:pt x="435" y="543"/>
                    <a:pt x="435" y="527"/>
                  </a:cubicBezTo>
                  <a:cubicBezTo>
                    <a:pt x="435" y="28"/>
                    <a:pt x="435" y="28"/>
                    <a:pt x="435" y="28"/>
                  </a:cubicBezTo>
                  <a:cubicBezTo>
                    <a:pt x="435" y="12"/>
                    <a:pt x="422" y="0"/>
                    <a:pt x="407" y="0"/>
                  </a:cubicBezTo>
                  <a:close/>
                </a:path>
              </a:pathLst>
            </a:custGeom>
            <a:solidFill>
              <a:srgbClr val="E0E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53"/>
            <p:cNvSpPr>
              <a:spLocks/>
            </p:cNvSpPr>
            <p:nvPr/>
          </p:nvSpPr>
          <p:spPr bwMode="auto">
            <a:xfrm>
              <a:off x="822325" y="2233613"/>
              <a:ext cx="1784350" cy="2284413"/>
            </a:xfrm>
            <a:custGeom>
              <a:avLst/>
              <a:gdLst>
                <a:gd name="T0" fmla="*/ 445 w 475"/>
                <a:gd name="T1" fmla="*/ 0 h 606"/>
                <a:gd name="T2" fmla="*/ 31 w 475"/>
                <a:gd name="T3" fmla="*/ 0 h 606"/>
                <a:gd name="T4" fmla="*/ 0 w 475"/>
                <a:gd name="T5" fmla="*/ 30 h 606"/>
                <a:gd name="T6" fmla="*/ 0 w 475"/>
                <a:gd name="T7" fmla="*/ 576 h 606"/>
                <a:gd name="T8" fmla="*/ 31 w 475"/>
                <a:gd name="T9" fmla="*/ 606 h 606"/>
                <a:gd name="T10" fmla="*/ 445 w 475"/>
                <a:gd name="T11" fmla="*/ 606 h 606"/>
                <a:gd name="T12" fmla="*/ 475 w 475"/>
                <a:gd name="T13" fmla="*/ 576 h 606"/>
                <a:gd name="T14" fmla="*/ 475 w 475"/>
                <a:gd name="T15" fmla="*/ 30 h 606"/>
                <a:gd name="T16" fmla="*/ 445 w 475"/>
                <a:gd name="T17" fmla="*/ 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5" h="606">
                  <a:moveTo>
                    <a:pt x="445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0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0" y="592"/>
                    <a:pt x="14" y="606"/>
                    <a:pt x="31" y="606"/>
                  </a:cubicBezTo>
                  <a:cubicBezTo>
                    <a:pt x="445" y="606"/>
                    <a:pt x="445" y="606"/>
                    <a:pt x="445" y="606"/>
                  </a:cubicBezTo>
                  <a:cubicBezTo>
                    <a:pt x="462" y="606"/>
                    <a:pt x="475" y="592"/>
                    <a:pt x="475" y="576"/>
                  </a:cubicBezTo>
                  <a:cubicBezTo>
                    <a:pt x="475" y="30"/>
                    <a:pt x="475" y="30"/>
                    <a:pt x="475" y="30"/>
                  </a:cubicBezTo>
                  <a:cubicBezTo>
                    <a:pt x="475" y="14"/>
                    <a:pt x="462" y="0"/>
                    <a:pt x="445" y="0"/>
                  </a:cubicBezTo>
                  <a:close/>
                </a:path>
              </a:pathLst>
            </a:custGeom>
            <a:solidFill>
              <a:srgbClr val="7BD5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54"/>
            <p:cNvSpPr>
              <a:spLocks/>
            </p:cNvSpPr>
            <p:nvPr/>
          </p:nvSpPr>
          <p:spPr bwMode="auto">
            <a:xfrm>
              <a:off x="822325" y="4024313"/>
              <a:ext cx="1784350" cy="493713"/>
            </a:xfrm>
            <a:custGeom>
              <a:avLst/>
              <a:gdLst>
                <a:gd name="T0" fmla="*/ 31 w 475"/>
                <a:gd name="T1" fmla="*/ 131 h 131"/>
                <a:gd name="T2" fmla="*/ 445 w 475"/>
                <a:gd name="T3" fmla="*/ 131 h 131"/>
                <a:gd name="T4" fmla="*/ 475 w 475"/>
                <a:gd name="T5" fmla="*/ 101 h 131"/>
                <a:gd name="T6" fmla="*/ 475 w 475"/>
                <a:gd name="T7" fmla="*/ 0 h 131"/>
                <a:gd name="T8" fmla="*/ 31 w 475"/>
                <a:gd name="T9" fmla="*/ 0 h 131"/>
                <a:gd name="T10" fmla="*/ 0 w 475"/>
                <a:gd name="T11" fmla="*/ 30 h 131"/>
                <a:gd name="T12" fmla="*/ 0 w 475"/>
                <a:gd name="T13" fmla="*/ 101 h 131"/>
                <a:gd name="T14" fmla="*/ 31 w 475"/>
                <a:gd name="T15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5" h="131">
                  <a:moveTo>
                    <a:pt x="31" y="131"/>
                  </a:moveTo>
                  <a:cubicBezTo>
                    <a:pt x="445" y="131"/>
                    <a:pt x="445" y="131"/>
                    <a:pt x="445" y="131"/>
                  </a:cubicBezTo>
                  <a:cubicBezTo>
                    <a:pt x="462" y="131"/>
                    <a:pt x="475" y="117"/>
                    <a:pt x="475" y="101"/>
                  </a:cubicBezTo>
                  <a:cubicBezTo>
                    <a:pt x="475" y="0"/>
                    <a:pt x="475" y="0"/>
                    <a:pt x="47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7"/>
                    <a:pt x="14" y="131"/>
                    <a:pt x="31" y="131"/>
                  </a:cubicBezTo>
                  <a:close/>
                </a:path>
              </a:pathLst>
            </a:custGeom>
            <a:solidFill>
              <a:srgbClr val="6FC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55"/>
            <p:cNvSpPr>
              <a:spLocks/>
            </p:cNvSpPr>
            <p:nvPr/>
          </p:nvSpPr>
          <p:spPr bwMode="auto">
            <a:xfrm>
              <a:off x="1333500" y="4084638"/>
              <a:ext cx="1273175" cy="373063"/>
            </a:xfrm>
            <a:custGeom>
              <a:avLst/>
              <a:gdLst>
                <a:gd name="T0" fmla="*/ 15 w 339"/>
                <a:gd name="T1" fmla="*/ 0 h 99"/>
                <a:gd name="T2" fmla="*/ 0 w 339"/>
                <a:gd name="T3" fmla="*/ 14 h 99"/>
                <a:gd name="T4" fmla="*/ 0 w 339"/>
                <a:gd name="T5" fmla="*/ 85 h 99"/>
                <a:gd name="T6" fmla="*/ 15 w 339"/>
                <a:gd name="T7" fmla="*/ 99 h 99"/>
                <a:gd name="T8" fmla="*/ 336 w 339"/>
                <a:gd name="T9" fmla="*/ 99 h 99"/>
                <a:gd name="T10" fmla="*/ 339 w 339"/>
                <a:gd name="T11" fmla="*/ 85 h 99"/>
                <a:gd name="T12" fmla="*/ 339 w 339"/>
                <a:gd name="T13" fmla="*/ 0 h 99"/>
                <a:gd name="T14" fmla="*/ 15 w 339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9" h="99">
                  <a:moveTo>
                    <a:pt x="15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3"/>
                    <a:pt x="7" y="99"/>
                    <a:pt x="15" y="99"/>
                  </a:cubicBezTo>
                  <a:cubicBezTo>
                    <a:pt x="336" y="99"/>
                    <a:pt x="336" y="99"/>
                    <a:pt x="336" y="99"/>
                  </a:cubicBezTo>
                  <a:cubicBezTo>
                    <a:pt x="338" y="95"/>
                    <a:pt x="339" y="90"/>
                    <a:pt x="339" y="85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549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56"/>
            <p:cNvSpPr>
              <a:spLocks/>
            </p:cNvSpPr>
            <p:nvPr/>
          </p:nvSpPr>
          <p:spPr bwMode="auto">
            <a:xfrm>
              <a:off x="882650" y="4084638"/>
              <a:ext cx="1663700" cy="373063"/>
            </a:xfrm>
            <a:custGeom>
              <a:avLst/>
              <a:gdLst>
                <a:gd name="T0" fmla="*/ 15 w 443"/>
                <a:gd name="T1" fmla="*/ 99 h 99"/>
                <a:gd name="T2" fmla="*/ 0 w 443"/>
                <a:gd name="T3" fmla="*/ 85 h 99"/>
                <a:gd name="T4" fmla="*/ 0 w 443"/>
                <a:gd name="T5" fmla="*/ 14 h 99"/>
                <a:gd name="T6" fmla="*/ 15 w 443"/>
                <a:gd name="T7" fmla="*/ 0 h 99"/>
                <a:gd name="T8" fmla="*/ 443 w 443"/>
                <a:gd name="T9" fmla="*/ 0 h 99"/>
                <a:gd name="T10" fmla="*/ 443 w 443"/>
                <a:gd name="T11" fmla="*/ 85 h 99"/>
                <a:gd name="T12" fmla="*/ 429 w 443"/>
                <a:gd name="T13" fmla="*/ 99 h 99"/>
                <a:gd name="T14" fmla="*/ 15 w 443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3" h="99">
                  <a:moveTo>
                    <a:pt x="15" y="99"/>
                  </a:moveTo>
                  <a:cubicBezTo>
                    <a:pt x="7" y="99"/>
                    <a:pt x="0" y="93"/>
                    <a:pt x="0" y="8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443" y="0"/>
                    <a:pt x="443" y="0"/>
                    <a:pt x="443" y="0"/>
                  </a:cubicBezTo>
                  <a:cubicBezTo>
                    <a:pt x="443" y="85"/>
                    <a:pt x="443" y="85"/>
                    <a:pt x="443" y="85"/>
                  </a:cubicBezTo>
                  <a:cubicBezTo>
                    <a:pt x="443" y="93"/>
                    <a:pt x="437" y="99"/>
                    <a:pt x="429" y="99"/>
                  </a:cubicBezTo>
                  <a:lnTo>
                    <a:pt x="15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57"/>
            <p:cNvSpPr>
              <a:spLocks/>
            </p:cNvSpPr>
            <p:nvPr/>
          </p:nvSpPr>
          <p:spPr bwMode="auto">
            <a:xfrm>
              <a:off x="882650" y="4084638"/>
              <a:ext cx="1663700" cy="136525"/>
            </a:xfrm>
            <a:custGeom>
              <a:avLst/>
              <a:gdLst>
                <a:gd name="T0" fmla="*/ 15 w 443"/>
                <a:gd name="T1" fmla="*/ 0 h 36"/>
                <a:gd name="T2" fmla="*/ 0 w 443"/>
                <a:gd name="T3" fmla="*/ 14 h 36"/>
                <a:gd name="T4" fmla="*/ 0 w 443"/>
                <a:gd name="T5" fmla="*/ 36 h 36"/>
                <a:gd name="T6" fmla="*/ 15 w 443"/>
                <a:gd name="T7" fmla="*/ 22 h 36"/>
                <a:gd name="T8" fmla="*/ 443 w 443"/>
                <a:gd name="T9" fmla="*/ 22 h 36"/>
                <a:gd name="T10" fmla="*/ 443 w 443"/>
                <a:gd name="T11" fmla="*/ 0 h 36"/>
                <a:gd name="T12" fmla="*/ 15 w 443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3" h="36">
                  <a:moveTo>
                    <a:pt x="15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8"/>
                    <a:pt x="7" y="22"/>
                    <a:pt x="15" y="22"/>
                  </a:cubicBezTo>
                  <a:cubicBezTo>
                    <a:pt x="443" y="22"/>
                    <a:pt x="443" y="22"/>
                    <a:pt x="443" y="22"/>
                  </a:cubicBezTo>
                  <a:cubicBezTo>
                    <a:pt x="443" y="0"/>
                    <a:pt x="443" y="0"/>
                    <a:pt x="443" y="0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EAE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58"/>
            <p:cNvSpPr>
              <a:spLocks/>
            </p:cNvSpPr>
            <p:nvPr/>
          </p:nvSpPr>
          <p:spPr bwMode="auto">
            <a:xfrm>
              <a:off x="969963" y="4251326"/>
              <a:ext cx="209550" cy="373063"/>
            </a:xfrm>
            <a:custGeom>
              <a:avLst/>
              <a:gdLst>
                <a:gd name="T0" fmla="*/ 132 w 132"/>
                <a:gd name="T1" fmla="*/ 235 h 235"/>
                <a:gd name="T2" fmla="*/ 66 w 132"/>
                <a:gd name="T3" fmla="*/ 211 h 235"/>
                <a:gd name="T4" fmla="*/ 0 w 132"/>
                <a:gd name="T5" fmla="*/ 235 h 235"/>
                <a:gd name="T6" fmla="*/ 0 w 132"/>
                <a:gd name="T7" fmla="*/ 0 h 235"/>
                <a:gd name="T8" fmla="*/ 66 w 132"/>
                <a:gd name="T9" fmla="*/ 0 h 235"/>
                <a:gd name="T10" fmla="*/ 132 w 132"/>
                <a:gd name="T11" fmla="*/ 0 h 235"/>
                <a:gd name="T12" fmla="*/ 132 w 132"/>
                <a:gd name="T13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235">
                  <a:moveTo>
                    <a:pt x="132" y="235"/>
                  </a:moveTo>
                  <a:lnTo>
                    <a:pt x="66" y="211"/>
                  </a:lnTo>
                  <a:lnTo>
                    <a:pt x="0" y="235"/>
                  </a:lnTo>
                  <a:lnTo>
                    <a:pt x="0" y="0"/>
                  </a:lnTo>
                  <a:lnTo>
                    <a:pt x="66" y="0"/>
                  </a:lnTo>
                  <a:lnTo>
                    <a:pt x="132" y="0"/>
                  </a:lnTo>
                  <a:lnTo>
                    <a:pt x="132" y="235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Rectangle 59"/>
            <p:cNvSpPr>
              <a:spLocks noChangeArrowheads="1"/>
            </p:cNvSpPr>
            <p:nvPr/>
          </p:nvSpPr>
          <p:spPr bwMode="auto">
            <a:xfrm>
              <a:off x="1270000" y="2962276"/>
              <a:ext cx="912813" cy="793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Rectangle 60"/>
            <p:cNvSpPr>
              <a:spLocks noChangeArrowheads="1"/>
            </p:cNvSpPr>
            <p:nvPr/>
          </p:nvSpPr>
          <p:spPr bwMode="auto">
            <a:xfrm>
              <a:off x="1130300" y="2743201"/>
              <a:ext cx="1190625" cy="1206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74" name="组合 1073" hidden="1"/>
          <p:cNvGrpSpPr/>
          <p:nvPr/>
        </p:nvGrpSpPr>
        <p:grpSpPr>
          <a:xfrm>
            <a:off x="3046413" y="2682876"/>
            <a:ext cx="173038" cy="1492250"/>
            <a:chOff x="3049588" y="2682876"/>
            <a:chExt cx="173038" cy="1492250"/>
          </a:xfrm>
        </p:grpSpPr>
        <p:sp>
          <p:nvSpPr>
            <p:cNvPr id="42" name="Freeform 61"/>
            <p:cNvSpPr>
              <a:spLocks/>
            </p:cNvSpPr>
            <p:nvPr/>
          </p:nvSpPr>
          <p:spPr bwMode="auto">
            <a:xfrm>
              <a:off x="3184525" y="2803526"/>
              <a:ext cx="38100" cy="1316038"/>
            </a:xfrm>
            <a:custGeom>
              <a:avLst/>
              <a:gdLst>
                <a:gd name="T0" fmla="*/ 10 w 10"/>
                <a:gd name="T1" fmla="*/ 349 h 349"/>
                <a:gd name="T2" fmla="*/ 10 w 10"/>
                <a:gd name="T3" fmla="*/ 0 h 349"/>
                <a:gd name="T4" fmla="*/ 0 w 10"/>
                <a:gd name="T5" fmla="*/ 12 h 349"/>
                <a:gd name="T6" fmla="*/ 0 w 10"/>
                <a:gd name="T7" fmla="*/ 349 h 349"/>
                <a:gd name="T8" fmla="*/ 10 w 10"/>
                <a:gd name="T9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49">
                  <a:moveTo>
                    <a:pt x="10" y="349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1"/>
                    <a:pt x="1" y="5"/>
                    <a:pt x="0" y="12"/>
                  </a:cubicBezTo>
                  <a:cubicBezTo>
                    <a:pt x="0" y="349"/>
                    <a:pt x="0" y="349"/>
                    <a:pt x="0" y="349"/>
                  </a:cubicBezTo>
                  <a:lnTo>
                    <a:pt x="10" y="349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62"/>
            <p:cNvSpPr>
              <a:spLocks/>
            </p:cNvSpPr>
            <p:nvPr/>
          </p:nvSpPr>
          <p:spPr bwMode="auto">
            <a:xfrm>
              <a:off x="3090863" y="2800351"/>
              <a:ext cx="93663" cy="1319213"/>
            </a:xfrm>
            <a:custGeom>
              <a:avLst/>
              <a:gdLst>
                <a:gd name="T0" fmla="*/ 0 w 25"/>
                <a:gd name="T1" fmla="*/ 350 h 350"/>
                <a:gd name="T2" fmla="*/ 25 w 25"/>
                <a:gd name="T3" fmla="*/ 350 h 350"/>
                <a:gd name="T4" fmla="*/ 25 w 25"/>
                <a:gd name="T5" fmla="*/ 13 h 350"/>
                <a:gd name="T6" fmla="*/ 25 w 25"/>
                <a:gd name="T7" fmla="*/ 13 h 350"/>
                <a:gd name="T8" fmla="*/ 25 w 25"/>
                <a:gd name="T9" fmla="*/ 12 h 350"/>
                <a:gd name="T10" fmla="*/ 25 w 25"/>
                <a:gd name="T11" fmla="*/ 13 h 350"/>
                <a:gd name="T12" fmla="*/ 12 w 25"/>
                <a:gd name="T13" fmla="*/ 0 h 350"/>
                <a:gd name="T14" fmla="*/ 0 w 25"/>
                <a:gd name="T15" fmla="*/ 13 h 350"/>
                <a:gd name="T16" fmla="*/ 0 w 25"/>
                <a:gd name="T17" fmla="*/ 12 h 350"/>
                <a:gd name="T18" fmla="*/ 0 w 25"/>
                <a:gd name="T19" fmla="*/ 13 h 350"/>
                <a:gd name="T20" fmla="*/ 0 w 25"/>
                <a:gd name="T21" fmla="*/ 13 h 350"/>
                <a:gd name="T22" fmla="*/ 0 w 25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350">
                  <a:moveTo>
                    <a:pt x="0" y="350"/>
                  </a:moveTo>
                  <a:cubicBezTo>
                    <a:pt x="25" y="350"/>
                    <a:pt x="25" y="350"/>
                    <a:pt x="25" y="350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3"/>
                    <a:pt x="25" y="13"/>
                  </a:cubicBezTo>
                  <a:cubicBezTo>
                    <a:pt x="24" y="6"/>
                    <a:pt x="19" y="0"/>
                    <a:pt x="12" y="0"/>
                  </a:cubicBezTo>
                  <a:cubicBezTo>
                    <a:pt x="6" y="0"/>
                    <a:pt x="1" y="6"/>
                    <a:pt x="0" y="13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0" y="35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63"/>
            <p:cNvSpPr>
              <a:spLocks/>
            </p:cNvSpPr>
            <p:nvPr/>
          </p:nvSpPr>
          <p:spPr bwMode="auto">
            <a:xfrm>
              <a:off x="3049588" y="2803526"/>
              <a:ext cx="41275" cy="1316038"/>
            </a:xfrm>
            <a:custGeom>
              <a:avLst/>
              <a:gdLst>
                <a:gd name="T0" fmla="*/ 11 w 11"/>
                <a:gd name="T1" fmla="*/ 12 h 349"/>
                <a:gd name="T2" fmla="*/ 0 w 11"/>
                <a:gd name="T3" fmla="*/ 0 h 349"/>
                <a:gd name="T4" fmla="*/ 0 w 11"/>
                <a:gd name="T5" fmla="*/ 349 h 349"/>
                <a:gd name="T6" fmla="*/ 11 w 11"/>
                <a:gd name="T7" fmla="*/ 349 h 349"/>
                <a:gd name="T8" fmla="*/ 11 w 11"/>
                <a:gd name="T9" fmla="*/ 1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49">
                  <a:moveTo>
                    <a:pt x="11" y="12"/>
                  </a:moveTo>
                  <a:cubicBezTo>
                    <a:pt x="10" y="5"/>
                    <a:pt x="6" y="1"/>
                    <a:pt x="0" y="0"/>
                  </a:cubicBezTo>
                  <a:cubicBezTo>
                    <a:pt x="0" y="349"/>
                    <a:pt x="0" y="349"/>
                    <a:pt x="0" y="349"/>
                  </a:cubicBezTo>
                  <a:cubicBezTo>
                    <a:pt x="11" y="349"/>
                    <a:pt x="11" y="349"/>
                    <a:pt x="11" y="349"/>
                  </a:cubicBezTo>
                  <a:lnTo>
                    <a:pt x="11" y="12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64"/>
            <p:cNvSpPr>
              <a:spLocks/>
            </p:cNvSpPr>
            <p:nvPr/>
          </p:nvSpPr>
          <p:spPr bwMode="auto">
            <a:xfrm>
              <a:off x="3049588" y="2682876"/>
              <a:ext cx="173038" cy="165100"/>
            </a:xfrm>
            <a:custGeom>
              <a:avLst/>
              <a:gdLst>
                <a:gd name="T0" fmla="*/ 0 w 46"/>
                <a:gd name="T1" fmla="*/ 32 h 44"/>
                <a:gd name="T2" fmla="*/ 11 w 46"/>
                <a:gd name="T3" fmla="*/ 44 h 44"/>
                <a:gd name="T4" fmla="*/ 11 w 46"/>
                <a:gd name="T5" fmla="*/ 44 h 44"/>
                <a:gd name="T6" fmla="*/ 11 w 46"/>
                <a:gd name="T7" fmla="*/ 43 h 44"/>
                <a:gd name="T8" fmla="*/ 11 w 46"/>
                <a:gd name="T9" fmla="*/ 44 h 44"/>
                <a:gd name="T10" fmla="*/ 23 w 46"/>
                <a:gd name="T11" fmla="*/ 31 h 44"/>
                <a:gd name="T12" fmla="*/ 36 w 46"/>
                <a:gd name="T13" fmla="*/ 44 h 44"/>
                <a:gd name="T14" fmla="*/ 36 w 46"/>
                <a:gd name="T15" fmla="*/ 43 h 44"/>
                <a:gd name="T16" fmla="*/ 36 w 46"/>
                <a:gd name="T17" fmla="*/ 44 h 44"/>
                <a:gd name="T18" fmla="*/ 36 w 46"/>
                <a:gd name="T19" fmla="*/ 44 h 44"/>
                <a:gd name="T20" fmla="*/ 46 w 46"/>
                <a:gd name="T21" fmla="*/ 32 h 44"/>
                <a:gd name="T22" fmla="*/ 23 w 46"/>
                <a:gd name="T23" fmla="*/ 0 h 44"/>
                <a:gd name="T24" fmla="*/ 0 w 46"/>
                <a:gd name="T25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44">
                  <a:moveTo>
                    <a:pt x="0" y="32"/>
                  </a:moveTo>
                  <a:cubicBezTo>
                    <a:pt x="6" y="33"/>
                    <a:pt x="10" y="37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4"/>
                    <a:pt x="11" y="44"/>
                  </a:cubicBezTo>
                  <a:cubicBezTo>
                    <a:pt x="12" y="37"/>
                    <a:pt x="17" y="31"/>
                    <a:pt x="23" y="31"/>
                  </a:cubicBezTo>
                  <a:cubicBezTo>
                    <a:pt x="30" y="31"/>
                    <a:pt x="35" y="37"/>
                    <a:pt x="36" y="44"/>
                  </a:cubicBezTo>
                  <a:cubicBezTo>
                    <a:pt x="36" y="44"/>
                    <a:pt x="36" y="43"/>
                    <a:pt x="36" y="43"/>
                  </a:cubicBezTo>
                  <a:cubicBezTo>
                    <a:pt x="36" y="43"/>
                    <a:pt x="36" y="43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7" y="37"/>
                    <a:pt x="41" y="33"/>
                    <a:pt x="46" y="32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65"/>
            <p:cNvSpPr>
              <a:spLocks/>
            </p:cNvSpPr>
            <p:nvPr/>
          </p:nvSpPr>
          <p:spPr bwMode="auto">
            <a:xfrm>
              <a:off x="3094038" y="2682876"/>
              <a:ext cx="87313" cy="63500"/>
            </a:xfrm>
            <a:custGeom>
              <a:avLst/>
              <a:gdLst>
                <a:gd name="T0" fmla="*/ 23 w 23"/>
                <a:gd name="T1" fmla="*/ 15 h 17"/>
                <a:gd name="T2" fmla="*/ 11 w 23"/>
                <a:gd name="T3" fmla="*/ 0 h 17"/>
                <a:gd name="T4" fmla="*/ 0 w 23"/>
                <a:gd name="T5" fmla="*/ 15 h 17"/>
                <a:gd name="T6" fmla="*/ 11 w 23"/>
                <a:gd name="T7" fmla="*/ 17 h 17"/>
                <a:gd name="T8" fmla="*/ 23 w 23"/>
                <a:gd name="T9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7">
                  <a:moveTo>
                    <a:pt x="23" y="15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6"/>
                    <a:pt x="7" y="17"/>
                    <a:pt x="11" y="17"/>
                  </a:cubicBezTo>
                  <a:cubicBezTo>
                    <a:pt x="15" y="17"/>
                    <a:pt x="19" y="16"/>
                    <a:pt x="23" y="15"/>
                  </a:cubicBez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Rectangle 66"/>
            <p:cNvSpPr>
              <a:spLocks noChangeArrowheads="1"/>
            </p:cNvSpPr>
            <p:nvPr/>
          </p:nvSpPr>
          <p:spPr bwMode="auto">
            <a:xfrm>
              <a:off x="3184525" y="4119563"/>
              <a:ext cx="38100" cy="55563"/>
            </a:xfrm>
            <a:prstGeom prst="rect">
              <a:avLst/>
            </a:prstGeom>
            <a:solidFill>
              <a:srgbClr val="6FC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Rectangle 67"/>
            <p:cNvSpPr>
              <a:spLocks noChangeArrowheads="1"/>
            </p:cNvSpPr>
            <p:nvPr/>
          </p:nvSpPr>
          <p:spPr bwMode="auto">
            <a:xfrm>
              <a:off x="3090863" y="4119563"/>
              <a:ext cx="93663" cy="55563"/>
            </a:xfrm>
            <a:prstGeom prst="rect">
              <a:avLst/>
            </a:prstGeom>
            <a:solidFill>
              <a:srgbClr val="83E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Rectangle 68"/>
            <p:cNvSpPr>
              <a:spLocks noChangeArrowheads="1"/>
            </p:cNvSpPr>
            <p:nvPr/>
          </p:nvSpPr>
          <p:spPr bwMode="auto">
            <a:xfrm>
              <a:off x="3049588" y="4119563"/>
              <a:ext cx="41275" cy="55563"/>
            </a:xfrm>
            <a:prstGeom prst="rect">
              <a:avLst/>
            </a:prstGeom>
            <a:solidFill>
              <a:srgbClr val="6FC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78" name="文本框 1077"/>
          <p:cNvSpPr txBox="1"/>
          <p:nvPr/>
        </p:nvSpPr>
        <p:spPr>
          <a:xfrm>
            <a:off x="4157008" y="235604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rgbClr val="6FC1D8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我们专研</a:t>
            </a:r>
            <a:r>
              <a:rPr lang="zh-CN" altLang="en-US" sz="4800" dirty="0">
                <a:solidFill>
                  <a:srgbClr val="6FC1D8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课程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4772561" y="3517166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rgbClr val="BDBDBD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勤奋学习</a:t>
            </a:r>
            <a:endParaRPr lang="zh-CN" altLang="en-US" sz="4800" dirty="0">
              <a:solidFill>
                <a:srgbClr val="BDBDBD"/>
              </a:solidFill>
              <a:latin typeface="站酷高端黑" panose="02010600030101010101" pitchFamily="2" charset="-122"/>
              <a:ea typeface="站酷高端黑" panose="02010600030101010101" pitchFamily="2" charset="-122"/>
            </a:endParaRPr>
          </a:p>
        </p:txBody>
      </p:sp>
      <p:sp>
        <p:nvSpPr>
          <p:cNvPr id="1080" name="矩形 1079" hidden="1"/>
          <p:cNvSpPr/>
          <p:nvPr/>
        </p:nvSpPr>
        <p:spPr>
          <a:xfrm>
            <a:off x="4927956" y="3142456"/>
            <a:ext cx="23360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BDBDBD"/>
                </a:solidFill>
                <a:latin typeface="arial" panose="020B0604020202020204" pitchFamily="34" charset="0"/>
              </a:rPr>
              <a:t>WE STUDY HARD</a:t>
            </a:r>
            <a:endParaRPr lang="zh-CN" altLang="en-US" sz="2000" dirty="0">
              <a:solidFill>
                <a:srgbClr val="BDBDBD"/>
              </a:solidFill>
            </a:endParaRPr>
          </a:p>
        </p:txBody>
      </p:sp>
      <p:cxnSp>
        <p:nvCxnSpPr>
          <p:cNvPr id="1083" name="直接连接符 1082"/>
          <p:cNvCxnSpPr/>
          <p:nvPr/>
        </p:nvCxnSpPr>
        <p:spPr>
          <a:xfrm>
            <a:off x="7241997" y="3328988"/>
            <a:ext cx="400050" cy="0"/>
          </a:xfrm>
          <a:prstGeom prst="line">
            <a:avLst/>
          </a:prstGeom>
          <a:ln w="19050">
            <a:solidFill>
              <a:srgbClr val="BDBD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>
            <a:off x="4549953" y="3328988"/>
            <a:ext cx="400050" cy="0"/>
          </a:xfrm>
          <a:prstGeom prst="line">
            <a:avLst/>
          </a:prstGeom>
          <a:ln w="19050">
            <a:solidFill>
              <a:srgbClr val="BDBD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任意多边形 54"/>
          <p:cNvSpPr/>
          <p:nvPr/>
        </p:nvSpPr>
        <p:spPr>
          <a:xfrm>
            <a:off x="-1" y="0"/>
            <a:ext cx="12192003" cy="3516086"/>
          </a:xfrm>
          <a:custGeom>
            <a:avLst/>
            <a:gdLst>
              <a:gd name="connsiteX0" fmla="*/ 0 w 12192003"/>
              <a:gd name="connsiteY0" fmla="*/ 0 h 3516086"/>
              <a:gd name="connsiteX1" fmla="*/ 12192003 w 12192003"/>
              <a:gd name="connsiteY1" fmla="*/ 0 h 3516086"/>
              <a:gd name="connsiteX2" fmla="*/ 12192003 w 12192003"/>
              <a:gd name="connsiteY2" fmla="*/ 3516086 h 3516086"/>
              <a:gd name="connsiteX3" fmla="*/ 0 w 12192003"/>
              <a:gd name="connsiteY3" fmla="*/ 3516086 h 3516086"/>
              <a:gd name="connsiteX4" fmla="*/ 0 w 12192003"/>
              <a:gd name="connsiteY4" fmla="*/ 0 h 351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3" h="3516086">
                <a:moveTo>
                  <a:pt x="0" y="0"/>
                </a:moveTo>
                <a:lnTo>
                  <a:pt x="12192003" y="0"/>
                </a:lnTo>
                <a:lnTo>
                  <a:pt x="12192003" y="3516086"/>
                </a:lnTo>
                <a:lnTo>
                  <a:pt x="0" y="3516086"/>
                </a:lnTo>
                <a:lnTo>
                  <a:pt x="0" y="0"/>
                </a:lnTo>
                <a:close/>
              </a:path>
            </a:pathLst>
          </a:custGeom>
          <a:solidFill>
            <a:srgbClr val="7BD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-1" y="3516086"/>
            <a:ext cx="12192003" cy="3341914"/>
          </a:xfrm>
          <a:custGeom>
            <a:avLst/>
            <a:gdLst>
              <a:gd name="connsiteX0" fmla="*/ 0 w 12192003"/>
              <a:gd name="connsiteY0" fmla="*/ 0 h 3341914"/>
              <a:gd name="connsiteX1" fmla="*/ 12192003 w 12192003"/>
              <a:gd name="connsiteY1" fmla="*/ 0 h 3341914"/>
              <a:gd name="connsiteX2" fmla="*/ 12192003 w 12192003"/>
              <a:gd name="connsiteY2" fmla="*/ 3341914 h 3341914"/>
              <a:gd name="connsiteX3" fmla="*/ 0 w 12192003"/>
              <a:gd name="connsiteY3" fmla="*/ 3341914 h 3341914"/>
              <a:gd name="connsiteX4" fmla="*/ 0 w 12192003"/>
              <a:gd name="connsiteY4" fmla="*/ 0 h 3341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3" h="3341914">
                <a:moveTo>
                  <a:pt x="0" y="0"/>
                </a:moveTo>
                <a:lnTo>
                  <a:pt x="12192003" y="0"/>
                </a:lnTo>
                <a:lnTo>
                  <a:pt x="12192003" y="3341914"/>
                </a:lnTo>
                <a:lnTo>
                  <a:pt x="0" y="3341914"/>
                </a:lnTo>
                <a:lnTo>
                  <a:pt x="0" y="0"/>
                </a:lnTo>
                <a:close/>
              </a:path>
            </a:pathLst>
          </a:custGeom>
          <a:solidFill>
            <a:srgbClr val="7BD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7" name="任意多边形 56"/>
          <p:cNvSpPr/>
          <p:nvPr/>
        </p:nvSpPr>
        <p:spPr>
          <a:xfrm>
            <a:off x="-1" y="3429000"/>
            <a:ext cx="12192003" cy="3429000"/>
          </a:xfrm>
          <a:custGeom>
            <a:avLst/>
            <a:gdLst>
              <a:gd name="connsiteX0" fmla="*/ 0 w 12192003"/>
              <a:gd name="connsiteY0" fmla="*/ 0 h 3429000"/>
              <a:gd name="connsiteX1" fmla="*/ 12192003 w 12192003"/>
              <a:gd name="connsiteY1" fmla="*/ 0 h 3429000"/>
              <a:gd name="connsiteX2" fmla="*/ 12192003 w 12192003"/>
              <a:gd name="connsiteY2" fmla="*/ 3429000 h 3429000"/>
              <a:gd name="connsiteX3" fmla="*/ 0 w 12192003"/>
              <a:gd name="connsiteY3" fmla="*/ 3429000 h 3429000"/>
              <a:gd name="connsiteX4" fmla="*/ 0 w 12192003"/>
              <a:gd name="connsiteY4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3" h="3429000">
                <a:moveTo>
                  <a:pt x="0" y="0"/>
                </a:moveTo>
                <a:lnTo>
                  <a:pt x="12192003" y="0"/>
                </a:lnTo>
                <a:lnTo>
                  <a:pt x="12192003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C3E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任意多边形 57"/>
          <p:cNvSpPr/>
          <p:nvPr/>
        </p:nvSpPr>
        <p:spPr>
          <a:xfrm>
            <a:off x="-1" y="0"/>
            <a:ext cx="12192003" cy="3429000"/>
          </a:xfrm>
          <a:custGeom>
            <a:avLst/>
            <a:gdLst>
              <a:gd name="connsiteX0" fmla="*/ 0 w 12192003"/>
              <a:gd name="connsiteY0" fmla="*/ 0 h 3429000"/>
              <a:gd name="connsiteX1" fmla="*/ 12192003 w 12192003"/>
              <a:gd name="connsiteY1" fmla="*/ 0 h 3429000"/>
              <a:gd name="connsiteX2" fmla="*/ 12192003 w 12192003"/>
              <a:gd name="connsiteY2" fmla="*/ 3429000 h 3429000"/>
              <a:gd name="connsiteX3" fmla="*/ 0 w 12192003"/>
              <a:gd name="connsiteY3" fmla="*/ 3429000 h 3429000"/>
              <a:gd name="connsiteX4" fmla="*/ 0 w 12192003"/>
              <a:gd name="connsiteY4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3" h="3429000">
                <a:moveTo>
                  <a:pt x="0" y="0"/>
                </a:moveTo>
                <a:lnTo>
                  <a:pt x="12192003" y="0"/>
                </a:lnTo>
                <a:lnTo>
                  <a:pt x="12192003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C3E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0" name="10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0" y="249377"/>
            <a:ext cx="5138140" cy="3853605"/>
          </a:xfrm>
          <a:prstGeom prst="rect">
            <a:avLst/>
          </a:prstGeom>
        </p:spPr>
      </p:pic>
      <p:pic>
        <p:nvPicPr>
          <p:cNvPr id="61" name="1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6376" y="5883807"/>
            <a:ext cx="4959796" cy="3678179"/>
          </a:xfrm>
          <a:prstGeom prst="rect">
            <a:avLst/>
          </a:prstGeom>
        </p:spPr>
      </p:pic>
      <p:pic>
        <p:nvPicPr>
          <p:cNvPr id="62" name="1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91" y="1212797"/>
            <a:ext cx="4713041" cy="3534782"/>
          </a:xfrm>
          <a:prstGeom prst="rect">
            <a:avLst/>
          </a:prstGeom>
        </p:spPr>
      </p:pic>
      <p:pic>
        <p:nvPicPr>
          <p:cNvPr id="63" name="1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55" y="1029272"/>
            <a:ext cx="5379775" cy="4034834"/>
          </a:xfrm>
          <a:prstGeom prst="rect">
            <a:avLst/>
          </a:prstGeom>
        </p:spPr>
      </p:pic>
      <p:pic>
        <p:nvPicPr>
          <p:cNvPr id="64" name="1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80" y="1620699"/>
            <a:ext cx="5242926" cy="3932197"/>
          </a:xfrm>
          <a:prstGeom prst="rect">
            <a:avLst/>
          </a:prstGeom>
        </p:spPr>
      </p:pic>
      <p:pic>
        <p:nvPicPr>
          <p:cNvPr id="65" name="3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615" y="1748378"/>
            <a:ext cx="5273713" cy="3955285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82" y="1775440"/>
            <a:ext cx="6191120" cy="4643340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14" y="2300098"/>
            <a:ext cx="5612016" cy="4209012"/>
          </a:xfrm>
          <a:prstGeom prst="rect">
            <a:avLst/>
          </a:prstGeom>
        </p:spPr>
      </p:pic>
      <p:pic>
        <p:nvPicPr>
          <p:cNvPr id="66" name="10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3"/>
          <a:stretch/>
        </p:blipFill>
        <p:spPr>
          <a:xfrm>
            <a:off x="-13639163" y="-3672681"/>
            <a:ext cx="5299874" cy="3561998"/>
          </a:xfrm>
          <a:prstGeom prst="rect">
            <a:avLst/>
          </a:prstGeom>
        </p:spPr>
      </p:pic>
      <p:pic>
        <p:nvPicPr>
          <p:cNvPr id="67" name="10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t="1001" r="761" b="20667"/>
          <a:stretch/>
        </p:blipFill>
        <p:spPr>
          <a:xfrm>
            <a:off x="2025744" y="1676842"/>
            <a:ext cx="5661638" cy="3408995"/>
          </a:xfrm>
          <a:prstGeom prst="rect">
            <a:avLst/>
          </a:prstGeom>
        </p:spPr>
      </p:pic>
      <p:pic>
        <p:nvPicPr>
          <p:cNvPr id="68" name="10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81478" y="780941"/>
            <a:ext cx="5437335" cy="4079596"/>
          </a:xfrm>
          <a:prstGeom prst="rect">
            <a:avLst/>
          </a:prstGeom>
          <a:ln w="44450" cmpd="thickThin">
            <a:solidFill>
              <a:schemeClr val="bg1">
                <a:alpha val="80000"/>
              </a:schemeClr>
            </a:solidFill>
          </a:ln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529" y="2415496"/>
            <a:ext cx="5640601" cy="4230452"/>
          </a:xfrm>
          <a:prstGeom prst="rect">
            <a:avLst/>
          </a:prstGeom>
        </p:spPr>
      </p:pic>
      <p:pic>
        <p:nvPicPr>
          <p:cNvPr id="72" name="10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194" y="-4240360"/>
            <a:ext cx="5180102" cy="388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6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3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08000" y="108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2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62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300" fill="hold"/>
                                            <p:tgtEl>
                                              <p:spTgt spid="10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300" fill="hold"/>
                                            <p:tgtEl>
                                              <p:spTgt spid="10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62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3" dur="300" fill="hold"/>
                                            <p:tgtEl>
                                              <p:spTgt spid="10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4" dur="300" fill="hold"/>
                                            <p:tgtEl>
                                              <p:spTgt spid="10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 p14:presetBounceEnd="62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7" dur="300" fill="hold"/>
                                            <p:tgtEl>
                                              <p:spTgt spid="10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8" dur="300" fill="hold"/>
                                            <p:tgtEl>
                                              <p:spTgt spid="10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62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1" dur="300" fill="hold"/>
                                            <p:tgtEl>
                                              <p:spTgt spid="10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2" dur="300" fill="hold"/>
                                            <p:tgtEl>
                                              <p:spTgt spid="10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15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5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5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5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50" tmFilter="0,0; .5, 1; 1, 1"/>
                                            <p:tgtEl>
                                              <p:spTgt spid="10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10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10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10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50"/>
                                            <p:tgtEl>
                                              <p:spTgt spid="10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8" dur="250"/>
                                            <p:tgtEl>
                                              <p:spTgt spid="10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50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2" dur="25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1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15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5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5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15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150" tmFilter="0,0; .5, 1; 1, 1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1" accel="48000" decel="5200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1" accel="48000" decel="5200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4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1" presetClass="entr" presetSubtype="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79" presetID="6" presetClass="emph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0" dur="100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1" presetID="49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4167E-6 -1.11111E-6 L 0.20651 0.02755 " pathEditMode="relative" rAng="0" ptsTypes="AA">
                                          <p:cBhvr>
                                            <p:cTn id="8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326" y="1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4550"/>
                                </p:stCondLst>
                                <p:childTnLst>
                                  <p:par>
                                    <p:cTn id="84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5" dur="125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6" presetID="2" presetClass="exit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7" dur="10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93" presetID="6" presetClass="emph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4" dur="1000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" presetID="49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-7.40741E-7 L 0.20651 0.02755 " pathEditMode="relative" rAng="0" ptsTypes="AA">
                                          <p:cBhvr>
                                            <p:cTn id="96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326" y="1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98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9" dur="1250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" presetID="2" presetClass="exit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1" dur="10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10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8050"/>
                                </p:stCondLst>
                                <p:childTnLst>
                                  <p:par>
                                    <p:cTn id="107" presetID="6" presetClass="emph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8" dur="1000" fill="hold"/>
                                            <p:tgtEl>
                                              <p:spTgt spid="6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" presetID="49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-2.96296E-6 L 0.20651 0.02755 " pathEditMode="relative" rAng="0" ptsTypes="AA">
                                          <p:cBhvr>
                                            <p:cTn id="110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326" y="1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9050"/>
                                </p:stCondLst>
                                <p:childTnLst>
                                  <p:par>
                                    <p:cTn id="112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3" dur="1250" fill="hold"/>
                                            <p:tgtEl>
                                              <p:spTgt spid="63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" presetID="2" presetClass="exit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5" dur="10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10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8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10300"/>
                                </p:stCondLst>
                                <p:childTnLst>
                                  <p:par>
                                    <p:cTn id="121" presetID="6" presetClass="emph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2" dur="100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3" presetID="49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3.33333E-6 L 0.20652 0.02754 " pathEditMode="relative" rAng="0" ptsTypes="AA">
                                          <p:cBhvr>
                                            <p:cTn id="124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326" y="1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5" fill="hold">
                                <p:stCondLst>
                                  <p:cond delay="11300"/>
                                </p:stCondLst>
                                <p:childTnLst>
                                  <p:par>
                                    <p:cTn id="126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7" dur="125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8" presetID="2" presetClass="exit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9" dur="10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0" dur="10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4" fill="hold">
                                <p:stCondLst>
                                  <p:cond delay="12550"/>
                                </p:stCondLst>
                                <p:childTnLst>
                                  <p:par>
                                    <p:cTn id="135" presetID="6" presetClass="emph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36" dur="1000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7" presetID="49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2.96296E-6 L 0.20651 0.02754 " pathEditMode="relative" rAng="0" ptsTypes="AA">
                                          <p:cBhvr>
                                            <p:cTn id="13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326" y="1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13550"/>
                                </p:stCondLst>
                                <p:childTnLst>
                                  <p:par>
                                    <p:cTn id="140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1" dur="1250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2" presetID="2" presetClass="exit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3" dur="10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10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8" fill="hold">
                                <p:stCondLst>
                                  <p:cond delay="14800"/>
                                </p:stCondLst>
                                <p:childTnLst>
                                  <p:par>
                                    <p:cTn id="149" presetID="6" presetClass="emph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50" dur="1000" fill="hold"/>
                                            <p:tgtEl>
                                              <p:spTgt spid="6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1" presetID="49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1.85185E-6 L 0.20651 0.02754 " pathEditMode="relative" rAng="0" ptsTypes="AA">
                                          <p:cBhvr>
                                            <p:cTn id="152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326" y="1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3" fill="hold">
                                <p:stCondLst>
                                  <p:cond delay="15800"/>
                                </p:stCondLst>
                                <p:childTnLst>
                                  <p:par>
                                    <p:cTn id="154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55" dur="1250" fill="hold"/>
                                            <p:tgtEl>
                                              <p:spTgt spid="69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6" presetID="2" presetClass="exit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57" dur="10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8" dur="10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2" fill="hold">
                                <p:stCondLst>
                                  <p:cond delay="17050"/>
                                </p:stCondLst>
                                <p:childTnLst>
                                  <p:par>
                                    <p:cTn id="163" presetID="6" presetClass="emph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64" dur="1250" fill="hold"/>
                                            <p:tgtEl>
                                              <p:spTgt spid="6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5" presetID="49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4.44444E-6 L 0.20651 0.02754 " pathEditMode="relative" rAng="0" ptsTypes="AA">
                                          <p:cBhvr>
                                            <p:cTn id="166" dur="1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326" y="1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7" fill="hold">
                                <p:stCondLst>
                                  <p:cond delay="18300"/>
                                </p:stCondLst>
                                <p:childTnLst>
                                  <p:par>
                                    <p:cTn id="168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69" dur="1250" fill="hold"/>
                                            <p:tgtEl>
                                              <p:spTgt spid="67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0" presetID="2" presetClass="exit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1" dur="10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2" dur="10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4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6" fill="hold">
                                <p:stCondLst>
                                  <p:cond delay="19550"/>
                                </p:stCondLst>
                                <p:childTnLst>
                                  <p:par>
                                    <p:cTn id="177" presetID="6" presetClass="emph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78" dur="100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9" presetID="49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3.7037E-7 L 0.20651 0.02755 " pathEditMode="relative" rAng="0" ptsTypes="AA">
                                          <p:cBhvr>
                                            <p:cTn id="180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326" y="1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1" fill="hold">
                                <p:stCondLst>
                                  <p:cond delay="20550"/>
                                </p:stCondLst>
                                <p:childTnLst>
                                  <p:par>
                                    <p:cTn id="182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3" dur="125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4" presetID="2" presetClass="exit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5" dur="10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6" dur="10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8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0" fill="hold">
                                <p:stCondLst>
                                  <p:cond delay="21800"/>
                                </p:stCondLst>
                                <p:childTnLst>
                                  <p:par>
                                    <p:cTn id="191" presetID="6" presetClass="emph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92" dur="1000" fill="hold"/>
                                            <p:tgtEl>
                                              <p:spTgt spid="7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3" presetID="49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-2.22222E-6 L 0.20651 0.02755 " pathEditMode="relative" rAng="0" ptsTypes="AA">
                                          <p:cBhvr>
                                            <p:cTn id="194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326" y="136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5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7" fill="hold">
                                <p:stCondLst>
                                  <p:cond delay="22800"/>
                                </p:stCondLst>
                                <p:childTnLst>
                                  <p:par>
                                    <p:cTn id="198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99" dur="1250" fill="hold"/>
                                            <p:tgtEl>
                                              <p:spTgt spid="71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0" presetID="2" presetClass="exit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1" dur="10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2" dur="10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5" grpId="1" animBg="1"/>
          <p:bldP spid="36" grpId="0" animBg="1"/>
          <p:bldP spid="36" grpId="1" animBg="1"/>
          <p:bldP spid="1078" grpId="0"/>
          <p:bldP spid="119" grpId="0"/>
          <p:bldP spid="1080" grpId="0"/>
          <p:bldP spid="55" grpId="0" animBg="1"/>
          <p:bldP spid="56" grpId="0" animBg="1"/>
          <p:bldP spid="57" grpId="0" animBg="1"/>
          <p:bldP spid="5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3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13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08000" y="108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12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" fill="hold"/>
                                            <p:tgtEl>
                                              <p:spTgt spid="10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0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" fill="hold"/>
                                            <p:tgtEl>
                                              <p:spTgt spid="10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" fill="hold"/>
                                            <p:tgtEl>
                                              <p:spTgt spid="10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00" fill="hold"/>
                                            <p:tgtEl>
                                              <p:spTgt spid="10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00" fill="hold"/>
                                            <p:tgtEl>
                                              <p:spTgt spid="10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00" fill="hold"/>
                                            <p:tgtEl>
                                              <p:spTgt spid="10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10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15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5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5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50" fill="hold"/>
                                            <p:tgtEl>
                                              <p:spTgt spid="10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50" tmFilter="0,0; .5, 1; 1, 1"/>
                                            <p:tgtEl>
                                              <p:spTgt spid="10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10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10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10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50"/>
                                            <p:tgtEl>
                                              <p:spTgt spid="10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8" dur="250"/>
                                            <p:tgtEl>
                                              <p:spTgt spid="10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50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2" dur="25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1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15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5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5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15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150" tmFilter="0,0; .5, 1; 1, 1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1" accel="48000" decel="5200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1" accel="48000" decel="5200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4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1" presetClass="entr" presetSubtype="0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79" presetID="6" presetClass="emph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0" dur="100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1" presetID="49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4167E-6 -1.11111E-6 L 0.20651 0.02755 " pathEditMode="relative" rAng="0" ptsTypes="AA">
                                          <p:cBhvr>
                                            <p:cTn id="8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326" y="1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4550"/>
                                </p:stCondLst>
                                <p:childTnLst>
                                  <p:par>
                                    <p:cTn id="84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5" dur="125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6" presetID="2" presetClass="exit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7" dur="10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93" presetID="6" presetClass="emph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4" dur="1000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" presetID="49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-7.40741E-7 L 0.20651 0.02755 " pathEditMode="relative" rAng="0" ptsTypes="AA">
                                          <p:cBhvr>
                                            <p:cTn id="96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326" y="1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98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9" dur="1250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" presetID="2" presetClass="exit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1" dur="10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10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8050"/>
                                </p:stCondLst>
                                <p:childTnLst>
                                  <p:par>
                                    <p:cTn id="107" presetID="6" presetClass="emph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8" dur="1000" fill="hold"/>
                                            <p:tgtEl>
                                              <p:spTgt spid="6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" presetID="49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-2.96296E-6 L 0.20651 0.02755 " pathEditMode="relative" rAng="0" ptsTypes="AA">
                                          <p:cBhvr>
                                            <p:cTn id="110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326" y="1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9050"/>
                                </p:stCondLst>
                                <p:childTnLst>
                                  <p:par>
                                    <p:cTn id="112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3" dur="1250" fill="hold"/>
                                            <p:tgtEl>
                                              <p:spTgt spid="63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" presetID="2" presetClass="exit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5" dur="10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10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8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10300"/>
                                </p:stCondLst>
                                <p:childTnLst>
                                  <p:par>
                                    <p:cTn id="121" presetID="6" presetClass="emph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2" dur="100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3" presetID="49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3.33333E-6 L 0.20652 0.02754 " pathEditMode="relative" rAng="0" ptsTypes="AA">
                                          <p:cBhvr>
                                            <p:cTn id="124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326" y="1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5" fill="hold">
                                <p:stCondLst>
                                  <p:cond delay="11300"/>
                                </p:stCondLst>
                                <p:childTnLst>
                                  <p:par>
                                    <p:cTn id="126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7" dur="125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8" presetID="2" presetClass="exit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9" dur="10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0" dur="10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4" fill="hold">
                                <p:stCondLst>
                                  <p:cond delay="12550"/>
                                </p:stCondLst>
                                <p:childTnLst>
                                  <p:par>
                                    <p:cTn id="135" presetID="6" presetClass="emph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36" dur="1000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7" presetID="49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2.96296E-6 L 0.20651 0.02754 " pathEditMode="relative" rAng="0" ptsTypes="AA">
                                          <p:cBhvr>
                                            <p:cTn id="138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326" y="1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13550"/>
                                </p:stCondLst>
                                <p:childTnLst>
                                  <p:par>
                                    <p:cTn id="140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1" dur="1250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2" presetID="2" presetClass="exit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3" dur="10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10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8" fill="hold">
                                <p:stCondLst>
                                  <p:cond delay="14800"/>
                                </p:stCondLst>
                                <p:childTnLst>
                                  <p:par>
                                    <p:cTn id="149" presetID="6" presetClass="emph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50" dur="1000" fill="hold"/>
                                            <p:tgtEl>
                                              <p:spTgt spid="6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1" presetID="49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1.85185E-6 L 0.20651 0.02754 " pathEditMode="relative" rAng="0" ptsTypes="AA">
                                          <p:cBhvr>
                                            <p:cTn id="152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326" y="1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3" fill="hold">
                                <p:stCondLst>
                                  <p:cond delay="15800"/>
                                </p:stCondLst>
                                <p:childTnLst>
                                  <p:par>
                                    <p:cTn id="154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55" dur="1250" fill="hold"/>
                                            <p:tgtEl>
                                              <p:spTgt spid="69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6" presetID="2" presetClass="exit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57" dur="10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8" dur="10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2" fill="hold">
                                <p:stCondLst>
                                  <p:cond delay="17050"/>
                                </p:stCondLst>
                                <p:childTnLst>
                                  <p:par>
                                    <p:cTn id="163" presetID="6" presetClass="emph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64" dur="1250" fill="hold"/>
                                            <p:tgtEl>
                                              <p:spTgt spid="6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5" presetID="49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4.44444E-6 L 0.20651 0.02754 " pathEditMode="relative" rAng="0" ptsTypes="AA">
                                          <p:cBhvr>
                                            <p:cTn id="166" dur="1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326" y="1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7" fill="hold">
                                <p:stCondLst>
                                  <p:cond delay="18300"/>
                                </p:stCondLst>
                                <p:childTnLst>
                                  <p:par>
                                    <p:cTn id="168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69" dur="1250" fill="hold"/>
                                            <p:tgtEl>
                                              <p:spTgt spid="67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0" presetID="2" presetClass="exit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1" dur="10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2" dur="10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4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6" fill="hold">
                                <p:stCondLst>
                                  <p:cond delay="19550"/>
                                </p:stCondLst>
                                <p:childTnLst>
                                  <p:par>
                                    <p:cTn id="177" presetID="6" presetClass="emph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78" dur="100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9" presetID="49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3.7037E-7 L 0.20651 0.02755 " pathEditMode="relative" rAng="0" ptsTypes="AA">
                                          <p:cBhvr>
                                            <p:cTn id="180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326" y="1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1" fill="hold">
                                <p:stCondLst>
                                  <p:cond delay="20550"/>
                                </p:stCondLst>
                                <p:childTnLst>
                                  <p:par>
                                    <p:cTn id="182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3" dur="125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4" presetID="2" presetClass="exit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5" dur="10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6" dur="10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8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0" fill="hold">
                                <p:stCondLst>
                                  <p:cond delay="21800"/>
                                </p:stCondLst>
                                <p:childTnLst>
                                  <p:par>
                                    <p:cTn id="191" presetID="6" presetClass="emph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92" dur="1000" fill="hold"/>
                                            <p:tgtEl>
                                              <p:spTgt spid="7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3" presetID="49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-2.22222E-6 L 0.20651 0.02755 " pathEditMode="relative" rAng="0" ptsTypes="AA">
                                          <p:cBhvr>
                                            <p:cTn id="194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326" y="136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5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7" fill="hold">
                                <p:stCondLst>
                                  <p:cond delay="22800"/>
                                </p:stCondLst>
                                <p:childTnLst>
                                  <p:par>
                                    <p:cTn id="198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99" dur="1250" fill="hold"/>
                                            <p:tgtEl>
                                              <p:spTgt spid="71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0" presetID="2" presetClass="exit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1" dur="10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2" dur="10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5" grpId="1" animBg="1"/>
          <p:bldP spid="36" grpId="0" animBg="1"/>
          <p:bldP spid="36" grpId="1" animBg="1"/>
          <p:bldP spid="1078" grpId="0"/>
          <p:bldP spid="119" grpId="0"/>
          <p:bldP spid="1080" grpId="0"/>
          <p:bldP spid="55" grpId="0" animBg="1"/>
          <p:bldP spid="56" grpId="0" animBg="1"/>
          <p:bldP spid="57" grpId="0" animBg="1"/>
          <p:bldP spid="58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C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组合 211"/>
          <p:cNvGrpSpPr/>
          <p:nvPr/>
        </p:nvGrpSpPr>
        <p:grpSpPr>
          <a:xfrm>
            <a:off x="-719447" y="1212196"/>
            <a:ext cx="7239984" cy="6894157"/>
            <a:chOff x="3290888" y="735013"/>
            <a:chExt cx="5649913" cy="5380038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7621588" y="974725"/>
              <a:ext cx="1223963" cy="1222375"/>
            </a:xfrm>
            <a:custGeom>
              <a:avLst/>
              <a:gdLst>
                <a:gd name="T0" fmla="*/ 710 w 771"/>
                <a:gd name="T1" fmla="*/ 453 h 770"/>
                <a:gd name="T2" fmla="*/ 771 w 771"/>
                <a:gd name="T3" fmla="*/ 257 h 770"/>
                <a:gd name="T4" fmla="*/ 620 w 771"/>
                <a:gd name="T5" fmla="*/ 363 h 770"/>
                <a:gd name="T6" fmla="*/ 695 w 771"/>
                <a:gd name="T7" fmla="*/ 176 h 770"/>
                <a:gd name="T8" fmla="*/ 544 w 771"/>
                <a:gd name="T9" fmla="*/ 282 h 770"/>
                <a:gd name="T10" fmla="*/ 615 w 771"/>
                <a:gd name="T11" fmla="*/ 101 h 770"/>
                <a:gd name="T12" fmla="*/ 464 w 771"/>
                <a:gd name="T13" fmla="*/ 206 h 770"/>
                <a:gd name="T14" fmla="*/ 539 w 771"/>
                <a:gd name="T15" fmla="*/ 20 h 770"/>
                <a:gd name="T16" fmla="*/ 388 w 771"/>
                <a:gd name="T17" fmla="*/ 126 h 770"/>
                <a:gd name="T18" fmla="*/ 297 w 771"/>
                <a:gd name="T19" fmla="*/ 81 h 770"/>
                <a:gd name="T20" fmla="*/ 307 w 771"/>
                <a:gd name="T21" fmla="*/ 206 h 770"/>
                <a:gd name="T22" fmla="*/ 217 w 771"/>
                <a:gd name="T23" fmla="*/ 161 h 770"/>
                <a:gd name="T24" fmla="*/ 232 w 771"/>
                <a:gd name="T25" fmla="*/ 282 h 770"/>
                <a:gd name="T26" fmla="*/ 141 w 771"/>
                <a:gd name="T27" fmla="*/ 237 h 770"/>
                <a:gd name="T28" fmla="*/ 151 w 771"/>
                <a:gd name="T29" fmla="*/ 363 h 770"/>
                <a:gd name="T30" fmla="*/ 61 w 771"/>
                <a:gd name="T31" fmla="*/ 317 h 770"/>
                <a:gd name="T32" fmla="*/ 0 w 771"/>
                <a:gd name="T33" fmla="*/ 514 h 770"/>
                <a:gd name="T34" fmla="*/ 151 w 771"/>
                <a:gd name="T35" fmla="*/ 408 h 770"/>
                <a:gd name="T36" fmla="*/ 81 w 771"/>
                <a:gd name="T37" fmla="*/ 589 h 770"/>
                <a:gd name="T38" fmla="*/ 232 w 771"/>
                <a:gd name="T39" fmla="*/ 483 h 770"/>
                <a:gd name="T40" fmla="*/ 156 w 771"/>
                <a:gd name="T41" fmla="*/ 670 h 770"/>
                <a:gd name="T42" fmla="*/ 307 w 771"/>
                <a:gd name="T43" fmla="*/ 564 h 770"/>
                <a:gd name="T44" fmla="*/ 237 w 771"/>
                <a:gd name="T45" fmla="*/ 745 h 770"/>
                <a:gd name="T46" fmla="*/ 388 w 771"/>
                <a:gd name="T47" fmla="*/ 639 h 770"/>
                <a:gd name="T48" fmla="*/ 479 w 771"/>
                <a:gd name="T49" fmla="*/ 690 h 770"/>
                <a:gd name="T50" fmla="*/ 464 w 771"/>
                <a:gd name="T51" fmla="*/ 564 h 770"/>
                <a:gd name="T52" fmla="*/ 554 w 771"/>
                <a:gd name="T53" fmla="*/ 609 h 770"/>
                <a:gd name="T54" fmla="*/ 544 w 771"/>
                <a:gd name="T55" fmla="*/ 483 h 770"/>
                <a:gd name="T56" fmla="*/ 635 w 771"/>
                <a:gd name="T57" fmla="*/ 534 h 770"/>
                <a:gd name="T58" fmla="*/ 620 w 771"/>
                <a:gd name="T59" fmla="*/ 408 h 770"/>
                <a:gd name="T60" fmla="*/ 443 w 771"/>
                <a:gd name="T61" fmla="*/ 383 h 770"/>
                <a:gd name="T62" fmla="*/ 333 w 771"/>
                <a:gd name="T63" fmla="*/ 383 h 770"/>
                <a:gd name="T64" fmla="*/ 443 w 771"/>
                <a:gd name="T65" fmla="*/ 383 h 770"/>
                <a:gd name="T66" fmla="*/ 408 w 771"/>
                <a:gd name="T67" fmla="*/ 307 h 770"/>
                <a:gd name="T68" fmla="*/ 519 w 771"/>
                <a:gd name="T69" fmla="*/ 307 h 770"/>
                <a:gd name="T70" fmla="*/ 388 w 771"/>
                <a:gd name="T71" fmla="*/ 282 h 770"/>
                <a:gd name="T72" fmla="*/ 388 w 771"/>
                <a:gd name="T73" fmla="*/ 171 h 770"/>
                <a:gd name="T74" fmla="*/ 388 w 771"/>
                <a:gd name="T75" fmla="*/ 282 h 770"/>
                <a:gd name="T76" fmla="*/ 307 w 771"/>
                <a:gd name="T77" fmla="*/ 363 h 770"/>
                <a:gd name="T78" fmla="*/ 307 w 771"/>
                <a:gd name="T79" fmla="*/ 252 h 770"/>
                <a:gd name="T80" fmla="*/ 287 w 771"/>
                <a:gd name="T81" fmla="*/ 383 h 770"/>
                <a:gd name="T82" fmla="*/ 177 w 771"/>
                <a:gd name="T83" fmla="*/ 383 h 770"/>
                <a:gd name="T84" fmla="*/ 287 w 771"/>
                <a:gd name="T85" fmla="*/ 383 h 770"/>
                <a:gd name="T86" fmla="*/ 363 w 771"/>
                <a:gd name="T87" fmla="*/ 463 h 770"/>
                <a:gd name="T88" fmla="*/ 252 w 771"/>
                <a:gd name="T89" fmla="*/ 463 h 770"/>
                <a:gd name="T90" fmla="*/ 388 w 771"/>
                <a:gd name="T91" fmla="*/ 483 h 770"/>
                <a:gd name="T92" fmla="*/ 388 w 771"/>
                <a:gd name="T93" fmla="*/ 599 h 770"/>
                <a:gd name="T94" fmla="*/ 388 w 771"/>
                <a:gd name="T95" fmla="*/ 483 h 770"/>
                <a:gd name="T96" fmla="*/ 464 w 771"/>
                <a:gd name="T97" fmla="*/ 408 h 770"/>
                <a:gd name="T98" fmla="*/ 464 w 771"/>
                <a:gd name="T99" fmla="*/ 519 h 770"/>
                <a:gd name="T100" fmla="*/ 489 w 771"/>
                <a:gd name="T101" fmla="*/ 383 h 770"/>
                <a:gd name="T102" fmla="*/ 599 w 771"/>
                <a:gd name="T103" fmla="*/ 383 h 770"/>
                <a:gd name="T104" fmla="*/ 489 w 771"/>
                <a:gd name="T105" fmla="*/ 383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71" h="770">
                  <a:moveTo>
                    <a:pt x="690" y="473"/>
                  </a:moveTo>
                  <a:lnTo>
                    <a:pt x="710" y="453"/>
                  </a:lnTo>
                  <a:lnTo>
                    <a:pt x="645" y="383"/>
                  </a:lnTo>
                  <a:lnTo>
                    <a:pt x="771" y="257"/>
                  </a:lnTo>
                  <a:lnTo>
                    <a:pt x="750" y="237"/>
                  </a:lnTo>
                  <a:lnTo>
                    <a:pt x="620" y="363"/>
                  </a:lnTo>
                  <a:lnTo>
                    <a:pt x="564" y="307"/>
                  </a:lnTo>
                  <a:lnTo>
                    <a:pt x="695" y="176"/>
                  </a:lnTo>
                  <a:lnTo>
                    <a:pt x="670" y="156"/>
                  </a:lnTo>
                  <a:lnTo>
                    <a:pt x="544" y="282"/>
                  </a:lnTo>
                  <a:lnTo>
                    <a:pt x="489" y="227"/>
                  </a:lnTo>
                  <a:lnTo>
                    <a:pt x="615" y="101"/>
                  </a:lnTo>
                  <a:lnTo>
                    <a:pt x="594" y="75"/>
                  </a:lnTo>
                  <a:lnTo>
                    <a:pt x="464" y="206"/>
                  </a:lnTo>
                  <a:lnTo>
                    <a:pt x="408" y="151"/>
                  </a:lnTo>
                  <a:lnTo>
                    <a:pt x="539" y="20"/>
                  </a:lnTo>
                  <a:lnTo>
                    <a:pt x="514" y="0"/>
                  </a:lnTo>
                  <a:lnTo>
                    <a:pt x="388" y="126"/>
                  </a:lnTo>
                  <a:lnTo>
                    <a:pt x="318" y="60"/>
                  </a:lnTo>
                  <a:lnTo>
                    <a:pt x="297" y="81"/>
                  </a:lnTo>
                  <a:lnTo>
                    <a:pt x="363" y="151"/>
                  </a:lnTo>
                  <a:lnTo>
                    <a:pt x="307" y="206"/>
                  </a:lnTo>
                  <a:lnTo>
                    <a:pt x="237" y="136"/>
                  </a:lnTo>
                  <a:lnTo>
                    <a:pt x="217" y="161"/>
                  </a:lnTo>
                  <a:lnTo>
                    <a:pt x="287" y="227"/>
                  </a:lnTo>
                  <a:lnTo>
                    <a:pt x="232" y="282"/>
                  </a:lnTo>
                  <a:lnTo>
                    <a:pt x="161" y="216"/>
                  </a:lnTo>
                  <a:lnTo>
                    <a:pt x="141" y="237"/>
                  </a:lnTo>
                  <a:lnTo>
                    <a:pt x="207" y="307"/>
                  </a:lnTo>
                  <a:lnTo>
                    <a:pt x="151" y="363"/>
                  </a:lnTo>
                  <a:lnTo>
                    <a:pt x="81" y="292"/>
                  </a:lnTo>
                  <a:lnTo>
                    <a:pt x="61" y="317"/>
                  </a:lnTo>
                  <a:lnTo>
                    <a:pt x="131" y="383"/>
                  </a:lnTo>
                  <a:lnTo>
                    <a:pt x="0" y="514"/>
                  </a:lnTo>
                  <a:lnTo>
                    <a:pt x="26" y="534"/>
                  </a:lnTo>
                  <a:lnTo>
                    <a:pt x="151" y="408"/>
                  </a:lnTo>
                  <a:lnTo>
                    <a:pt x="207" y="463"/>
                  </a:lnTo>
                  <a:lnTo>
                    <a:pt x="81" y="589"/>
                  </a:lnTo>
                  <a:lnTo>
                    <a:pt x="101" y="614"/>
                  </a:lnTo>
                  <a:lnTo>
                    <a:pt x="232" y="483"/>
                  </a:lnTo>
                  <a:lnTo>
                    <a:pt x="287" y="539"/>
                  </a:lnTo>
                  <a:lnTo>
                    <a:pt x="156" y="670"/>
                  </a:lnTo>
                  <a:lnTo>
                    <a:pt x="182" y="690"/>
                  </a:lnTo>
                  <a:lnTo>
                    <a:pt x="307" y="564"/>
                  </a:lnTo>
                  <a:lnTo>
                    <a:pt x="363" y="619"/>
                  </a:lnTo>
                  <a:lnTo>
                    <a:pt x="237" y="745"/>
                  </a:lnTo>
                  <a:lnTo>
                    <a:pt x="257" y="770"/>
                  </a:lnTo>
                  <a:lnTo>
                    <a:pt x="388" y="639"/>
                  </a:lnTo>
                  <a:lnTo>
                    <a:pt x="453" y="710"/>
                  </a:lnTo>
                  <a:lnTo>
                    <a:pt x="479" y="690"/>
                  </a:lnTo>
                  <a:lnTo>
                    <a:pt x="408" y="619"/>
                  </a:lnTo>
                  <a:lnTo>
                    <a:pt x="464" y="564"/>
                  </a:lnTo>
                  <a:lnTo>
                    <a:pt x="534" y="634"/>
                  </a:lnTo>
                  <a:lnTo>
                    <a:pt x="554" y="609"/>
                  </a:lnTo>
                  <a:lnTo>
                    <a:pt x="489" y="539"/>
                  </a:lnTo>
                  <a:lnTo>
                    <a:pt x="544" y="483"/>
                  </a:lnTo>
                  <a:lnTo>
                    <a:pt x="615" y="554"/>
                  </a:lnTo>
                  <a:lnTo>
                    <a:pt x="635" y="534"/>
                  </a:lnTo>
                  <a:lnTo>
                    <a:pt x="564" y="463"/>
                  </a:lnTo>
                  <a:lnTo>
                    <a:pt x="620" y="408"/>
                  </a:lnTo>
                  <a:lnTo>
                    <a:pt x="690" y="473"/>
                  </a:lnTo>
                  <a:close/>
                  <a:moveTo>
                    <a:pt x="443" y="383"/>
                  </a:moveTo>
                  <a:lnTo>
                    <a:pt x="388" y="438"/>
                  </a:lnTo>
                  <a:lnTo>
                    <a:pt x="333" y="383"/>
                  </a:lnTo>
                  <a:lnTo>
                    <a:pt x="388" y="327"/>
                  </a:lnTo>
                  <a:lnTo>
                    <a:pt x="443" y="383"/>
                  </a:lnTo>
                  <a:close/>
                  <a:moveTo>
                    <a:pt x="464" y="363"/>
                  </a:moveTo>
                  <a:lnTo>
                    <a:pt x="408" y="307"/>
                  </a:lnTo>
                  <a:lnTo>
                    <a:pt x="464" y="252"/>
                  </a:lnTo>
                  <a:lnTo>
                    <a:pt x="519" y="307"/>
                  </a:lnTo>
                  <a:lnTo>
                    <a:pt x="464" y="363"/>
                  </a:lnTo>
                  <a:close/>
                  <a:moveTo>
                    <a:pt x="388" y="282"/>
                  </a:moveTo>
                  <a:lnTo>
                    <a:pt x="333" y="227"/>
                  </a:lnTo>
                  <a:lnTo>
                    <a:pt x="388" y="171"/>
                  </a:lnTo>
                  <a:lnTo>
                    <a:pt x="443" y="227"/>
                  </a:lnTo>
                  <a:lnTo>
                    <a:pt x="388" y="282"/>
                  </a:lnTo>
                  <a:close/>
                  <a:moveTo>
                    <a:pt x="363" y="307"/>
                  </a:moveTo>
                  <a:lnTo>
                    <a:pt x="307" y="363"/>
                  </a:lnTo>
                  <a:lnTo>
                    <a:pt x="252" y="307"/>
                  </a:lnTo>
                  <a:lnTo>
                    <a:pt x="307" y="252"/>
                  </a:lnTo>
                  <a:lnTo>
                    <a:pt x="363" y="307"/>
                  </a:lnTo>
                  <a:close/>
                  <a:moveTo>
                    <a:pt x="287" y="383"/>
                  </a:moveTo>
                  <a:lnTo>
                    <a:pt x="232" y="438"/>
                  </a:lnTo>
                  <a:lnTo>
                    <a:pt x="177" y="383"/>
                  </a:lnTo>
                  <a:lnTo>
                    <a:pt x="232" y="327"/>
                  </a:lnTo>
                  <a:lnTo>
                    <a:pt x="287" y="383"/>
                  </a:lnTo>
                  <a:close/>
                  <a:moveTo>
                    <a:pt x="307" y="408"/>
                  </a:moveTo>
                  <a:lnTo>
                    <a:pt x="363" y="463"/>
                  </a:lnTo>
                  <a:lnTo>
                    <a:pt x="307" y="519"/>
                  </a:lnTo>
                  <a:lnTo>
                    <a:pt x="252" y="463"/>
                  </a:lnTo>
                  <a:lnTo>
                    <a:pt x="307" y="408"/>
                  </a:lnTo>
                  <a:close/>
                  <a:moveTo>
                    <a:pt x="388" y="483"/>
                  </a:moveTo>
                  <a:lnTo>
                    <a:pt x="443" y="539"/>
                  </a:lnTo>
                  <a:lnTo>
                    <a:pt x="388" y="599"/>
                  </a:lnTo>
                  <a:lnTo>
                    <a:pt x="333" y="539"/>
                  </a:lnTo>
                  <a:lnTo>
                    <a:pt x="388" y="483"/>
                  </a:lnTo>
                  <a:close/>
                  <a:moveTo>
                    <a:pt x="408" y="463"/>
                  </a:moveTo>
                  <a:lnTo>
                    <a:pt x="464" y="408"/>
                  </a:lnTo>
                  <a:lnTo>
                    <a:pt x="519" y="463"/>
                  </a:lnTo>
                  <a:lnTo>
                    <a:pt x="464" y="519"/>
                  </a:lnTo>
                  <a:lnTo>
                    <a:pt x="408" y="463"/>
                  </a:lnTo>
                  <a:close/>
                  <a:moveTo>
                    <a:pt x="489" y="383"/>
                  </a:moveTo>
                  <a:lnTo>
                    <a:pt x="544" y="327"/>
                  </a:lnTo>
                  <a:lnTo>
                    <a:pt x="599" y="383"/>
                  </a:lnTo>
                  <a:lnTo>
                    <a:pt x="544" y="438"/>
                  </a:lnTo>
                  <a:lnTo>
                    <a:pt x="489" y="38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7310438" y="879475"/>
              <a:ext cx="1630363" cy="1630363"/>
            </a:xfrm>
            <a:custGeom>
              <a:avLst/>
              <a:gdLst>
                <a:gd name="T0" fmla="*/ 167 w 204"/>
                <a:gd name="T1" fmla="*/ 140 h 204"/>
                <a:gd name="T2" fmla="*/ 176 w 204"/>
                <a:gd name="T3" fmla="*/ 28 h 204"/>
                <a:gd name="T4" fmla="*/ 64 w 204"/>
                <a:gd name="T5" fmla="*/ 38 h 204"/>
                <a:gd name="T6" fmla="*/ 40 w 204"/>
                <a:gd name="T7" fmla="*/ 77 h 204"/>
                <a:gd name="T8" fmla="*/ 0 w 204"/>
                <a:gd name="T9" fmla="*/ 182 h 204"/>
                <a:gd name="T10" fmla="*/ 1 w 204"/>
                <a:gd name="T11" fmla="*/ 185 h 204"/>
                <a:gd name="T12" fmla="*/ 19 w 204"/>
                <a:gd name="T13" fmla="*/ 203 h 204"/>
                <a:gd name="T14" fmla="*/ 22 w 204"/>
                <a:gd name="T15" fmla="*/ 204 h 204"/>
                <a:gd name="T16" fmla="*/ 127 w 204"/>
                <a:gd name="T17" fmla="*/ 164 h 204"/>
                <a:gd name="T18" fmla="*/ 167 w 204"/>
                <a:gd name="T19" fmla="*/ 140 h 204"/>
                <a:gd name="T20" fmla="*/ 164 w 204"/>
                <a:gd name="T21" fmla="*/ 41 h 204"/>
                <a:gd name="T22" fmla="*/ 155 w 204"/>
                <a:gd name="T23" fmla="*/ 128 h 204"/>
                <a:gd name="T24" fmla="*/ 122 w 204"/>
                <a:gd name="T25" fmla="*/ 148 h 204"/>
                <a:gd name="T26" fmla="*/ 122 w 204"/>
                <a:gd name="T27" fmla="*/ 148 h 204"/>
                <a:gd name="T28" fmla="*/ 121 w 204"/>
                <a:gd name="T29" fmla="*/ 148 h 204"/>
                <a:gd name="T30" fmla="*/ 67 w 204"/>
                <a:gd name="T31" fmla="*/ 137 h 204"/>
                <a:gd name="T32" fmla="*/ 56 w 204"/>
                <a:gd name="T33" fmla="*/ 83 h 204"/>
                <a:gd name="T34" fmla="*/ 56 w 204"/>
                <a:gd name="T35" fmla="*/ 83 h 204"/>
                <a:gd name="T36" fmla="*/ 56 w 204"/>
                <a:gd name="T37" fmla="*/ 83 h 204"/>
                <a:gd name="T38" fmla="*/ 76 w 204"/>
                <a:gd name="T39" fmla="*/ 50 h 204"/>
                <a:gd name="T40" fmla="*/ 164 w 204"/>
                <a:gd name="T41" fmla="*/ 41 h 204"/>
                <a:gd name="T42" fmla="*/ 23 w 204"/>
                <a:gd name="T43" fmla="*/ 183 h 204"/>
                <a:gd name="T44" fmla="*/ 21 w 204"/>
                <a:gd name="T45" fmla="*/ 181 h 204"/>
                <a:gd name="T46" fmla="*/ 20 w 204"/>
                <a:gd name="T47" fmla="*/ 178 h 204"/>
                <a:gd name="T48" fmla="*/ 37 w 204"/>
                <a:gd name="T49" fmla="*/ 133 h 204"/>
                <a:gd name="T50" fmla="*/ 43 w 204"/>
                <a:gd name="T51" fmla="*/ 132 h 204"/>
                <a:gd name="T52" fmla="*/ 55 w 204"/>
                <a:gd name="T53" fmla="*/ 149 h 204"/>
                <a:gd name="T54" fmla="*/ 72 w 204"/>
                <a:gd name="T55" fmla="*/ 161 h 204"/>
                <a:gd name="T56" fmla="*/ 72 w 204"/>
                <a:gd name="T57" fmla="*/ 167 h 204"/>
                <a:gd name="T58" fmla="*/ 27 w 204"/>
                <a:gd name="T59" fmla="*/ 184 h 204"/>
                <a:gd name="T60" fmla="*/ 23 w 204"/>
                <a:gd name="T61" fmla="*/ 18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4" h="204">
                  <a:moveTo>
                    <a:pt x="167" y="140"/>
                  </a:moveTo>
                  <a:cubicBezTo>
                    <a:pt x="200" y="107"/>
                    <a:pt x="204" y="57"/>
                    <a:pt x="176" y="28"/>
                  </a:cubicBezTo>
                  <a:cubicBezTo>
                    <a:pt x="147" y="0"/>
                    <a:pt x="97" y="4"/>
                    <a:pt x="64" y="38"/>
                  </a:cubicBezTo>
                  <a:cubicBezTo>
                    <a:pt x="52" y="49"/>
                    <a:pt x="44" y="63"/>
                    <a:pt x="40" y="7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3"/>
                    <a:pt x="0" y="184"/>
                    <a:pt x="1" y="185"/>
                  </a:cubicBezTo>
                  <a:cubicBezTo>
                    <a:pt x="19" y="203"/>
                    <a:pt x="19" y="203"/>
                    <a:pt x="19" y="203"/>
                  </a:cubicBezTo>
                  <a:cubicBezTo>
                    <a:pt x="20" y="204"/>
                    <a:pt x="21" y="204"/>
                    <a:pt x="22" y="204"/>
                  </a:cubicBezTo>
                  <a:cubicBezTo>
                    <a:pt x="127" y="164"/>
                    <a:pt x="127" y="164"/>
                    <a:pt x="127" y="164"/>
                  </a:cubicBezTo>
                  <a:cubicBezTo>
                    <a:pt x="141" y="160"/>
                    <a:pt x="155" y="152"/>
                    <a:pt x="167" y="140"/>
                  </a:cubicBezTo>
                  <a:close/>
                  <a:moveTo>
                    <a:pt x="164" y="41"/>
                  </a:moveTo>
                  <a:cubicBezTo>
                    <a:pt x="185" y="62"/>
                    <a:pt x="181" y="101"/>
                    <a:pt x="155" y="128"/>
                  </a:cubicBezTo>
                  <a:cubicBezTo>
                    <a:pt x="145" y="138"/>
                    <a:pt x="133" y="145"/>
                    <a:pt x="122" y="148"/>
                  </a:cubicBezTo>
                  <a:cubicBezTo>
                    <a:pt x="122" y="148"/>
                    <a:pt x="122" y="148"/>
                    <a:pt x="122" y="148"/>
                  </a:cubicBezTo>
                  <a:cubicBezTo>
                    <a:pt x="121" y="148"/>
                    <a:pt x="121" y="148"/>
                    <a:pt x="121" y="148"/>
                  </a:cubicBezTo>
                  <a:cubicBezTo>
                    <a:pt x="101" y="154"/>
                    <a:pt x="81" y="151"/>
                    <a:pt x="67" y="137"/>
                  </a:cubicBezTo>
                  <a:cubicBezTo>
                    <a:pt x="54" y="124"/>
                    <a:pt x="50" y="103"/>
                    <a:pt x="56" y="83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60" y="71"/>
                    <a:pt x="66" y="59"/>
                    <a:pt x="76" y="50"/>
                  </a:cubicBezTo>
                  <a:cubicBezTo>
                    <a:pt x="103" y="23"/>
                    <a:pt x="142" y="19"/>
                    <a:pt x="164" y="41"/>
                  </a:cubicBezTo>
                  <a:close/>
                  <a:moveTo>
                    <a:pt x="23" y="183"/>
                  </a:moveTo>
                  <a:cubicBezTo>
                    <a:pt x="21" y="181"/>
                    <a:pt x="21" y="181"/>
                    <a:pt x="21" y="181"/>
                  </a:cubicBezTo>
                  <a:cubicBezTo>
                    <a:pt x="20" y="180"/>
                    <a:pt x="20" y="179"/>
                    <a:pt x="20" y="178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38" y="130"/>
                    <a:pt x="42" y="130"/>
                    <a:pt x="43" y="132"/>
                  </a:cubicBezTo>
                  <a:cubicBezTo>
                    <a:pt x="46" y="138"/>
                    <a:pt x="50" y="144"/>
                    <a:pt x="55" y="149"/>
                  </a:cubicBezTo>
                  <a:cubicBezTo>
                    <a:pt x="60" y="154"/>
                    <a:pt x="66" y="158"/>
                    <a:pt x="72" y="161"/>
                  </a:cubicBezTo>
                  <a:cubicBezTo>
                    <a:pt x="74" y="162"/>
                    <a:pt x="74" y="166"/>
                    <a:pt x="72" y="167"/>
                  </a:cubicBezTo>
                  <a:cubicBezTo>
                    <a:pt x="27" y="184"/>
                    <a:pt x="27" y="184"/>
                    <a:pt x="27" y="184"/>
                  </a:cubicBezTo>
                  <a:cubicBezTo>
                    <a:pt x="25" y="185"/>
                    <a:pt x="24" y="184"/>
                    <a:pt x="23" y="183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6718300" y="2325688"/>
              <a:ext cx="784225" cy="774700"/>
            </a:xfrm>
            <a:custGeom>
              <a:avLst/>
              <a:gdLst>
                <a:gd name="T0" fmla="*/ 116 w 494"/>
                <a:gd name="T1" fmla="*/ 488 h 488"/>
                <a:gd name="T2" fmla="*/ 0 w 494"/>
                <a:gd name="T3" fmla="*/ 373 h 488"/>
                <a:gd name="T4" fmla="*/ 378 w 494"/>
                <a:gd name="T5" fmla="*/ 0 h 488"/>
                <a:gd name="T6" fmla="*/ 494 w 494"/>
                <a:gd name="T7" fmla="*/ 111 h 488"/>
                <a:gd name="T8" fmla="*/ 116 w 494"/>
                <a:gd name="T9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488">
                  <a:moveTo>
                    <a:pt x="116" y="488"/>
                  </a:moveTo>
                  <a:lnTo>
                    <a:pt x="0" y="373"/>
                  </a:lnTo>
                  <a:lnTo>
                    <a:pt x="378" y="0"/>
                  </a:lnTo>
                  <a:lnTo>
                    <a:pt x="494" y="111"/>
                  </a:lnTo>
                  <a:lnTo>
                    <a:pt x="116" y="488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6022975" y="3181350"/>
              <a:ext cx="871538" cy="303213"/>
            </a:xfrm>
            <a:custGeom>
              <a:avLst/>
              <a:gdLst>
                <a:gd name="T0" fmla="*/ 0 w 549"/>
                <a:gd name="T1" fmla="*/ 161 h 191"/>
                <a:gd name="T2" fmla="*/ 534 w 549"/>
                <a:gd name="T3" fmla="*/ 191 h 191"/>
                <a:gd name="T4" fmla="*/ 549 w 549"/>
                <a:gd name="T5" fmla="*/ 35 h 191"/>
                <a:gd name="T6" fmla="*/ 11 w 549"/>
                <a:gd name="T7" fmla="*/ 0 h 191"/>
                <a:gd name="T8" fmla="*/ 0 w 549"/>
                <a:gd name="T9" fmla="*/ 16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9" h="191">
                  <a:moveTo>
                    <a:pt x="0" y="161"/>
                  </a:moveTo>
                  <a:lnTo>
                    <a:pt x="534" y="191"/>
                  </a:lnTo>
                  <a:lnTo>
                    <a:pt x="549" y="35"/>
                  </a:lnTo>
                  <a:lnTo>
                    <a:pt x="11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864225" y="3181350"/>
              <a:ext cx="295275" cy="255588"/>
            </a:xfrm>
            <a:custGeom>
              <a:avLst/>
              <a:gdLst>
                <a:gd name="T0" fmla="*/ 1 w 37"/>
                <a:gd name="T1" fmla="*/ 15 h 32"/>
                <a:gd name="T2" fmla="*/ 17 w 37"/>
                <a:gd name="T3" fmla="*/ 32 h 32"/>
                <a:gd name="T4" fmla="*/ 36 w 37"/>
                <a:gd name="T5" fmla="*/ 17 h 32"/>
                <a:gd name="T6" fmla="*/ 20 w 37"/>
                <a:gd name="T7" fmla="*/ 0 h 32"/>
                <a:gd name="T8" fmla="*/ 1 w 37"/>
                <a:gd name="T9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1" y="15"/>
                  </a:moveTo>
                  <a:cubicBezTo>
                    <a:pt x="0" y="24"/>
                    <a:pt x="8" y="31"/>
                    <a:pt x="17" y="32"/>
                  </a:cubicBezTo>
                  <a:cubicBezTo>
                    <a:pt x="27" y="32"/>
                    <a:pt x="35" y="26"/>
                    <a:pt x="36" y="17"/>
                  </a:cubicBezTo>
                  <a:cubicBezTo>
                    <a:pt x="37" y="8"/>
                    <a:pt x="29" y="1"/>
                    <a:pt x="20" y="0"/>
                  </a:cubicBezTo>
                  <a:cubicBezTo>
                    <a:pt x="10" y="0"/>
                    <a:pt x="2" y="6"/>
                    <a:pt x="1" y="15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6759575" y="3157538"/>
              <a:ext cx="534988" cy="431800"/>
            </a:xfrm>
            <a:custGeom>
              <a:avLst/>
              <a:gdLst>
                <a:gd name="T0" fmla="*/ 21 w 67"/>
                <a:gd name="T1" fmla="*/ 2 h 54"/>
                <a:gd name="T2" fmla="*/ 6 w 67"/>
                <a:gd name="T3" fmla="*/ 11 h 54"/>
                <a:gd name="T4" fmla="*/ 2 w 67"/>
                <a:gd name="T5" fmla="*/ 28 h 54"/>
                <a:gd name="T6" fmla="*/ 11 w 67"/>
                <a:gd name="T7" fmla="*/ 43 h 54"/>
                <a:gd name="T8" fmla="*/ 31 w 67"/>
                <a:gd name="T9" fmla="*/ 48 h 54"/>
                <a:gd name="T10" fmla="*/ 60 w 67"/>
                <a:gd name="T11" fmla="*/ 45 h 54"/>
                <a:gd name="T12" fmla="*/ 65 w 67"/>
                <a:gd name="T13" fmla="*/ 28 h 54"/>
                <a:gd name="T14" fmla="*/ 56 w 67"/>
                <a:gd name="T15" fmla="*/ 13 h 54"/>
                <a:gd name="T16" fmla="*/ 21 w 67"/>
                <a:gd name="T17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54">
                  <a:moveTo>
                    <a:pt x="21" y="2"/>
                  </a:moveTo>
                  <a:cubicBezTo>
                    <a:pt x="14" y="0"/>
                    <a:pt x="8" y="4"/>
                    <a:pt x="6" y="11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34"/>
                    <a:pt x="4" y="41"/>
                    <a:pt x="11" y="43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8" y="49"/>
                    <a:pt x="58" y="54"/>
                    <a:pt x="60" y="45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7" y="20"/>
                    <a:pt x="62" y="15"/>
                    <a:pt x="56" y="13"/>
                  </a:cubicBezTo>
                  <a:lnTo>
                    <a:pt x="21" y="2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6958013" y="3125788"/>
              <a:ext cx="192088" cy="119063"/>
            </a:xfrm>
            <a:custGeom>
              <a:avLst/>
              <a:gdLst>
                <a:gd name="T0" fmla="*/ 16 w 24"/>
                <a:gd name="T1" fmla="*/ 15 h 15"/>
                <a:gd name="T2" fmla="*/ 23 w 24"/>
                <a:gd name="T3" fmla="*/ 9 h 15"/>
                <a:gd name="T4" fmla="*/ 23 w 24"/>
                <a:gd name="T5" fmla="*/ 9 h 15"/>
                <a:gd name="T6" fmla="*/ 18 w 24"/>
                <a:gd name="T7" fmla="*/ 2 h 15"/>
                <a:gd name="T8" fmla="*/ 8 w 24"/>
                <a:gd name="T9" fmla="*/ 0 h 15"/>
                <a:gd name="T10" fmla="*/ 0 w 24"/>
                <a:gd name="T11" fmla="*/ 6 h 15"/>
                <a:gd name="T12" fmla="*/ 0 w 24"/>
                <a:gd name="T13" fmla="*/ 6 h 15"/>
                <a:gd name="T14" fmla="*/ 6 w 24"/>
                <a:gd name="T15" fmla="*/ 13 h 15"/>
                <a:gd name="T16" fmla="*/ 16 w 24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5">
                  <a:moveTo>
                    <a:pt x="16" y="15"/>
                  </a:moveTo>
                  <a:cubicBezTo>
                    <a:pt x="19" y="15"/>
                    <a:pt x="23" y="13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4" y="6"/>
                    <a:pt x="21" y="2"/>
                    <a:pt x="18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1" y="2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9"/>
                    <a:pt x="2" y="13"/>
                    <a:pt x="6" y="13"/>
                  </a:cubicBezTo>
                  <a:lnTo>
                    <a:pt x="16" y="15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6783388" y="3108325"/>
              <a:ext cx="287338" cy="241300"/>
            </a:xfrm>
            <a:custGeom>
              <a:avLst/>
              <a:gdLst>
                <a:gd name="T0" fmla="*/ 4 w 36"/>
                <a:gd name="T1" fmla="*/ 24 h 30"/>
                <a:gd name="T2" fmla="*/ 25 w 36"/>
                <a:gd name="T3" fmla="*/ 25 h 30"/>
                <a:gd name="T4" fmla="*/ 33 w 36"/>
                <a:gd name="T5" fmla="*/ 6 h 30"/>
                <a:gd name="T6" fmla="*/ 12 w 36"/>
                <a:gd name="T7" fmla="*/ 5 h 30"/>
                <a:gd name="T8" fmla="*/ 4 w 36"/>
                <a:gd name="T9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4" y="24"/>
                  </a:moveTo>
                  <a:cubicBezTo>
                    <a:pt x="7" y="30"/>
                    <a:pt x="17" y="30"/>
                    <a:pt x="25" y="25"/>
                  </a:cubicBezTo>
                  <a:cubicBezTo>
                    <a:pt x="33" y="20"/>
                    <a:pt x="36" y="12"/>
                    <a:pt x="33" y="6"/>
                  </a:cubicBezTo>
                  <a:cubicBezTo>
                    <a:pt x="29" y="1"/>
                    <a:pt x="20" y="0"/>
                    <a:pt x="12" y="5"/>
                  </a:cubicBezTo>
                  <a:cubicBezTo>
                    <a:pt x="4" y="10"/>
                    <a:pt x="0" y="19"/>
                    <a:pt x="4" y="24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5392738" y="2660650"/>
              <a:ext cx="711200" cy="720725"/>
            </a:xfrm>
            <a:custGeom>
              <a:avLst/>
              <a:gdLst>
                <a:gd name="T0" fmla="*/ 448 w 448"/>
                <a:gd name="T1" fmla="*/ 343 h 454"/>
                <a:gd name="T2" fmla="*/ 121 w 448"/>
                <a:gd name="T3" fmla="*/ 0 h 454"/>
                <a:gd name="T4" fmla="*/ 0 w 448"/>
                <a:gd name="T5" fmla="*/ 116 h 454"/>
                <a:gd name="T6" fmla="*/ 327 w 448"/>
                <a:gd name="T7" fmla="*/ 454 h 454"/>
                <a:gd name="T8" fmla="*/ 448 w 448"/>
                <a:gd name="T9" fmla="*/ 343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" h="454">
                  <a:moveTo>
                    <a:pt x="448" y="343"/>
                  </a:moveTo>
                  <a:lnTo>
                    <a:pt x="121" y="0"/>
                  </a:lnTo>
                  <a:lnTo>
                    <a:pt x="0" y="116"/>
                  </a:lnTo>
                  <a:lnTo>
                    <a:pt x="327" y="454"/>
                  </a:lnTo>
                  <a:lnTo>
                    <a:pt x="448" y="343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5872163" y="3165475"/>
              <a:ext cx="287338" cy="287338"/>
            </a:xfrm>
            <a:custGeom>
              <a:avLst/>
              <a:gdLst>
                <a:gd name="T0" fmla="*/ 30 w 36"/>
                <a:gd name="T1" fmla="*/ 30 h 36"/>
                <a:gd name="T2" fmla="*/ 30 w 36"/>
                <a:gd name="T3" fmla="*/ 6 h 36"/>
                <a:gd name="T4" fmla="*/ 7 w 36"/>
                <a:gd name="T5" fmla="*/ 6 h 36"/>
                <a:gd name="T6" fmla="*/ 6 w 36"/>
                <a:gd name="T7" fmla="*/ 29 h 36"/>
                <a:gd name="T8" fmla="*/ 30 w 36"/>
                <a:gd name="T9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30" y="30"/>
                  </a:moveTo>
                  <a:cubicBezTo>
                    <a:pt x="36" y="23"/>
                    <a:pt x="36" y="13"/>
                    <a:pt x="30" y="6"/>
                  </a:cubicBezTo>
                  <a:cubicBezTo>
                    <a:pt x="24" y="0"/>
                    <a:pt x="14" y="0"/>
                    <a:pt x="7" y="6"/>
                  </a:cubicBezTo>
                  <a:cubicBezTo>
                    <a:pt x="0" y="12"/>
                    <a:pt x="0" y="23"/>
                    <a:pt x="6" y="29"/>
                  </a:cubicBezTo>
                  <a:cubicBezTo>
                    <a:pt x="13" y="36"/>
                    <a:pt x="23" y="36"/>
                    <a:pt x="30" y="30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5360988" y="2620963"/>
              <a:ext cx="287338" cy="296863"/>
            </a:xfrm>
            <a:custGeom>
              <a:avLst/>
              <a:gdLst>
                <a:gd name="T0" fmla="*/ 29 w 36"/>
                <a:gd name="T1" fmla="*/ 30 h 37"/>
                <a:gd name="T2" fmla="*/ 30 w 36"/>
                <a:gd name="T3" fmla="*/ 7 h 37"/>
                <a:gd name="T4" fmla="*/ 7 w 36"/>
                <a:gd name="T5" fmla="*/ 7 h 37"/>
                <a:gd name="T6" fmla="*/ 6 w 36"/>
                <a:gd name="T7" fmla="*/ 30 h 37"/>
                <a:gd name="T8" fmla="*/ 29 w 36"/>
                <a:gd name="T9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7">
                  <a:moveTo>
                    <a:pt x="29" y="30"/>
                  </a:moveTo>
                  <a:cubicBezTo>
                    <a:pt x="36" y="24"/>
                    <a:pt x="36" y="14"/>
                    <a:pt x="30" y="7"/>
                  </a:cubicBezTo>
                  <a:cubicBezTo>
                    <a:pt x="23" y="1"/>
                    <a:pt x="13" y="0"/>
                    <a:pt x="7" y="7"/>
                  </a:cubicBezTo>
                  <a:cubicBezTo>
                    <a:pt x="0" y="13"/>
                    <a:pt x="0" y="23"/>
                    <a:pt x="6" y="30"/>
                  </a:cubicBezTo>
                  <a:cubicBezTo>
                    <a:pt x="12" y="36"/>
                    <a:pt x="23" y="37"/>
                    <a:pt x="29" y="30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5368925" y="2620963"/>
              <a:ext cx="503238" cy="520700"/>
            </a:xfrm>
            <a:custGeom>
              <a:avLst/>
              <a:gdLst>
                <a:gd name="T0" fmla="*/ 317 w 317"/>
                <a:gd name="T1" fmla="*/ 192 h 328"/>
                <a:gd name="T2" fmla="*/ 136 w 317"/>
                <a:gd name="T3" fmla="*/ 0 h 328"/>
                <a:gd name="T4" fmla="*/ 0 w 317"/>
                <a:gd name="T5" fmla="*/ 131 h 328"/>
                <a:gd name="T6" fmla="*/ 181 w 317"/>
                <a:gd name="T7" fmla="*/ 328 h 328"/>
                <a:gd name="T8" fmla="*/ 317 w 317"/>
                <a:gd name="T9" fmla="*/ 192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328">
                  <a:moveTo>
                    <a:pt x="317" y="192"/>
                  </a:moveTo>
                  <a:lnTo>
                    <a:pt x="136" y="0"/>
                  </a:lnTo>
                  <a:lnTo>
                    <a:pt x="0" y="131"/>
                  </a:lnTo>
                  <a:lnTo>
                    <a:pt x="181" y="328"/>
                  </a:lnTo>
                  <a:lnTo>
                    <a:pt x="317" y="192"/>
                  </a:lnTo>
                  <a:close/>
                </a:path>
              </a:pathLst>
            </a:custGeom>
            <a:solidFill>
              <a:srgbClr val="569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7"/>
            <p:cNvSpPr>
              <a:spLocks/>
            </p:cNvSpPr>
            <p:nvPr/>
          </p:nvSpPr>
          <p:spPr bwMode="auto">
            <a:xfrm>
              <a:off x="5319713" y="2573338"/>
              <a:ext cx="336550" cy="336550"/>
            </a:xfrm>
            <a:custGeom>
              <a:avLst/>
              <a:gdLst>
                <a:gd name="T0" fmla="*/ 34 w 42"/>
                <a:gd name="T1" fmla="*/ 35 h 42"/>
                <a:gd name="T2" fmla="*/ 35 w 42"/>
                <a:gd name="T3" fmla="*/ 8 h 42"/>
                <a:gd name="T4" fmla="*/ 8 w 42"/>
                <a:gd name="T5" fmla="*/ 7 h 42"/>
                <a:gd name="T6" fmla="*/ 7 w 42"/>
                <a:gd name="T7" fmla="*/ 34 h 42"/>
                <a:gd name="T8" fmla="*/ 34 w 42"/>
                <a:gd name="T9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4" y="35"/>
                  </a:moveTo>
                  <a:cubicBezTo>
                    <a:pt x="42" y="28"/>
                    <a:pt x="42" y="16"/>
                    <a:pt x="35" y="8"/>
                  </a:cubicBezTo>
                  <a:cubicBezTo>
                    <a:pt x="27" y="1"/>
                    <a:pt x="16" y="0"/>
                    <a:pt x="8" y="7"/>
                  </a:cubicBezTo>
                  <a:cubicBezTo>
                    <a:pt x="1" y="15"/>
                    <a:pt x="0" y="27"/>
                    <a:pt x="7" y="34"/>
                  </a:cubicBezTo>
                  <a:cubicBezTo>
                    <a:pt x="15" y="42"/>
                    <a:pt x="27" y="42"/>
                    <a:pt x="34" y="35"/>
                  </a:cubicBezTo>
                  <a:close/>
                </a:path>
              </a:pathLst>
            </a:custGeom>
            <a:solidFill>
              <a:srgbClr val="569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8"/>
            <p:cNvSpPr>
              <a:spLocks/>
            </p:cNvSpPr>
            <p:nvPr/>
          </p:nvSpPr>
          <p:spPr bwMode="auto">
            <a:xfrm>
              <a:off x="4465638" y="3805238"/>
              <a:ext cx="582613" cy="879475"/>
            </a:xfrm>
            <a:custGeom>
              <a:avLst/>
              <a:gdLst>
                <a:gd name="T0" fmla="*/ 171 w 367"/>
                <a:gd name="T1" fmla="*/ 554 h 554"/>
                <a:gd name="T2" fmla="*/ 367 w 367"/>
                <a:gd name="T3" fmla="*/ 70 h 554"/>
                <a:gd name="T4" fmla="*/ 196 w 367"/>
                <a:gd name="T5" fmla="*/ 0 h 554"/>
                <a:gd name="T6" fmla="*/ 0 w 367"/>
                <a:gd name="T7" fmla="*/ 483 h 554"/>
                <a:gd name="T8" fmla="*/ 171 w 367"/>
                <a:gd name="T9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554">
                  <a:moveTo>
                    <a:pt x="171" y="554"/>
                  </a:moveTo>
                  <a:lnTo>
                    <a:pt x="367" y="70"/>
                  </a:lnTo>
                  <a:lnTo>
                    <a:pt x="196" y="0"/>
                  </a:lnTo>
                  <a:lnTo>
                    <a:pt x="0" y="483"/>
                  </a:lnTo>
                  <a:lnTo>
                    <a:pt x="171" y="554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8" name="Freeform 19"/>
            <p:cNvSpPr>
              <a:spLocks/>
            </p:cNvSpPr>
            <p:nvPr/>
          </p:nvSpPr>
          <p:spPr bwMode="auto">
            <a:xfrm>
              <a:off x="4425950" y="4476750"/>
              <a:ext cx="334963" cy="334963"/>
            </a:xfrm>
            <a:custGeom>
              <a:avLst/>
              <a:gdLst>
                <a:gd name="T0" fmla="*/ 14 w 42"/>
                <a:gd name="T1" fmla="*/ 38 h 42"/>
                <a:gd name="T2" fmla="*/ 38 w 42"/>
                <a:gd name="T3" fmla="*/ 28 h 42"/>
                <a:gd name="T4" fmla="*/ 28 w 42"/>
                <a:gd name="T5" fmla="*/ 4 h 42"/>
                <a:gd name="T6" fmla="*/ 4 w 42"/>
                <a:gd name="T7" fmla="*/ 14 h 42"/>
                <a:gd name="T8" fmla="*/ 14 w 42"/>
                <a:gd name="T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14" y="38"/>
                  </a:moveTo>
                  <a:cubicBezTo>
                    <a:pt x="23" y="42"/>
                    <a:pt x="34" y="37"/>
                    <a:pt x="38" y="28"/>
                  </a:cubicBezTo>
                  <a:cubicBezTo>
                    <a:pt x="42" y="19"/>
                    <a:pt x="37" y="8"/>
                    <a:pt x="28" y="4"/>
                  </a:cubicBezTo>
                  <a:cubicBezTo>
                    <a:pt x="19" y="0"/>
                    <a:pt x="8" y="5"/>
                    <a:pt x="4" y="14"/>
                  </a:cubicBezTo>
                  <a:cubicBezTo>
                    <a:pt x="0" y="23"/>
                    <a:pt x="5" y="34"/>
                    <a:pt x="14" y="38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9" name="Freeform 20"/>
            <p:cNvSpPr>
              <a:spLocks/>
            </p:cNvSpPr>
            <p:nvPr/>
          </p:nvSpPr>
          <p:spPr bwMode="auto">
            <a:xfrm>
              <a:off x="4737100" y="3716338"/>
              <a:ext cx="334963" cy="328613"/>
            </a:xfrm>
            <a:custGeom>
              <a:avLst/>
              <a:gdLst>
                <a:gd name="T0" fmla="*/ 14 w 42"/>
                <a:gd name="T1" fmla="*/ 37 h 41"/>
                <a:gd name="T2" fmla="*/ 38 w 42"/>
                <a:gd name="T3" fmla="*/ 27 h 41"/>
                <a:gd name="T4" fmla="*/ 28 w 42"/>
                <a:gd name="T5" fmla="*/ 4 h 41"/>
                <a:gd name="T6" fmla="*/ 4 w 42"/>
                <a:gd name="T7" fmla="*/ 13 h 41"/>
                <a:gd name="T8" fmla="*/ 14 w 42"/>
                <a:gd name="T9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1">
                  <a:moveTo>
                    <a:pt x="14" y="37"/>
                  </a:moveTo>
                  <a:cubicBezTo>
                    <a:pt x="23" y="41"/>
                    <a:pt x="34" y="37"/>
                    <a:pt x="38" y="27"/>
                  </a:cubicBezTo>
                  <a:cubicBezTo>
                    <a:pt x="42" y="18"/>
                    <a:pt x="37" y="7"/>
                    <a:pt x="28" y="4"/>
                  </a:cubicBezTo>
                  <a:cubicBezTo>
                    <a:pt x="19" y="0"/>
                    <a:pt x="8" y="4"/>
                    <a:pt x="4" y="13"/>
                  </a:cubicBezTo>
                  <a:cubicBezTo>
                    <a:pt x="0" y="23"/>
                    <a:pt x="5" y="33"/>
                    <a:pt x="14" y="37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0" name="Freeform 21"/>
            <p:cNvSpPr>
              <a:spLocks/>
            </p:cNvSpPr>
            <p:nvPr/>
          </p:nvSpPr>
          <p:spPr bwMode="auto">
            <a:xfrm>
              <a:off x="4537075" y="3668713"/>
              <a:ext cx="608013" cy="742950"/>
            </a:xfrm>
            <a:custGeom>
              <a:avLst/>
              <a:gdLst>
                <a:gd name="T0" fmla="*/ 0 w 383"/>
                <a:gd name="T1" fmla="*/ 373 h 468"/>
                <a:gd name="T2" fmla="*/ 237 w 383"/>
                <a:gd name="T3" fmla="*/ 468 h 468"/>
                <a:gd name="T4" fmla="*/ 383 w 383"/>
                <a:gd name="T5" fmla="*/ 96 h 468"/>
                <a:gd name="T6" fmla="*/ 151 w 383"/>
                <a:gd name="T7" fmla="*/ 0 h 468"/>
                <a:gd name="T8" fmla="*/ 0 w 383"/>
                <a:gd name="T9" fmla="*/ 373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" h="468">
                  <a:moveTo>
                    <a:pt x="0" y="373"/>
                  </a:moveTo>
                  <a:lnTo>
                    <a:pt x="237" y="468"/>
                  </a:lnTo>
                  <a:lnTo>
                    <a:pt x="383" y="96"/>
                  </a:lnTo>
                  <a:lnTo>
                    <a:pt x="151" y="0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1" name="Freeform 22"/>
            <p:cNvSpPr>
              <a:spLocks/>
            </p:cNvSpPr>
            <p:nvPr/>
          </p:nvSpPr>
          <p:spPr bwMode="auto">
            <a:xfrm>
              <a:off x="3473450" y="4516438"/>
              <a:ext cx="1111250" cy="631825"/>
            </a:xfrm>
            <a:custGeom>
              <a:avLst/>
              <a:gdLst>
                <a:gd name="T0" fmla="*/ 645 w 700"/>
                <a:gd name="T1" fmla="*/ 0 h 398"/>
                <a:gd name="T2" fmla="*/ 0 w 700"/>
                <a:gd name="T3" fmla="*/ 241 h 398"/>
                <a:gd name="T4" fmla="*/ 51 w 700"/>
                <a:gd name="T5" fmla="*/ 398 h 398"/>
                <a:gd name="T6" fmla="*/ 700 w 700"/>
                <a:gd name="T7" fmla="*/ 176 h 398"/>
                <a:gd name="T8" fmla="*/ 645 w 700"/>
                <a:gd name="T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398">
                  <a:moveTo>
                    <a:pt x="645" y="0"/>
                  </a:moveTo>
                  <a:lnTo>
                    <a:pt x="0" y="241"/>
                  </a:lnTo>
                  <a:lnTo>
                    <a:pt x="51" y="398"/>
                  </a:lnTo>
                  <a:lnTo>
                    <a:pt x="700" y="176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2" name="Freeform 23"/>
            <p:cNvSpPr>
              <a:spLocks/>
            </p:cNvSpPr>
            <p:nvPr/>
          </p:nvSpPr>
          <p:spPr bwMode="auto">
            <a:xfrm>
              <a:off x="4400550" y="4492625"/>
              <a:ext cx="320675" cy="319088"/>
            </a:xfrm>
            <a:custGeom>
              <a:avLst/>
              <a:gdLst>
                <a:gd name="T0" fmla="*/ 37 w 40"/>
                <a:gd name="T1" fmla="*/ 15 h 40"/>
                <a:gd name="T2" fmla="*/ 15 w 40"/>
                <a:gd name="T3" fmla="*/ 3 h 40"/>
                <a:gd name="T4" fmla="*/ 3 w 40"/>
                <a:gd name="T5" fmla="*/ 25 h 40"/>
                <a:gd name="T6" fmla="*/ 25 w 40"/>
                <a:gd name="T7" fmla="*/ 37 h 40"/>
                <a:gd name="T8" fmla="*/ 37 w 40"/>
                <a:gd name="T9" fmla="*/ 1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7" y="15"/>
                  </a:moveTo>
                  <a:cubicBezTo>
                    <a:pt x="34" y="5"/>
                    <a:pt x="24" y="0"/>
                    <a:pt x="15" y="3"/>
                  </a:cubicBezTo>
                  <a:cubicBezTo>
                    <a:pt x="5" y="6"/>
                    <a:pt x="0" y="16"/>
                    <a:pt x="3" y="25"/>
                  </a:cubicBezTo>
                  <a:cubicBezTo>
                    <a:pt x="5" y="35"/>
                    <a:pt x="16" y="40"/>
                    <a:pt x="25" y="37"/>
                  </a:cubicBezTo>
                  <a:cubicBezTo>
                    <a:pt x="35" y="34"/>
                    <a:pt x="40" y="24"/>
                    <a:pt x="37" y="15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3" name="Freeform 24"/>
            <p:cNvSpPr>
              <a:spLocks/>
            </p:cNvSpPr>
            <p:nvPr/>
          </p:nvSpPr>
          <p:spPr bwMode="auto">
            <a:xfrm>
              <a:off x="3354388" y="4867275"/>
              <a:ext cx="271463" cy="695325"/>
            </a:xfrm>
            <a:custGeom>
              <a:avLst/>
              <a:gdLst>
                <a:gd name="T0" fmla="*/ 26 w 34"/>
                <a:gd name="T1" fmla="*/ 6 h 87"/>
                <a:gd name="T2" fmla="*/ 34 w 34"/>
                <a:gd name="T3" fmla="*/ 32 h 87"/>
                <a:gd name="T4" fmla="*/ 34 w 34"/>
                <a:gd name="T5" fmla="*/ 35 h 87"/>
                <a:gd name="T6" fmla="*/ 31 w 34"/>
                <a:gd name="T7" fmla="*/ 82 h 87"/>
                <a:gd name="T8" fmla="*/ 27 w 34"/>
                <a:gd name="T9" fmla="*/ 87 h 87"/>
                <a:gd name="T10" fmla="*/ 22 w 34"/>
                <a:gd name="T11" fmla="*/ 82 h 87"/>
                <a:gd name="T12" fmla="*/ 1 w 34"/>
                <a:gd name="T13" fmla="*/ 13 h 87"/>
                <a:gd name="T14" fmla="*/ 4 w 34"/>
                <a:gd name="T15" fmla="*/ 6 h 87"/>
                <a:gd name="T16" fmla="*/ 20 w 34"/>
                <a:gd name="T17" fmla="*/ 1 h 87"/>
                <a:gd name="T18" fmla="*/ 26 w 34"/>
                <a:gd name="T19" fmla="*/ 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87">
                  <a:moveTo>
                    <a:pt x="26" y="6"/>
                  </a:moveTo>
                  <a:cubicBezTo>
                    <a:pt x="34" y="32"/>
                    <a:pt x="34" y="32"/>
                    <a:pt x="34" y="32"/>
                  </a:cubicBezTo>
                  <a:cubicBezTo>
                    <a:pt x="34" y="33"/>
                    <a:pt x="34" y="34"/>
                    <a:pt x="34" y="35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5"/>
                    <a:pt x="29" y="87"/>
                    <a:pt x="27" y="87"/>
                  </a:cubicBezTo>
                  <a:cubicBezTo>
                    <a:pt x="25" y="86"/>
                    <a:pt x="23" y="84"/>
                    <a:pt x="22" y="8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0"/>
                    <a:pt x="1" y="7"/>
                    <a:pt x="4" y="6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0"/>
                    <a:pt x="25" y="2"/>
                    <a:pt x="26" y="6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4" name="Freeform 25"/>
            <p:cNvSpPr>
              <a:spLocks/>
            </p:cNvSpPr>
            <p:nvPr/>
          </p:nvSpPr>
          <p:spPr bwMode="auto">
            <a:xfrm>
              <a:off x="3354388" y="4827588"/>
              <a:ext cx="376238" cy="752475"/>
            </a:xfrm>
            <a:custGeom>
              <a:avLst/>
              <a:gdLst>
                <a:gd name="T0" fmla="*/ 47 w 47"/>
                <a:gd name="T1" fmla="*/ 34 h 94"/>
                <a:gd name="T2" fmla="*/ 35 w 47"/>
                <a:gd name="T3" fmla="*/ 0 h 94"/>
                <a:gd name="T4" fmla="*/ 8 w 47"/>
                <a:gd name="T5" fmla="*/ 8 h 94"/>
                <a:gd name="T6" fmla="*/ 2 w 47"/>
                <a:gd name="T7" fmla="*/ 20 h 94"/>
                <a:gd name="T8" fmla="*/ 22 w 47"/>
                <a:gd name="T9" fmla="*/ 89 h 94"/>
                <a:gd name="T10" fmla="*/ 28 w 47"/>
                <a:gd name="T11" fmla="*/ 93 h 94"/>
                <a:gd name="T12" fmla="*/ 33 w 47"/>
                <a:gd name="T13" fmla="*/ 84 h 94"/>
                <a:gd name="T14" fmla="*/ 36 w 47"/>
                <a:gd name="T15" fmla="*/ 38 h 94"/>
                <a:gd name="T16" fmla="*/ 47 w 47"/>
                <a:gd name="T17" fmla="*/ 3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94">
                  <a:moveTo>
                    <a:pt x="47" y="34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0" y="11"/>
                    <a:pt x="2" y="20"/>
                  </a:cubicBezTo>
                  <a:cubicBezTo>
                    <a:pt x="3" y="29"/>
                    <a:pt x="22" y="89"/>
                    <a:pt x="22" y="89"/>
                  </a:cubicBezTo>
                  <a:cubicBezTo>
                    <a:pt x="22" y="89"/>
                    <a:pt x="23" y="94"/>
                    <a:pt x="28" y="93"/>
                  </a:cubicBezTo>
                  <a:cubicBezTo>
                    <a:pt x="34" y="92"/>
                    <a:pt x="33" y="87"/>
                    <a:pt x="33" y="84"/>
                  </a:cubicBezTo>
                  <a:cubicBezTo>
                    <a:pt x="36" y="38"/>
                    <a:pt x="36" y="38"/>
                    <a:pt x="36" y="38"/>
                  </a:cubicBezTo>
                  <a:lnTo>
                    <a:pt x="47" y="34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5" name="Freeform 26"/>
            <p:cNvSpPr>
              <a:spLocks/>
            </p:cNvSpPr>
            <p:nvPr/>
          </p:nvSpPr>
          <p:spPr bwMode="auto">
            <a:xfrm>
              <a:off x="3290888" y="4811713"/>
              <a:ext cx="390525" cy="863600"/>
            </a:xfrm>
            <a:custGeom>
              <a:avLst/>
              <a:gdLst>
                <a:gd name="T0" fmla="*/ 38 w 49"/>
                <a:gd name="T1" fmla="*/ 3 h 108"/>
                <a:gd name="T2" fmla="*/ 30 w 49"/>
                <a:gd name="T3" fmla="*/ 24 h 108"/>
                <a:gd name="T4" fmla="*/ 49 w 49"/>
                <a:gd name="T5" fmla="*/ 39 h 108"/>
                <a:gd name="T6" fmla="*/ 43 w 49"/>
                <a:gd name="T7" fmla="*/ 101 h 108"/>
                <a:gd name="T8" fmla="*/ 32 w 49"/>
                <a:gd name="T9" fmla="*/ 103 h 108"/>
                <a:gd name="T10" fmla="*/ 4 w 49"/>
                <a:gd name="T11" fmla="*/ 12 h 108"/>
                <a:gd name="T12" fmla="*/ 38 w 49"/>
                <a:gd name="T13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08">
                  <a:moveTo>
                    <a:pt x="38" y="3"/>
                  </a:moveTo>
                  <a:cubicBezTo>
                    <a:pt x="38" y="6"/>
                    <a:pt x="27" y="15"/>
                    <a:pt x="30" y="24"/>
                  </a:cubicBezTo>
                  <a:cubicBezTo>
                    <a:pt x="33" y="36"/>
                    <a:pt x="49" y="39"/>
                    <a:pt x="49" y="39"/>
                  </a:cubicBezTo>
                  <a:cubicBezTo>
                    <a:pt x="49" y="39"/>
                    <a:pt x="46" y="70"/>
                    <a:pt x="43" y="101"/>
                  </a:cubicBezTo>
                  <a:cubicBezTo>
                    <a:pt x="43" y="104"/>
                    <a:pt x="35" y="108"/>
                    <a:pt x="32" y="103"/>
                  </a:cubicBezTo>
                  <a:cubicBezTo>
                    <a:pt x="30" y="99"/>
                    <a:pt x="0" y="18"/>
                    <a:pt x="4" y="12"/>
                  </a:cubicBezTo>
                  <a:cubicBezTo>
                    <a:pt x="8" y="5"/>
                    <a:pt x="37" y="0"/>
                    <a:pt x="38" y="3"/>
                  </a:cubicBezTo>
                  <a:close/>
                </a:path>
              </a:pathLst>
            </a:custGeom>
            <a:solidFill>
              <a:srgbClr val="569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6" name="Freeform 27"/>
            <p:cNvSpPr>
              <a:spLocks/>
            </p:cNvSpPr>
            <p:nvPr/>
          </p:nvSpPr>
          <p:spPr bwMode="auto">
            <a:xfrm>
              <a:off x="5256213" y="3963988"/>
              <a:ext cx="695325" cy="847725"/>
            </a:xfrm>
            <a:custGeom>
              <a:avLst/>
              <a:gdLst>
                <a:gd name="T0" fmla="*/ 438 w 438"/>
                <a:gd name="T1" fmla="*/ 433 h 534"/>
                <a:gd name="T2" fmla="*/ 156 w 438"/>
                <a:gd name="T3" fmla="*/ 0 h 534"/>
                <a:gd name="T4" fmla="*/ 0 w 438"/>
                <a:gd name="T5" fmla="*/ 96 h 534"/>
                <a:gd name="T6" fmla="*/ 287 w 438"/>
                <a:gd name="T7" fmla="*/ 534 h 534"/>
                <a:gd name="T8" fmla="*/ 438 w 438"/>
                <a:gd name="T9" fmla="*/ 433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534">
                  <a:moveTo>
                    <a:pt x="438" y="433"/>
                  </a:moveTo>
                  <a:lnTo>
                    <a:pt x="156" y="0"/>
                  </a:lnTo>
                  <a:lnTo>
                    <a:pt x="0" y="96"/>
                  </a:lnTo>
                  <a:lnTo>
                    <a:pt x="287" y="534"/>
                  </a:lnTo>
                  <a:lnTo>
                    <a:pt x="438" y="433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7" name="Freeform 28"/>
            <p:cNvSpPr>
              <a:spLocks/>
            </p:cNvSpPr>
            <p:nvPr/>
          </p:nvSpPr>
          <p:spPr bwMode="auto">
            <a:xfrm>
              <a:off x="5680075" y="4587875"/>
              <a:ext cx="327025" cy="328613"/>
            </a:xfrm>
            <a:custGeom>
              <a:avLst/>
              <a:gdLst>
                <a:gd name="T0" fmla="*/ 30 w 41"/>
                <a:gd name="T1" fmla="*/ 36 h 41"/>
                <a:gd name="T2" fmla="*/ 36 w 41"/>
                <a:gd name="T3" fmla="*/ 10 h 41"/>
                <a:gd name="T4" fmla="*/ 10 w 41"/>
                <a:gd name="T5" fmla="*/ 5 h 41"/>
                <a:gd name="T6" fmla="*/ 5 w 41"/>
                <a:gd name="T7" fmla="*/ 30 h 41"/>
                <a:gd name="T8" fmla="*/ 30 w 41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30" y="36"/>
                  </a:moveTo>
                  <a:cubicBezTo>
                    <a:pt x="39" y="30"/>
                    <a:pt x="41" y="19"/>
                    <a:pt x="36" y="10"/>
                  </a:cubicBezTo>
                  <a:cubicBezTo>
                    <a:pt x="30" y="2"/>
                    <a:pt x="19" y="0"/>
                    <a:pt x="10" y="5"/>
                  </a:cubicBezTo>
                  <a:cubicBezTo>
                    <a:pt x="2" y="11"/>
                    <a:pt x="0" y="22"/>
                    <a:pt x="5" y="30"/>
                  </a:cubicBezTo>
                  <a:cubicBezTo>
                    <a:pt x="11" y="39"/>
                    <a:pt x="22" y="41"/>
                    <a:pt x="30" y="36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8" name="Freeform 29"/>
            <p:cNvSpPr>
              <a:spLocks/>
            </p:cNvSpPr>
            <p:nvPr/>
          </p:nvSpPr>
          <p:spPr bwMode="auto">
            <a:xfrm>
              <a:off x="5224463" y="3892550"/>
              <a:ext cx="334963" cy="334963"/>
            </a:xfrm>
            <a:custGeom>
              <a:avLst/>
              <a:gdLst>
                <a:gd name="T0" fmla="*/ 31 w 42"/>
                <a:gd name="T1" fmla="*/ 36 h 42"/>
                <a:gd name="T2" fmla="*/ 36 w 42"/>
                <a:gd name="T3" fmla="*/ 11 h 42"/>
                <a:gd name="T4" fmla="*/ 11 w 42"/>
                <a:gd name="T5" fmla="*/ 6 h 42"/>
                <a:gd name="T6" fmla="*/ 6 w 42"/>
                <a:gd name="T7" fmla="*/ 31 h 42"/>
                <a:gd name="T8" fmla="*/ 31 w 42"/>
                <a:gd name="T9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1" y="36"/>
                  </a:moveTo>
                  <a:cubicBezTo>
                    <a:pt x="39" y="31"/>
                    <a:pt x="42" y="19"/>
                    <a:pt x="36" y="11"/>
                  </a:cubicBezTo>
                  <a:cubicBezTo>
                    <a:pt x="31" y="3"/>
                    <a:pt x="19" y="0"/>
                    <a:pt x="11" y="6"/>
                  </a:cubicBezTo>
                  <a:cubicBezTo>
                    <a:pt x="3" y="11"/>
                    <a:pt x="0" y="22"/>
                    <a:pt x="6" y="31"/>
                  </a:cubicBezTo>
                  <a:cubicBezTo>
                    <a:pt x="11" y="39"/>
                    <a:pt x="22" y="42"/>
                    <a:pt x="31" y="36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9" name="Freeform 30"/>
            <p:cNvSpPr>
              <a:spLocks/>
            </p:cNvSpPr>
            <p:nvPr/>
          </p:nvSpPr>
          <p:spPr bwMode="auto">
            <a:xfrm>
              <a:off x="5576888" y="4764088"/>
              <a:ext cx="406400" cy="1127125"/>
            </a:xfrm>
            <a:custGeom>
              <a:avLst/>
              <a:gdLst>
                <a:gd name="T0" fmla="*/ 75 w 256"/>
                <a:gd name="T1" fmla="*/ 0 h 710"/>
                <a:gd name="T2" fmla="*/ 0 w 256"/>
                <a:gd name="T3" fmla="*/ 685 h 710"/>
                <a:gd name="T4" fmla="*/ 161 w 256"/>
                <a:gd name="T5" fmla="*/ 710 h 710"/>
                <a:gd name="T6" fmla="*/ 256 w 256"/>
                <a:gd name="T7" fmla="*/ 30 h 710"/>
                <a:gd name="T8" fmla="*/ 75 w 256"/>
                <a:gd name="T9" fmla="*/ 0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710">
                  <a:moveTo>
                    <a:pt x="75" y="0"/>
                  </a:moveTo>
                  <a:lnTo>
                    <a:pt x="0" y="685"/>
                  </a:lnTo>
                  <a:lnTo>
                    <a:pt x="161" y="710"/>
                  </a:lnTo>
                  <a:lnTo>
                    <a:pt x="256" y="3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0" name="Freeform 31"/>
            <p:cNvSpPr>
              <a:spLocks/>
            </p:cNvSpPr>
            <p:nvPr/>
          </p:nvSpPr>
          <p:spPr bwMode="auto">
            <a:xfrm>
              <a:off x="5688013" y="4611688"/>
              <a:ext cx="311150" cy="312738"/>
            </a:xfrm>
            <a:custGeom>
              <a:avLst/>
              <a:gdLst>
                <a:gd name="T0" fmla="*/ 22 w 39"/>
                <a:gd name="T1" fmla="*/ 2 h 39"/>
                <a:gd name="T2" fmla="*/ 1 w 39"/>
                <a:gd name="T3" fmla="*/ 17 h 39"/>
                <a:gd name="T4" fmla="*/ 16 w 39"/>
                <a:gd name="T5" fmla="*/ 38 h 39"/>
                <a:gd name="T6" fmla="*/ 37 w 39"/>
                <a:gd name="T7" fmla="*/ 23 h 39"/>
                <a:gd name="T8" fmla="*/ 22 w 39"/>
                <a:gd name="T9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22" y="2"/>
                  </a:moveTo>
                  <a:cubicBezTo>
                    <a:pt x="12" y="0"/>
                    <a:pt x="3" y="7"/>
                    <a:pt x="1" y="17"/>
                  </a:cubicBezTo>
                  <a:cubicBezTo>
                    <a:pt x="0" y="26"/>
                    <a:pt x="6" y="36"/>
                    <a:pt x="16" y="38"/>
                  </a:cubicBezTo>
                  <a:cubicBezTo>
                    <a:pt x="26" y="39"/>
                    <a:pt x="36" y="33"/>
                    <a:pt x="37" y="23"/>
                  </a:cubicBezTo>
                  <a:cubicBezTo>
                    <a:pt x="39" y="13"/>
                    <a:pt x="32" y="3"/>
                    <a:pt x="22" y="2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5543550" y="5770563"/>
              <a:ext cx="671513" cy="312738"/>
            </a:xfrm>
            <a:custGeom>
              <a:avLst/>
              <a:gdLst>
                <a:gd name="T0" fmla="*/ 10 w 84"/>
                <a:gd name="T1" fmla="*/ 1 h 39"/>
                <a:gd name="T2" fmla="*/ 37 w 84"/>
                <a:gd name="T3" fmla="*/ 6 h 39"/>
                <a:gd name="T4" fmla="*/ 40 w 84"/>
                <a:gd name="T5" fmla="*/ 7 h 39"/>
                <a:gd name="T6" fmla="*/ 81 w 84"/>
                <a:gd name="T7" fmla="*/ 31 h 39"/>
                <a:gd name="T8" fmla="*/ 83 w 84"/>
                <a:gd name="T9" fmla="*/ 36 h 39"/>
                <a:gd name="T10" fmla="*/ 77 w 84"/>
                <a:gd name="T11" fmla="*/ 38 h 39"/>
                <a:gd name="T12" fmla="*/ 6 w 84"/>
                <a:gd name="T13" fmla="*/ 26 h 39"/>
                <a:gd name="T14" fmla="*/ 1 w 84"/>
                <a:gd name="T15" fmla="*/ 21 h 39"/>
                <a:gd name="T16" fmla="*/ 3 w 84"/>
                <a:gd name="T17" fmla="*/ 4 h 39"/>
                <a:gd name="T18" fmla="*/ 10 w 84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39">
                  <a:moveTo>
                    <a:pt x="10" y="1"/>
                  </a:moveTo>
                  <a:cubicBezTo>
                    <a:pt x="37" y="6"/>
                    <a:pt x="37" y="6"/>
                    <a:pt x="37" y="6"/>
                  </a:cubicBezTo>
                  <a:cubicBezTo>
                    <a:pt x="38" y="6"/>
                    <a:pt x="39" y="6"/>
                    <a:pt x="40" y="7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3" y="32"/>
                    <a:pt x="84" y="34"/>
                    <a:pt x="83" y="36"/>
                  </a:cubicBezTo>
                  <a:cubicBezTo>
                    <a:pt x="82" y="38"/>
                    <a:pt x="79" y="39"/>
                    <a:pt x="77" y="38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3" y="26"/>
                    <a:pt x="0" y="23"/>
                    <a:pt x="1" y="21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2"/>
                    <a:pt x="7" y="0"/>
                    <a:pt x="10" y="1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5535613" y="5675313"/>
              <a:ext cx="703263" cy="423863"/>
            </a:xfrm>
            <a:custGeom>
              <a:avLst/>
              <a:gdLst>
                <a:gd name="T0" fmla="*/ 41 w 88"/>
                <a:gd name="T1" fmla="*/ 5 h 53"/>
                <a:gd name="T2" fmla="*/ 6 w 88"/>
                <a:gd name="T3" fmla="*/ 0 h 53"/>
                <a:gd name="T4" fmla="*/ 1 w 88"/>
                <a:gd name="T5" fmla="*/ 28 h 53"/>
                <a:gd name="T6" fmla="*/ 9 w 88"/>
                <a:gd name="T7" fmla="*/ 39 h 53"/>
                <a:gd name="T8" fmla="*/ 80 w 88"/>
                <a:gd name="T9" fmla="*/ 52 h 53"/>
                <a:gd name="T10" fmla="*/ 86 w 88"/>
                <a:gd name="T11" fmla="*/ 48 h 53"/>
                <a:gd name="T12" fmla="*/ 80 w 88"/>
                <a:gd name="T13" fmla="*/ 40 h 53"/>
                <a:gd name="T14" fmla="*/ 40 w 88"/>
                <a:gd name="T15" fmla="*/ 17 h 53"/>
                <a:gd name="T16" fmla="*/ 41 w 88"/>
                <a:gd name="T17" fmla="*/ 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53">
                  <a:moveTo>
                    <a:pt x="41" y="5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0" y="36"/>
                    <a:pt x="9" y="39"/>
                  </a:cubicBezTo>
                  <a:cubicBezTo>
                    <a:pt x="17" y="42"/>
                    <a:pt x="80" y="52"/>
                    <a:pt x="80" y="52"/>
                  </a:cubicBezTo>
                  <a:cubicBezTo>
                    <a:pt x="80" y="52"/>
                    <a:pt x="84" y="53"/>
                    <a:pt x="86" y="48"/>
                  </a:cubicBezTo>
                  <a:cubicBezTo>
                    <a:pt x="88" y="42"/>
                    <a:pt x="82" y="41"/>
                    <a:pt x="80" y="40"/>
                  </a:cubicBezTo>
                  <a:cubicBezTo>
                    <a:pt x="40" y="17"/>
                    <a:pt x="40" y="17"/>
                    <a:pt x="40" y="17"/>
                  </a:cubicBezTo>
                  <a:lnTo>
                    <a:pt x="41" y="5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5145088" y="3829050"/>
              <a:ext cx="687388" cy="750888"/>
            </a:xfrm>
            <a:custGeom>
              <a:avLst/>
              <a:gdLst>
                <a:gd name="T0" fmla="*/ 221 w 433"/>
                <a:gd name="T1" fmla="*/ 473 h 473"/>
                <a:gd name="T2" fmla="*/ 433 w 433"/>
                <a:gd name="T3" fmla="*/ 332 h 473"/>
                <a:gd name="T4" fmla="*/ 211 w 433"/>
                <a:gd name="T5" fmla="*/ 0 h 473"/>
                <a:gd name="T6" fmla="*/ 0 w 433"/>
                <a:gd name="T7" fmla="*/ 136 h 473"/>
                <a:gd name="T8" fmla="*/ 221 w 433"/>
                <a:gd name="T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" h="473">
                  <a:moveTo>
                    <a:pt x="221" y="473"/>
                  </a:moveTo>
                  <a:lnTo>
                    <a:pt x="433" y="332"/>
                  </a:lnTo>
                  <a:lnTo>
                    <a:pt x="211" y="0"/>
                  </a:lnTo>
                  <a:lnTo>
                    <a:pt x="0" y="136"/>
                  </a:lnTo>
                  <a:lnTo>
                    <a:pt x="221" y="473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5480050" y="5707063"/>
              <a:ext cx="831850" cy="407988"/>
            </a:xfrm>
            <a:custGeom>
              <a:avLst/>
              <a:gdLst>
                <a:gd name="T0" fmla="*/ 12 w 104"/>
                <a:gd name="T1" fmla="*/ 1 h 51"/>
                <a:gd name="T2" fmla="*/ 27 w 104"/>
                <a:gd name="T3" fmla="*/ 18 h 51"/>
                <a:gd name="T4" fmla="*/ 49 w 104"/>
                <a:gd name="T5" fmla="*/ 8 h 51"/>
                <a:gd name="T6" fmla="*/ 101 w 104"/>
                <a:gd name="T7" fmla="*/ 41 h 51"/>
                <a:gd name="T8" fmla="*/ 98 w 104"/>
                <a:gd name="T9" fmla="*/ 51 h 51"/>
                <a:gd name="T10" fmla="*/ 4 w 104"/>
                <a:gd name="T11" fmla="*/ 35 h 51"/>
                <a:gd name="T12" fmla="*/ 12 w 104"/>
                <a:gd name="T13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51">
                  <a:moveTo>
                    <a:pt x="12" y="1"/>
                  </a:moveTo>
                  <a:cubicBezTo>
                    <a:pt x="14" y="2"/>
                    <a:pt x="17" y="16"/>
                    <a:pt x="27" y="18"/>
                  </a:cubicBezTo>
                  <a:cubicBezTo>
                    <a:pt x="39" y="20"/>
                    <a:pt x="49" y="8"/>
                    <a:pt x="49" y="8"/>
                  </a:cubicBezTo>
                  <a:cubicBezTo>
                    <a:pt x="49" y="8"/>
                    <a:pt x="74" y="24"/>
                    <a:pt x="101" y="41"/>
                  </a:cubicBezTo>
                  <a:cubicBezTo>
                    <a:pt x="104" y="42"/>
                    <a:pt x="103" y="51"/>
                    <a:pt x="98" y="51"/>
                  </a:cubicBezTo>
                  <a:cubicBezTo>
                    <a:pt x="93" y="51"/>
                    <a:pt x="8" y="41"/>
                    <a:pt x="4" y="35"/>
                  </a:cubicBezTo>
                  <a:cubicBezTo>
                    <a:pt x="0" y="29"/>
                    <a:pt x="9" y="0"/>
                    <a:pt x="12" y="1"/>
                  </a:cubicBezTo>
                  <a:close/>
                </a:path>
              </a:pathLst>
            </a:custGeom>
            <a:solidFill>
              <a:srgbClr val="569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6"/>
            <p:cNvSpPr>
              <a:spLocks/>
            </p:cNvSpPr>
            <p:nvPr/>
          </p:nvSpPr>
          <p:spPr bwMode="auto">
            <a:xfrm>
              <a:off x="5503863" y="2270125"/>
              <a:ext cx="423863" cy="471488"/>
            </a:xfrm>
            <a:custGeom>
              <a:avLst/>
              <a:gdLst>
                <a:gd name="T0" fmla="*/ 1 w 53"/>
                <a:gd name="T1" fmla="*/ 41 h 59"/>
                <a:gd name="T2" fmla="*/ 3 w 53"/>
                <a:gd name="T3" fmla="*/ 47 h 59"/>
                <a:gd name="T4" fmla="*/ 31 w 53"/>
                <a:gd name="T5" fmla="*/ 58 h 59"/>
                <a:gd name="T6" fmla="*/ 37 w 53"/>
                <a:gd name="T7" fmla="*/ 56 h 59"/>
                <a:gd name="T8" fmla="*/ 52 w 53"/>
                <a:gd name="T9" fmla="*/ 18 h 59"/>
                <a:gd name="T10" fmla="*/ 50 w 53"/>
                <a:gd name="T11" fmla="*/ 12 h 59"/>
                <a:gd name="T12" fmla="*/ 22 w 53"/>
                <a:gd name="T13" fmla="*/ 1 h 59"/>
                <a:gd name="T14" fmla="*/ 16 w 53"/>
                <a:gd name="T15" fmla="*/ 3 h 59"/>
                <a:gd name="T16" fmla="*/ 1 w 53"/>
                <a:gd name="T17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9">
                  <a:moveTo>
                    <a:pt x="1" y="41"/>
                  </a:moveTo>
                  <a:cubicBezTo>
                    <a:pt x="0" y="44"/>
                    <a:pt x="1" y="46"/>
                    <a:pt x="3" y="47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3" y="59"/>
                    <a:pt x="36" y="58"/>
                    <a:pt x="37" y="56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3" y="15"/>
                    <a:pt x="52" y="13"/>
                    <a:pt x="50" y="1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0" y="0"/>
                    <a:pt x="17" y="1"/>
                    <a:pt x="16" y="3"/>
                  </a:cubicBezTo>
                  <a:lnTo>
                    <a:pt x="1" y="41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7"/>
            <p:cNvSpPr>
              <a:spLocks/>
            </p:cNvSpPr>
            <p:nvPr/>
          </p:nvSpPr>
          <p:spPr bwMode="auto">
            <a:xfrm>
              <a:off x="4776788" y="2397125"/>
              <a:ext cx="1271588" cy="1566863"/>
            </a:xfrm>
            <a:custGeom>
              <a:avLst/>
              <a:gdLst>
                <a:gd name="T0" fmla="*/ 60 w 159"/>
                <a:gd name="T1" fmla="*/ 8 h 196"/>
                <a:gd name="T2" fmla="*/ 76 w 159"/>
                <a:gd name="T3" fmla="*/ 2 h 196"/>
                <a:gd name="T4" fmla="*/ 149 w 159"/>
                <a:gd name="T5" fmla="*/ 32 h 196"/>
                <a:gd name="T6" fmla="*/ 157 w 159"/>
                <a:gd name="T7" fmla="*/ 47 h 196"/>
                <a:gd name="T8" fmla="*/ 97 w 159"/>
                <a:gd name="T9" fmla="*/ 196 h 196"/>
                <a:gd name="T10" fmla="*/ 0 w 159"/>
                <a:gd name="T11" fmla="*/ 157 h 196"/>
                <a:gd name="T12" fmla="*/ 60 w 159"/>
                <a:gd name="T13" fmla="*/ 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96">
                  <a:moveTo>
                    <a:pt x="60" y="8"/>
                  </a:moveTo>
                  <a:cubicBezTo>
                    <a:pt x="63" y="2"/>
                    <a:pt x="70" y="0"/>
                    <a:pt x="76" y="2"/>
                  </a:cubicBezTo>
                  <a:cubicBezTo>
                    <a:pt x="149" y="32"/>
                    <a:pt x="149" y="32"/>
                    <a:pt x="149" y="32"/>
                  </a:cubicBezTo>
                  <a:cubicBezTo>
                    <a:pt x="156" y="35"/>
                    <a:pt x="159" y="41"/>
                    <a:pt x="157" y="47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0" y="157"/>
                    <a:pt x="0" y="157"/>
                    <a:pt x="0" y="157"/>
                  </a:cubicBezTo>
                  <a:lnTo>
                    <a:pt x="60" y="8"/>
                  </a:lnTo>
                  <a:close/>
                </a:path>
              </a:pathLst>
            </a:custGeom>
            <a:solidFill>
              <a:srgbClr val="569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38"/>
            <p:cNvSpPr>
              <a:spLocks/>
            </p:cNvSpPr>
            <p:nvPr/>
          </p:nvSpPr>
          <p:spPr bwMode="auto">
            <a:xfrm>
              <a:off x="4697413" y="3613150"/>
              <a:ext cx="879475" cy="623888"/>
            </a:xfrm>
            <a:custGeom>
              <a:avLst/>
              <a:gdLst>
                <a:gd name="T0" fmla="*/ 110 w 110"/>
                <a:gd name="T1" fmla="*/ 39 h 78"/>
                <a:gd name="T2" fmla="*/ 102 w 110"/>
                <a:gd name="T3" fmla="*/ 58 h 78"/>
                <a:gd name="T4" fmla="*/ 67 w 110"/>
                <a:gd name="T5" fmla="*/ 72 h 78"/>
                <a:gd name="T6" fmla="*/ 21 w 110"/>
                <a:gd name="T7" fmla="*/ 53 h 78"/>
                <a:gd name="T8" fmla="*/ 6 w 110"/>
                <a:gd name="T9" fmla="*/ 18 h 78"/>
                <a:gd name="T10" fmla="*/ 14 w 110"/>
                <a:gd name="T11" fmla="*/ 0 h 78"/>
                <a:gd name="T12" fmla="*/ 110 w 110"/>
                <a:gd name="T13" fmla="*/ 3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78">
                  <a:moveTo>
                    <a:pt x="110" y="39"/>
                  </a:moveTo>
                  <a:cubicBezTo>
                    <a:pt x="102" y="58"/>
                    <a:pt x="102" y="58"/>
                    <a:pt x="102" y="58"/>
                  </a:cubicBezTo>
                  <a:cubicBezTo>
                    <a:pt x="96" y="71"/>
                    <a:pt x="80" y="78"/>
                    <a:pt x="67" y="72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7" y="47"/>
                    <a:pt x="0" y="32"/>
                    <a:pt x="6" y="18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10" y="39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39"/>
            <p:cNvSpPr>
              <a:spLocks/>
            </p:cNvSpPr>
            <p:nvPr/>
          </p:nvSpPr>
          <p:spPr bwMode="auto">
            <a:xfrm>
              <a:off x="6127750" y="2605088"/>
              <a:ext cx="871538" cy="312738"/>
            </a:xfrm>
            <a:custGeom>
              <a:avLst/>
              <a:gdLst>
                <a:gd name="T0" fmla="*/ 10 w 549"/>
                <a:gd name="T1" fmla="*/ 197 h 197"/>
                <a:gd name="T2" fmla="*/ 549 w 549"/>
                <a:gd name="T3" fmla="*/ 156 h 197"/>
                <a:gd name="T4" fmla="*/ 539 w 549"/>
                <a:gd name="T5" fmla="*/ 0 h 197"/>
                <a:gd name="T6" fmla="*/ 0 w 549"/>
                <a:gd name="T7" fmla="*/ 35 h 197"/>
                <a:gd name="T8" fmla="*/ 10 w 549"/>
                <a:gd name="T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9" h="197">
                  <a:moveTo>
                    <a:pt x="10" y="197"/>
                  </a:moveTo>
                  <a:lnTo>
                    <a:pt x="549" y="156"/>
                  </a:lnTo>
                  <a:lnTo>
                    <a:pt x="539" y="0"/>
                  </a:lnTo>
                  <a:lnTo>
                    <a:pt x="0" y="35"/>
                  </a:lnTo>
                  <a:lnTo>
                    <a:pt x="10" y="197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5975350" y="2660650"/>
              <a:ext cx="287338" cy="265113"/>
            </a:xfrm>
            <a:custGeom>
              <a:avLst/>
              <a:gdLst>
                <a:gd name="T0" fmla="*/ 0 w 36"/>
                <a:gd name="T1" fmla="*/ 18 h 33"/>
                <a:gd name="T2" fmla="*/ 19 w 36"/>
                <a:gd name="T3" fmla="*/ 32 h 33"/>
                <a:gd name="T4" fmla="*/ 35 w 36"/>
                <a:gd name="T5" fmla="*/ 15 h 33"/>
                <a:gd name="T6" fmla="*/ 17 w 36"/>
                <a:gd name="T7" fmla="*/ 1 h 33"/>
                <a:gd name="T8" fmla="*/ 0 w 36"/>
                <a:gd name="T9" fmla="*/ 1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3">
                  <a:moveTo>
                    <a:pt x="0" y="18"/>
                  </a:moveTo>
                  <a:cubicBezTo>
                    <a:pt x="1" y="26"/>
                    <a:pt x="9" y="33"/>
                    <a:pt x="19" y="32"/>
                  </a:cubicBezTo>
                  <a:cubicBezTo>
                    <a:pt x="29" y="31"/>
                    <a:pt x="36" y="24"/>
                    <a:pt x="35" y="15"/>
                  </a:cubicBezTo>
                  <a:cubicBezTo>
                    <a:pt x="35" y="6"/>
                    <a:pt x="26" y="0"/>
                    <a:pt x="17" y="1"/>
                  </a:cubicBezTo>
                  <a:cubicBezTo>
                    <a:pt x="7" y="1"/>
                    <a:pt x="0" y="9"/>
                    <a:pt x="0" y="18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1"/>
            <p:cNvSpPr>
              <a:spLocks/>
            </p:cNvSpPr>
            <p:nvPr/>
          </p:nvSpPr>
          <p:spPr bwMode="auto">
            <a:xfrm>
              <a:off x="6862763" y="2509838"/>
              <a:ext cx="439738" cy="439738"/>
            </a:xfrm>
            <a:custGeom>
              <a:avLst/>
              <a:gdLst>
                <a:gd name="T0" fmla="*/ 35 w 55"/>
                <a:gd name="T1" fmla="*/ 5 h 55"/>
                <a:gd name="T2" fmla="*/ 17 w 55"/>
                <a:gd name="T3" fmla="*/ 5 h 55"/>
                <a:gd name="T4" fmla="*/ 5 w 55"/>
                <a:gd name="T5" fmla="*/ 18 h 55"/>
                <a:gd name="T6" fmla="*/ 5 w 55"/>
                <a:gd name="T7" fmla="*/ 35 h 55"/>
                <a:gd name="T8" fmla="*/ 20 w 55"/>
                <a:gd name="T9" fmla="*/ 50 h 55"/>
                <a:gd name="T10" fmla="*/ 37 w 55"/>
                <a:gd name="T11" fmla="*/ 50 h 55"/>
                <a:gd name="T12" fmla="*/ 50 w 55"/>
                <a:gd name="T13" fmla="*/ 38 h 55"/>
                <a:gd name="T14" fmla="*/ 50 w 55"/>
                <a:gd name="T15" fmla="*/ 20 h 55"/>
                <a:gd name="T16" fmla="*/ 35 w 55"/>
                <a:gd name="T17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5">
                  <a:moveTo>
                    <a:pt x="35" y="5"/>
                  </a:moveTo>
                  <a:cubicBezTo>
                    <a:pt x="30" y="0"/>
                    <a:pt x="22" y="0"/>
                    <a:pt x="17" y="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0" y="22"/>
                    <a:pt x="0" y="30"/>
                    <a:pt x="5" y="35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55"/>
                    <a:pt x="32" y="55"/>
                    <a:pt x="37" y="50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5" y="33"/>
                    <a:pt x="55" y="25"/>
                    <a:pt x="50" y="20"/>
                  </a:cubicBezTo>
                  <a:lnTo>
                    <a:pt x="35" y="5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42"/>
            <p:cNvSpPr>
              <a:spLocks/>
            </p:cNvSpPr>
            <p:nvPr/>
          </p:nvSpPr>
          <p:spPr bwMode="auto">
            <a:xfrm>
              <a:off x="7118350" y="2589213"/>
              <a:ext cx="176213" cy="168275"/>
            </a:xfrm>
            <a:custGeom>
              <a:avLst/>
              <a:gdLst>
                <a:gd name="T0" fmla="*/ 2 w 22"/>
                <a:gd name="T1" fmla="*/ 10 h 21"/>
                <a:gd name="T2" fmla="*/ 2 w 22"/>
                <a:gd name="T3" fmla="*/ 19 h 21"/>
                <a:gd name="T4" fmla="*/ 2 w 22"/>
                <a:gd name="T5" fmla="*/ 19 h 21"/>
                <a:gd name="T6" fmla="*/ 12 w 22"/>
                <a:gd name="T7" fmla="*/ 19 h 21"/>
                <a:gd name="T8" fmla="*/ 19 w 22"/>
                <a:gd name="T9" fmla="*/ 12 h 21"/>
                <a:gd name="T10" fmla="*/ 19 w 22"/>
                <a:gd name="T11" fmla="*/ 2 h 21"/>
                <a:gd name="T12" fmla="*/ 19 w 22"/>
                <a:gd name="T13" fmla="*/ 2 h 21"/>
                <a:gd name="T14" fmla="*/ 10 w 22"/>
                <a:gd name="T15" fmla="*/ 2 h 21"/>
                <a:gd name="T16" fmla="*/ 2 w 22"/>
                <a:gd name="T1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1">
                  <a:moveTo>
                    <a:pt x="2" y="10"/>
                  </a:moveTo>
                  <a:cubicBezTo>
                    <a:pt x="0" y="12"/>
                    <a:pt x="0" y="16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5" y="21"/>
                    <a:pt x="9" y="21"/>
                    <a:pt x="12" y="19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2" y="9"/>
                    <a:pt x="22" y="5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0"/>
                    <a:pt x="12" y="0"/>
                    <a:pt x="10" y="2"/>
                  </a:cubicBezTo>
                  <a:lnTo>
                    <a:pt x="2" y="1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43"/>
            <p:cNvSpPr>
              <a:spLocks/>
            </p:cNvSpPr>
            <p:nvPr/>
          </p:nvSpPr>
          <p:spPr bwMode="auto">
            <a:xfrm>
              <a:off x="6975475" y="2509838"/>
              <a:ext cx="271463" cy="192088"/>
            </a:xfrm>
            <a:custGeom>
              <a:avLst/>
              <a:gdLst>
                <a:gd name="T0" fmla="*/ 0 w 34"/>
                <a:gd name="T1" fmla="*/ 12 h 24"/>
                <a:gd name="T2" fmla="*/ 17 w 34"/>
                <a:gd name="T3" fmla="*/ 24 h 24"/>
                <a:gd name="T4" fmla="*/ 34 w 34"/>
                <a:gd name="T5" fmla="*/ 12 h 24"/>
                <a:gd name="T6" fmla="*/ 17 w 34"/>
                <a:gd name="T7" fmla="*/ 0 h 24"/>
                <a:gd name="T8" fmla="*/ 0 w 34"/>
                <a:gd name="T9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4">
                  <a:moveTo>
                    <a:pt x="0" y="12"/>
                  </a:moveTo>
                  <a:cubicBezTo>
                    <a:pt x="0" y="19"/>
                    <a:pt x="8" y="24"/>
                    <a:pt x="17" y="24"/>
                  </a:cubicBezTo>
                  <a:cubicBezTo>
                    <a:pt x="27" y="24"/>
                    <a:pt x="34" y="18"/>
                    <a:pt x="34" y="12"/>
                  </a:cubicBezTo>
                  <a:cubicBezTo>
                    <a:pt x="34" y="5"/>
                    <a:pt x="26" y="0"/>
                    <a:pt x="17" y="0"/>
                  </a:cubicBezTo>
                  <a:cubicBezTo>
                    <a:pt x="8" y="0"/>
                    <a:pt x="0" y="6"/>
                    <a:pt x="0" y="12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44"/>
            <p:cNvSpPr>
              <a:spLocks/>
            </p:cNvSpPr>
            <p:nvPr/>
          </p:nvSpPr>
          <p:spPr bwMode="auto">
            <a:xfrm>
              <a:off x="7110413" y="2517775"/>
              <a:ext cx="184150" cy="184150"/>
            </a:xfrm>
            <a:custGeom>
              <a:avLst/>
              <a:gdLst>
                <a:gd name="T0" fmla="*/ 10 w 23"/>
                <a:gd name="T1" fmla="*/ 20 h 23"/>
                <a:gd name="T2" fmla="*/ 20 w 23"/>
                <a:gd name="T3" fmla="*/ 21 h 23"/>
                <a:gd name="T4" fmla="*/ 20 w 23"/>
                <a:gd name="T5" fmla="*/ 21 h 23"/>
                <a:gd name="T6" fmla="*/ 20 w 23"/>
                <a:gd name="T7" fmla="*/ 11 h 23"/>
                <a:gd name="T8" fmla="*/ 12 w 23"/>
                <a:gd name="T9" fmla="*/ 3 h 23"/>
                <a:gd name="T10" fmla="*/ 3 w 23"/>
                <a:gd name="T11" fmla="*/ 3 h 23"/>
                <a:gd name="T12" fmla="*/ 3 w 23"/>
                <a:gd name="T13" fmla="*/ 3 h 23"/>
                <a:gd name="T14" fmla="*/ 2 w 23"/>
                <a:gd name="T15" fmla="*/ 12 h 23"/>
                <a:gd name="T16" fmla="*/ 10 w 23"/>
                <a:gd name="T17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10" y="20"/>
                  </a:moveTo>
                  <a:cubicBezTo>
                    <a:pt x="13" y="23"/>
                    <a:pt x="17" y="23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3" y="18"/>
                    <a:pt x="23" y="14"/>
                    <a:pt x="20" y="1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0"/>
                    <a:pt x="5" y="0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5"/>
                    <a:pt x="0" y="10"/>
                    <a:pt x="2" y="12"/>
                  </a:cubicBezTo>
                  <a:lnTo>
                    <a:pt x="10" y="2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2" name="Freeform 45"/>
            <p:cNvSpPr>
              <a:spLocks/>
            </p:cNvSpPr>
            <p:nvPr/>
          </p:nvSpPr>
          <p:spPr bwMode="auto">
            <a:xfrm>
              <a:off x="5327650" y="2565400"/>
              <a:ext cx="776288" cy="360363"/>
            </a:xfrm>
            <a:custGeom>
              <a:avLst/>
              <a:gdLst>
                <a:gd name="T0" fmla="*/ 489 w 489"/>
                <a:gd name="T1" fmla="*/ 60 h 227"/>
                <a:gd name="T2" fmla="*/ 21 w 489"/>
                <a:gd name="T3" fmla="*/ 0 h 227"/>
                <a:gd name="T4" fmla="*/ 0 w 489"/>
                <a:gd name="T5" fmla="*/ 166 h 227"/>
                <a:gd name="T6" fmla="*/ 464 w 489"/>
                <a:gd name="T7" fmla="*/ 227 h 227"/>
                <a:gd name="T8" fmla="*/ 489 w 489"/>
                <a:gd name="T9" fmla="*/ 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9" h="227">
                  <a:moveTo>
                    <a:pt x="489" y="60"/>
                  </a:moveTo>
                  <a:lnTo>
                    <a:pt x="21" y="0"/>
                  </a:lnTo>
                  <a:lnTo>
                    <a:pt x="0" y="166"/>
                  </a:lnTo>
                  <a:lnTo>
                    <a:pt x="464" y="227"/>
                  </a:lnTo>
                  <a:lnTo>
                    <a:pt x="489" y="6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3" name="Freeform 46"/>
            <p:cNvSpPr>
              <a:spLocks/>
            </p:cNvSpPr>
            <p:nvPr/>
          </p:nvSpPr>
          <p:spPr bwMode="auto">
            <a:xfrm>
              <a:off x="5959475" y="2652713"/>
              <a:ext cx="279400" cy="280988"/>
            </a:xfrm>
            <a:custGeom>
              <a:avLst/>
              <a:gdLst>
                <a:gd name="T0" fmla="*/ 34 w 35"/>
                <a:gd name="T1" fmla="*/ 20 h 35"/>
                <a:gd name="T2" fmla="*/ 20 w 35"/>
                <a:gd name="T3" fmla="*/ 1 h 35"/>
                <a:gd name="T4" fmla="*/ 1 w 35"/>
                <a:gd name="T5" fmla="*/ 16 h 35"/>
                <a:gd name="T6" fmla="*/ 16 w 35"/>
                <a:gd name="T7" fmla="*/ 34 h 35"/>
                <a:gd name="T8" fmla="*/ 34 w 35"/>
                <a:gd name="T9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34" y="20"/>
                  </a:moveTo>
                  <a:cubicBezTo>
                    <a:pt x="35" y="11"/>
                    <a:pt x="29" y="2"/>
                    <a:pt x="20" y="1"/>
                  </a:cubicBezTo>
                  <a:cubicBezTo>
                    <a:pt x="11" y="0"/>
                    <a:pt x="3" y="7"/>
                    <a:pt x="1" y="16"/>
                  </a:cubicBezTo>
                  <a:cubicBezTo>
                    <a:pt x="0" y="25"/>
                    <a:pt x="7" y="33"/>
                    <a:pt x="16" y="34"/>
                  </a:cubicBezTo>
                  <a:cubicBezTo>
                    <a:pt x="25" y="35"/>
                    <a:pt x="33" y="29"/>
                    <a:pt x="34" y="20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4" name="Freeform 47"/>
            <p:cNvSpPr>
              <a:spLocks/>
            </p:cNvSpPr>
            <p:nvPr/>
          </p:nvSpPr>
          <p:spPr bwMode="auto">
            <a:xfrm>
              <a:off x="5224463" y="2565400"/>
              <a:ext cx="279400" cy="271463"/>
            </a:xfrm>
            <a:custGeom>
              <a:avLst/>
              <a:gdLst>
                <a:gd name="T0" fmla="*/ 34 w 35"/>
                <a:gd name="T1" fmla="*/ 19 h 34"/>
                <a:gd name="T2" fmla="*/ 19 w 35"/>
                <a:gd name="T3" fmla="*/ 1 h 34"/>
                <a:gd name="T4" fmla="*/ 1 w 35"/>
                <a:gd name="T5" fmla="*/ 15 h 34"/>
                <a:gd name="T6" fmla="*/ 15 w 35"/>
                <a:gd name="T7" fmla="*/ 33 h 34"/>
                <a:gd name="T8" fmla="*/ 34 w 35"/>
                <a:gd name="T9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4">
                  <a:moveTo>
                    <a:pt x="34" y="19"/>
                  </a:moveTo>
                  <a:cubicBezTo>
                    <a:pt x="35" y="10"/>
                    <a:pt x="28" y="2"/>
                    <a:pt x="19" y="1"/>
                  </a:cubicBezTo>
                  <a:cubicBezTo>
                    <a:pt x="10" y="0"/>
                    <a:pt x="2" y="6"/>
                    <a:pt x="1" y="15"/>
                  </a:cubicBezTo>
                  <a:cubicBezTo>
                    <a:pt x="0" y="24"/>
                    <a:pt x="6" y="32"/>
                    <a:pt x="15" y="33"/>
                  </a:cubicBezTo>
                  <a:cubicBezTo>
                    <a:pt x="24" y="34"/>
                    <a:pt x="32" y="28"/>
                    <a:pt x="34" y="19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5" name="Freeform 48"/>
            <p:cNvSpPr>
              <a:spLocks/>
            </p:cNvSpPr>
            <p:nvPr/>
          </p:nvSpPr>
          <p:spPr bwMode="auto">
            <a:xfrm>
              <a:off x="5295900" y="2533650"/>
              <a:ext cx="455613" cy="360363"/>
            </a:xfrm>
            <a:custGeom>
              <a:avLst/>
              <a:gdLst>
                <a:gd name="T0" fmla="*/ 287 w 287"/>
                <a:gd name="T1" fmla="*/ 35 h 227"/>
                <a:gd name="T2" fmla="*/ 20 w 287"/>
                <a:gd name="T3" fmla="*/ 0 h 227"/>
                <a:gd name="T4" fmla="*/ 0 w 287"/>
                <a:gd name="T5" fmla="*/ 191 h 227"/>
                <a:gd name="T6" fmla="*/ 262 w 287"/>
                <a:gd name="T7" fmla="*/ 227 h 227"/>
                <a:gd name="T8" fmla="*/ 287 w 287"/>
                <a:gd name="T9" fmla="*/ 35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227">
                  <a:moveTo>
                    <a:pt x="287" y="35"/>
                  </a:moveTo>
                  <a:lnTo>
                    <a:pt x="20" y="0"/>
                  </a:lnTo>
                  <a:lnTo>
                    <a:pt x="0" y="191"/>
                  </a:lnTo>
                  <a:lnTo>
                    <a:pt x="262" y="227"/>
                  </a:lnTo>
                  <a:lnTo>
                    <a:pt x="287" y="35"/>
                  </a:lnTo>
                  <a:close/>
                </a:path>
              </a:pathLst>
            </a:custGeom>
            <a:solidFill>
              <a:srgbClr val="569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6" name="Freeform 49"/>
            <p:cNvSpPr>
              <a:spLocks/>
            </p:cNvSpPr>
            <p:nvPr/>
          </p:nvSpPr>
          <p:spPr bwMode="auto">
            <a:xfrm>
              <a:off x="5176838" y="2525713"/>
              <a:ext cx="319088" cy="319088"/>
            </a:xfrm>
            <a:custGeom>
              <a:avLst/>
              <a:gdLst>
                <a:gd name="T0" fmla="*/ 38 w 40"/>
                <a:gd name="T1" fmla="*/ 23 h 40"/>
                <a:gd name="T2" fmla="*/ 22 w 40"/>
                <a:gd name="T3" fmla="*/ 2 h 40"/>
                <a:gd name="T4" fmla="*/ 1 w 40"/>
                <a:gd name="T5" fmla="*/ 18 h 40"/>
                <a:gd name="T6" fmla="*/ 17 w 40"/>
                <a:gd name="T7" fmla="*/ 39 h 40"/>
                <a:gd name="T8" fmla="*/ 38 w 40"/>
                <a:gd name="T9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8" y="23"/>
                  </a:moveTo>
                  <a:cubicBezTo>
                    <a:pt x="40" y="13"/>
                    <a:pt x="32" y="3"/>
                    <a:pt x="22" y="2"/>
                  </a:cubicBezTo>
                  <a:cubicBezTo>
                    <a:pt x="12" y="0"/>
                    <a:pt x="2" y="8"/>
                    <a:pt x="1" y="18"/>
                  </a:cubicBezTo>
                  <a:cubicBezTo>
                    <a:pt x="0" y="28"/>
                    <a:pt x="7" y="38"/>
                    <a:pt x="17" y="39"/>
                  </a:cubicBezTo>
                  <a:cubicBezTo>
                    <a:pt x="28" y="40"/>
                    <a:pt x="37" y="33"/>
                    <a:pt x="38" y="23"/>
                  </a:cubicBezTo>
                  <a:close/>
                </a:path>
              </a:pathLst>
            </a:custGeom>
            <a:solidFill>
              <a:srgbClr val="569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7" name="Freeform 50"/>
            <p:cNvSpPr>
              <a:spLocks/>
            </p:cNvSpPr>
            <p:nvPr/>
          </p:nvSpPr>
          <p:spPr bwMode="auto">
            <a:xfrm>
              <a:off x="5311775" y="1246188"/>
              <a:ext cx="1055688" cy="1063625"/>
            </a:xfrm>
            <a:custGeom>
              <a:avLst/>
              <a:gdLst>
                <a:gd name="T0" fmla="*/ 5 w 132"/>
                <a:gd name="T1" fmla="*/ 57 h 133"/>
                <a:gd name="T2" fmla="*/ 57 w 132"/>
                <a:gd name="T3" fmla="*/ 127 h 133"/>
                <a:gd name="T4" fmla="*/ 127 w 132"/>
                <a:gd name="T5" fmla="*/ 76 h 133"/>
                <a:gd name="T6" fmla="*/ 76 w 132"/>
                <a:gd name="T7" fmla="*/ 6 h 133"/>
                <a:gd name="T8" fmla="*/ 5 w 132"/>
                <a:gd name="T9" fmla="*/ 5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33">
                  <a:moveTo>
                    <a:pt x="5" y="57"/>
                  </a:moveTo>
                  <a:cubicBezTo>
                    <a:pt x="0" y="90"/>
                    <a:pt x="23" y="122"/>
                    <a:pt x="57" y="127"/>
                  </a:cubicBezTo>
                  <a:cubicBezTo>
                    <a:pt x="90" y="133"/>
                    <a:pt x="122" y="110"/>
                    <a:pt x="127" y="76"/>
                  </a:cubicBezTo>
                  <a:cubicBezTo>
                    <a:pt x="132" y="42"/>
                    <a:pt x="109" y="11"/>
                    <a:pt x="76" y="6"/>
                  </a:cubicBezTo>
                  <a:cubicBezTo>
                    <a:pt x="42" y="0"/>
                    <a:pt x="11" y="23"/>
                    <a:pt x="5" y="57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8" name="Freeform 51"/>
            <p:cNvSpPr>
              <a:spLocks/>
            </p:cNvSpPr>
            <p:nvPr/>
          </p:nvSpPr>
          <p:spPr bwMode="auto">
            <a:xfrm>
              <a:off x="5543550" y="1430338"/>
              <a:ext cx="815975" cy="1119188"/>
            </a:xfrm>
            <a:custGeom>
              <a:avLst/>
              <a:gdLst>
                <a:gd name="T0" fmla="*/ 3 w 102"/>
                <a:gd name="T1" fmla="*/ 78 h 140"/>
                <a:gd name="T2" fmla="*/ 33 w 102"/>
                <a:gd name="T3" fmla="*/ 135 h 140"/>
                <a:gd name="T4" fmla="*/ 45 w 102"/>
                <a:gd name="T5" fmla="*/ 137 h 140"/>
                <a:gd name="T6" fmla="*/ 91 w 102"/>
                <a:gd name="T7" fmla="*/ 93 h 140"/>
                <a:gd name="T8" fmla="*/ 99 w 102"/>
                <a:gd name="T9" fmla="*/ 51 h 140"/>
                <a:gd name="T10" fmla="*/ 67 w 102"/>
                <a:gd name="T11" fmla="*/ 6 h 140"/>
                <a:gd name="T12" fmla="*/ 55 w 102"/>
                <a:gd name="T13" fmla="*/ 4 h 140"/>
                <a:gd name="T14" fmla="*/ 11 w 102"/>
                <a:gd name="T15" fmla="*/ 36 h 140"/>
                <a:gd name="T16" fmla="*/ 3 w 102"/>
                <a:gd name="T17" fmla="*/ 7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40">
                  <a:moveTo>
                    <a:pt x="3" y="78"/>
                  </a:moveTo>
                  <a:cubicBezTo>
                    <a:pt x="0" y="99"/>
                    <a:pt x="12" y="131"/>
                    <a:pt x="33" y="135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66" y="140"/>
                    <a:pt x="88" y="114"/>
                    <a:pt x="91" y="9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2" y="30"/>
                    <a:pt x="88" y="10"/>
                    <a:pt x="67" y="6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34" y="0"/>
                    <a:pt x="14" y="15"/>
                    <a:pt x="11" y="36"/>
                  </a:cubicBezTo>
                  <a:lnTo>
                    <a:pt x="3" y="78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9" name="Freeform 52"/>
            <p:cNvSpPr>
              <a:spLocks/>
            </p:cNvSpPr>
            <p:nvPr/>
          </p:nvSpPr>
          <p:spPr bwMode="auto">
            <a:xfrm>
              <a:off x="5353050" y="1854200"/>
              <a:ext cx="638175" cy="703263"/>
            </a:xfrm>
            <a:custGeom>
              <a:avLst/>
              <a:gdLst>
                <a:gd name="T0" fmla="*/ 0 w 80"/>
                <a:gd name="T1" fmla="*/ 0 h 88"/>
                <a:gd name="T2" fmla="*/ 48 w 80"/>
                <a:gd name="T3" fmla="*/ 80 h 88"/>
                <a:gd name="T4" fmla="*/ 58 w 80"/>
                <a:gd name="T5" fmla="*/ 13 h 88"/>
                <a:gd name="T6" fmla="*/ 0 w 80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8">
                  <a:moveTo>
                    <a:pt x="0" y="0"/>
                  </a:moveTo>
                  <a:cubicBezTo>
                    <a:pt x="0" y="0"/>
                    <a:pt x="15" y="71"/>
                    <a:pt x="48" y="80"/>
                  </a:cubicBezTo>
                  <a:cubicBezTo>
                    <a:pt x="80" y="88"/>
                    <a:pt x="58" y="13"/>
                    <a:pt x="58" y="1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0" name="Freeform 53"/>
            <p:cNvSpPr>
              <a:spLocks/>
            </p:cNvSpPr>
            <p:nvPr/>
          </p:nvSpPr>
          <p:spPr bwMode="auto">
            <a:xfrm>
              <a:off x="5735638" y="1182688"/>
              <a:ext cx="192088" cy="184150"/>
            </a:xfrm>
            <a:custGeom>
              <a:avLst/>
              <a:gdLst>
                <a:gd name="T0" fmla="*/ 1 w 24"/>
                <a:gd name="T1" fmla="*/ 10 h 23"/>
                <a:gd name="T2" fmla="*/ 10 w 24"/>
                <a:gd name="T3" fmla="*/ 22 h 23"/>
                <a:gd name="T4" fmla="*/ 23 w 24"/>
                <a:gd name="T5" fmla="*/ 13 h 23"/>
                <a:gd name="T6" fmla="*/ 14 w 24"/>
                <a:gd name="T7" fmla="*/ 1 h 23"/>
                <a:gd name="T8" fmla="*/ 1 w 24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" y="10"/>
                  </a:moveTo>
                  <a:cubicBezTo>
                    <a:pt x="0" y="16"/>
                    <a:pt x="4" y="21"/>
                    <a:pt x="10" y="22"/>
                  </a:cubicBezTo>
                  <a:cubicBezTo>
                    <a:pt x="16" y="23"/>
                    <a:pt x="22" y="19"/>
                    <a:pt x="23" y="13"/>
                  </a:cubicBezTo>
                  <a:cubicBezTo>
                    <a:pt x="24" y="7"/>
                    <a:pt x="20" y="2"/>
                    <a:pt x="14" y="1"/>
                  </a:cubicBezTo>
                  <a:cubicBezTo>
                    <a:pt x="8" y="0"/>
                    <a:pt x="2" y="4"/>
                    <a:pt x="1" y="10"/>
                  </a:cubicBezTo>
                  <a:close/>
                </a:path>
              </a:pathLst>
            </a:custGeom>
            <a:solidFill>
              <a:srgbClr val="7A4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1" name="Freeform 54"/>
            <p:cNvSpPr>
              <a:spLocks/>
            </p:cNvSpPr>
            <p:nvPr/>
          </p:nvSpPr>
          <p:spPr bwMode="auto">
            <a:xfrm>
              <a:off x="6088063" y="1238250"/>
              <a:ext cx="215900" cy="223838"/>
            </a:xfrm>
            <a:custGeom>
              <a:avLst/>
              <a:gdLst>
                <a:gd name="T0" fmla="*/ 1 w 27"/>
                <a:gd name="T1" fmla="*/ 12 h 28"/>
                <a:gd name="T2" fmla="*/ 11 w 27"/>
                <a:gd name="T3" fmla="*/ 26 h 28"/>
                <a:gd name="T4" fmla="*/ 26 w 27"/>
                <a:gd name="T5" fmla="*/ 16 h 28"/>
                <a:gd name="T6" fmla="*/ 16 w 27"/>
                <a:gd name="T7" fmla="*/ 2 h 28"/>
                <a:gd name="T8" fmla="*/ 1 w 27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1" y="12"/>
                  </a:moveTo>
                  <a:cubicBezTo>
                    <a:pt x="0" y="19"/>
                    <a:pt x="5" y="25"/>
                    <a:pt x="11" y="26"/>
                  </a:cubicBezTo>
                  <a:cubicBezTo>
                    <a:pt x="18" y="28"/>
                    <a:pt x="25" y="23"/>
                    <a:pt x="26" y="16"/>
                  </a:cubicBezTo>
                  <a:cubicBezTo>
                    <a:pt x="27" y="9"/>
                    <a:pt x="22" y="3"/>
                    <a:pt x="16" y="2"/>
                  </a:cubicBezTo>
                  <a:cubicBezTo>
                    <a:pt x="9" y="0"/>
                    <a:pt x="2" y="5"/>
                    <a:pt x="1" y="12"/>
                  </a:cubicBezTo>
                  <a:close/>
                </a:path>
              </a:pathLst>
            </a:custGeom>
            <a:solidFill>
              <a:srgbClr val="7A4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2" name="Freeform 55"/>
            <p:cNvSpPr>
              <a:spLocks/>
            </p:cNvSpPr>
            <p:nvPr/>
          </p:nvSpPr>
          <p:spPr bwMode="auto">
            <a:xfrm>
              <a:off x="5911850" y="1190625"/>
              <a:ext cx="215900" cy="215900"/>
            </a:xfrm>
            <a:custGeom>
              <a:avLst/>
              <a:gdLst>
                <a:gd name="T0" fmla="*/ 1 w 27"/>
                <a:gd name="T1" fmla="*/ 12 h 27"/>
                <a:gd name="T2" fmla="*/ 11 w 27"/>
                <a:gd name="T3" fmla="*/ 26 h 27"/>
                <a:gd name="T4" fmla="*/ 25 w 27"/>
                <a:gd name="T5" fmla="*/ 16 h 27"/>
                <a:gd name="T6" fmla="*/ 15 w 27"/>
                <a:gd name="T7" fmla="*/ 1 h 27"/>
                <a:gd name="T8" fmla="*/ 1 w 27"/>
                <a:gd name="T9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1" y="12"/>
                  </a:moveTo>
                  <a:cubicBezTo>
                    <a:pt x="0" y="18"/>
                    <a:pt x="4" y="25"/>
                    <a:pt x="11" y="26"/>
                  </a:cubicBezTo>
                  <a:cubicBezTo>
                    <a:pt x="18" y="27"/>
                    <a:pt x="24" y="23"/>
                    <a:pt x="25" y="16"/>
                  </a:cubicBezTo>
                  <a:cubicBezTo>
                    <a:pt x="27" y="9"/>
                    <a:pt x="22" y="2"/>
                    <a:pt x="15" y="1"/>
                  </a:cubicBezTo>
                  <a:cubicBezTo>
                    <a:pt x="8" y="0"/>
                    <a:pt x="2" y="5"/>
                    <a:pt x="1" y="12"/>
                  </a:cubicBezTo>
                  <a:close/>
                </a:path>
              </a:pathLst>
            </a:custGeom>
            <a:solidFill>
              <a:srgbClr val="7A4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3" name="Freeform 56"/>
            <p:cNvSpPr>
              <a:spLocks/>
            </p:cNvSpPr>
            <p:nvPr/>
          </p:nvSpPr>
          <p:spPr bwMode="auto">
            <a:xfrm>
              <a:off x="5208588" y="1198563"/>
              <a:ext cx="1285875" cy="990600"/>
            </a:xfrm>
            <a:custGeom>
              <a:avLst/>
              <a:gdLst>
                <a:gd name="T0" fmla="*/ 35 w 161"/>
                <a:gd name="T1" fmla="*/ 17 h 124"/>
                <a:gd name="T2" fmla="*/ 98 w 161"/>
                <a:gd name="T3" fmla="*/ 12 h 124"/>
                <a:gd name="T4" fmla="*/ 133 w 161"/>
                <a:gd name="T5" fmla="*/ 28 h 124"/>
                <a:gd name="T6" fmla="*/ 150 w 161"/>
                <a:gd name="T7" fmla="*/ 15 h 124"/>
                <a:gd name="T8" fmla="*/ 154 w 161"/>
                <a:gd name="T9" fmla="*/ 43 h 124"/>
                <a:gd name="T10" fmla="*/ 126 w 161"/>
                <a:gd name="T11" fmla="*/ 56 h 124"/>
                <a:gd name="T12" fmla="*/ 56 w 161"/>
                <a:gd name="T13" fmla="*/ 37 h 124"/>
                <a:gd name="T14" fmla="*/ 31 w 161"/>
                <a:gd name="T15" fmla="*/ 124 h 124"/>
                <a:gd name="T16" fmla="*/ 35 w 161"/>
                <a:gd name="T17" fmla="*/ 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24">
                  <a:moveTo>
                    <a:pt x="35" y="17"/>
                  </a:moveTo>
                  <a:cubicBezTo>
                    <a:pt x="58" y="0"/>
                    <a:pt x="78" y="9"/>
                    <a:pt x="98" y="12"/>
                  </a:cubicBezTo>
                  <a:cubicBezTo>
                    <a:pt x="111" y="14"/>
                    <a:pt x="127" y="21"/>
                    <a:pt x="133" y="28"/>
                  </a:cubicBezTo>
                  <a:cubicBezTo>
                    <a:pt x="133" y="16"/>
                    <a:pt x="142" y="11"/>
                    <a:pt x="150" y="15"/>
                  </a:cubicBezTo>
                  <a:cubicBezTo>
                    <a:pt x="156" y="17"/>
                    <a:pt x="161" y="26"/>
                    <a:pt x="154" y="43"/>
                  </a:cubicBezTo>
                  <a:cubicBezTo>
                    <a:pt x="147" y="61"/>
                    <a:pt x="126" y="56"/>
                    <a:pt x="126" y="56"/>
                  </a:cubicBezTo>
                  <a:cubicBezTo>
                    <a:pt x="101" y="51"/>
                    <a:pt x="56" y="37"/>
                    <a:pt x="56" y="37"/>
                  </a:cubicBezTo>
                  <a:cubicBezTo>
                    <a:pt x="56" y="37"/>
                    <a:pt x="67" y="64"/>
                    <a:pt x="31" y="124"/>
                  </a:cubicBezTo>
                  <a:cubicBezTo>
                    <a:pt x="18" y="93"/>
                    <a:pt x="0" y="42"/>
                    <a:pt x="35" y="17"/>
                  </a:cubicBezTo>
                  <a:close/>
                </a:path>
              </a:pathLst>
            </a:custGeom>
            <a:solidFill>
              <a:srgbClr val="7A4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4" name="Freeform 57"/>
            <p:cNvSpPr>
              <a:spLocks/>
            </p:cNvSpPr>
            <p:nvPr/>
          </p:nvSpPr>
          <p:spPr bwMode="auto">
            <a:xfrm>
              <a:off x="5472113" y="1757363"/>
              <a:ext cx="215900" cy="241300"/>
            </a:xfrm>
            <a:custGeom>
              <a:avLst/>
              <a:gdLst>
                <a:gd name="T0" fmla="*/ 1 w 27"/>
                <a:gd name="T1" fmla="*/ 13 h 30"/>
                <a:gd name="T2" fmla="*/ 11 w 27"/>
                <a:gd name="T3" fmla="*/ 29 h 30"/>
                <a:gd name="T4" fmla="*/ 26 w 27"/>
                <a:gd name="T5" fmla="*/ 17 h 30"/>
                <a:gd name="T6" fmla="*/ 16 w 27"/>
                <a:gd name="T7" fmla="*/ 2 h 30"/>
                <a:gd name="T8" fmla="*/ 1 w 27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0">
                  <a:moveTo>
                    <a:pt x="1" y="13"/>
                  </a:moveTo>
                  <a:cubicBezTo>
                    <a:pt x="0" y="21"/>
                    <a:pt x="4" y="28"/>
                    <a:pt x="11" y="29"/>
                  </a:cubicBezTo>
                  <a:cubicBezTo>
                    <a:pt x="18" y="30"/>
                    <a:pt x="25" y="25"/>
                    <a:pt x="26" y="17"/>
                  </a:cubicBezTo>
                  <a:cubicBezTo>
                    <a:pt x="27" y="10"/>
                    <a:pt x="23" y="3"/>
                    <a:pt x="16" y="2"/>
                  </a:cubicBezTo>
                  <a:cubicBezTo>
                    <a:pt x="9" y="0"/>
                    <a:pt x="2" y="6"/>
                    <a:pt x="1" y="13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5" name="Freeform 58"/>
            <p:cNvSpPr>
              <a:spLocks/>
            </p:cNvSpPr>
            <p:nvPr/>
          </p:nvSpPr>
          <p:spPr bwMode="auto">
            <a:xfrm>
              <a:off x="5743575" y="1814513"/>
              <a:ext cx="144463" cy="150813"/>
            </a:xfrm>
            <a:custGeom>
              <a:avLst/>
              <a:gdLst>
                <a:gd name="T0" fmla="*/ 0 w 18"/>
                <a:gd name="T1" fmla="*/ 9 h 19"/>
                <a:gd name="T2" fmla="*/ 9 w 18"/>
                <a:gd name="T3" fmla="*/ 19 h 19"/>
                <a:gd name="T4" fmla="*/ 18 w 18"/>
                <a:gd name="T5" fmla="*/ 10 h 19"/>
                <a:gd name="T6" fmla="*/ 9 w 18"/>
                <a:gd name="T7" fmla="*/ 0 h 19"/>
                <a:gd name="T8" fmla="*/ 0 w 18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9">
                  <a:moveTo>
                    <a:pt x="0" y="9"/>
                  </a:moveTo>
                  <a:cubicBezTo>
                    <a:pt x="0" y="15"/>
                    <a:pt x="4" y="19"/>
                    <a:pt x="9" y="19"/>
                  </a:cubicBezTo>
                  <a:cubicBezTo>
                    <a:pt x="14" y="19"/>
                    <a:pt x="18" y="15"/>
                    <a:pt x="18" y="10"/>
                  </a:cubicBezTo>
                  <a:cubicBezTo>
                    <a:pt x="18" y="5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lose/>
                </a:path>
              </a:pathLst>
            </a:custGeom>
            <a:solidFill>
              <a:srgbClr val="7A4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9" name="Freeform 59"/>
            <p:cNvSpPr>
              <a:spLocks/>
            </p:cNvSpPr>
            <p:nvPr/>
          </p:nvSpPr>
          <p:spPr bwMode="auto">
            <a:xfrm>
              <a:off x="6111875" y="1854200"/>
              <a:ext cx="168275" cy="168275"/>
            </a:xfrm>
            <a:custGeom>
              <a:avLst/>
              <a:gdLst>
                <a:gd name="T0" fmla="*/ 15 w 21"/>
                <a:gd name="T1" fmla="*/ 3 h 21"/>
                <a:gd name="T2" fmla="*/ 2 w 21"/>
                <a:gd name="T3" fmla="*/ 7 h 21"/>
                <a:gd name="T4" fmla="*/ 7 w 21"/>
                <a:gd name="T5" fmla="*/ 19 h 21"/>
                <a:gd name="T6" fmla="*/ 19 w 21"/>
                <a:gd name="T7" fmla="*/ 15 h 21"/>
                <a:gd name="T8" fmla="*/ 15 w 21"/>
                <a:gd name="T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5" y="3"/>
                  </a:moveTo>
                  <a:cubicBezTo>
                    <a:pt x="10" y="0"/>
                    <a:pt x="4" y="2"/>
                    <a:pt x="2" y="7"/>
                  </a:cubicBezTo>
                  <a:cubicBezTo>
                    <a:pt x="0" y="11"/>
                    <a:pt x="2" y="17"/>
                    <a:pt x="7" y="19"/>
                  </a:cubicBezTo>
                  <a:cubicBezTo>
                    <a:pt x="11" y="21"/>
                    <a:pt x="17" y="19"/>
                    <a:pt x="19" y="15"/>
                  </a:cubicBezTo>
                  <a:cubicBezTo>
                    <a:pt x="21" y="10"/>
                    <a:pt x="19" y="5"/>
                    <a:pt x="15" y="3"/>
                  </a:cubicBezTo>
                  <a:close/>
                </a:path>
              </a:pathLst>
            </a:custGeom>
            <a:solidFill>
              <a:srgbClr val="7A4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0" name="Oval 60"/>
            <p:cNvSpPr>
              <a:spLocks noChangeArrowheads="1"/>
            </p:cNvSpPr>
            <p:nvPr/>
          </p:nvSpPr>
          <p:spPr bwMode="auto">
            <a:xfrm>
              <a:off x="6854825" y="735013"/>
              <a:ext cx="511175" cy="503238"/>
            </a:xfrm>
            <a:prstGeom prst="ellipse">
              <a:avLst/>
            </a:prstGeom>
            <a:solidFill>
              <a:srgbClr val="FF9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1" name="Freeform 61"/>
            <p:cNvSpPr>
              <a:spLocks/>
            </p:cNvSpPr>
            <p:nvPr/>
          </p:nvSpPr>
          <p:spPr bwMode="auto">
            <a:xfrm>
              <a:off x="6942138" y="750888"/>
              <a:ext cx="336550" cy="287338"/>
            </a:xfrm>
            <a:custGeom>
              <a:avLst/>
              <a:gdLst>
                <a:gd name="T0" fmla="*/ 19 w 42"/>
                <a:gd name="T1" fmla="*/ 36 h 36"/>
                <a:gd name="T2" fmla="*/ 23 w 42"/>
                <a:gd name="T3" fmla="*/ 36 h 36"/>
                <a:gd name="T4" fmla="*/ 42 w 42"/>
                <a:gd name="T5" fmla="*/ 17 h 36"/>
                <a:gd name="T6" fmla="*/ 42 w 42"/>
                <a:gd name="T7" fmla="*/ 5 h 36"/>
                <a:gd name="T8" fmla="*/ 35 w 42"/>
                <a:gd name="T9" fmla="*/ 0 h 36"/>
                <a:gd name="T10" fmla="*/ 35 w 42"/>
                <a:gd name="T11" fmla="*/ 17 h 36"/>
                <a:gd name="T12" fmla="*/ 23 w 42"/>
                <a:gd name="T13" fmla="*/ 28 h 36"/>
                <a:gd name="T14" fmla="*/ 19 w 42"/>
                <a:gd name="T15" fmla="*/ 28 h 36"/>
                <a:gd name="T16" fmla="*/ 7 w 42"/>
                <a:gd name="T17" fmla="*/ 17 h 36"/>
                <a:gd name="T18" fmla="*/ 7 w 42"/>
                <a:gd name="T19" fmla="*/ 0 h 36"/>
                <a:gd name="T20" fmla="*/ 0 w 42"/>
                <a:gd name="T21" fmla="*/ 5 h 36"/>
                <a:gd name="T22" fmla="*/ 0 w 42"/>
                <a:gd name="T23" fmla="*/ 17 h 36"/>
                <a:gd name="T24" fmla="*/ 19 w 42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36">
                  <a:moveTo>
                    <a:pt x="19" y="36"/>
                  </a:moveTo>
                  <a:cubicBezTo>
                    <a:pt x="23" y="36"/>
                    <a:pt x="23" y="36"/>
                    <a:pt x="23" y="36"/>
                  </a:cubicBezTo>
                  <a:cubicBezTo>
                    <a:pt x="34" y="36"/>
                    <a:pt x="42" y="27"/>
                    <a:pt x="42" y="17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0" y="3"/>
                    <a:pt x="38" y="2"/>
                    <a:pt x="35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23"/>
                    <a:pt x="30" y="28"/>
                    <a:pt x="23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2" y="28"/>
                    <a:pt x="7" y="23"/>
                    <a:pt x="7" y="17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2"/>
                    <a:pt x="2" y="3"/>
                    <a:pt x="0" y="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7"/>
                    <a:pt x="8" y="36"/>
                    <a:pt x="19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15" name="文本框 214"/>
          <p:cNvSpPr txBox="1"/>
          <p:nvPr/>
        </p:nvSpPr>
        <p:spPr>
          <a:xfrm>
            <a:off x="7427686" y="1657350"/>
            <a:ext cx="37240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 smtClean="0">
                <a:solidFill>
                  <a:prstClr val="white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活动</a:t>
            </a:r>
            <a:endParaRPr lang="zh-CN" altLang="en-US" sz="13800" dirty="0">
              <a:solidFill>
                <a:prstClr val="white"/>
              </a:solidFill>
              <a:latin typeface="站酷高端黑" panose="02010600030101010101" pitchFamily="2" charset="-122"/>
              <a:ea typeface="站酷高端黑" panose="02010600030101010101" pitchFamily="2" charset="-122"/>
            </a:endParaRPr>
          </a:p>
        </p:txBody>
      </p:sp>
      <p:sp>
        <p:nvSpPr>
          <p:cNvPr id="216" name="矩形 215"/>
          <p:cNvSpPr/>
          <p:nvPr/>
        </p:nvSpPr>
        <p:spPr>
          <a:xfrm>
            <a:off x="7543800" y="3448885"/>
            <a:ext cx="35362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prstClr val="white"/>
                </a:solidFill>
                <a:latin typeface="arial" panose="020B0604020202020204" pitchFamily="34" charset="0"/>
              </a:rPr>
              <a:t>WE ACTIVE</a:t>
            </a:r>
            <a:endParaRPr lang="zh-CN" altLang="en-US" sz="4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8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3000">
        <p14:warp dir="in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/>
      <p:bldP spid="2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任意多边形 684"/>
          <p:cNvSpPr/>
          <p:nvPr/>
        </p:nvSpPr>
        <p:spPr>
          <a:xfrm>
            <a:off x="-1" y="0"/>
            <a:ext cx="12192000" cy="6858000"/>
          </a:xfrm>
          <a:custGeom>
            <a:avLst/>
            <a:gdLst>
              <a:gd name="connsiteX0" fmla="*/ 4771470 w 12192000"/>
              <a:gd name="connsiteY0" fmla="*/ 2467535 h 6858000"/>
              <a:gd name="connsiteX1" fmla="*/ 4464423 w 12192000"/>
              <a:gd name="connsiteY1" fmla="*/ 2774582 h 6858000"/>
              <a:gd name="connsiteX2" fmla="*/ 4464423 w 12192000"/>
              <a:gd name="connsiteY2" fmla="*/ 4049800 h 6858000"/>
              <a:gd name="connsiteX3" fmla="*/ 4771470 w 12192000"/>
              <a:gd name="connsiteY3" fmla="*/ 4356847 h 6858000"/>
              <a:gd name="connsiteX4" fmla="*/ 5999624 w 12192000"/>
              <a:gd name="connsiteY4" fmla="*/ 4356847 h 6858000"/>
              <a:gd name="connsiteX5" fmla="*/ 6306670 w 12192000"/>
              <a:gd name="connsiteY5" fmla="*/ 4049800 h 6858000"/>
              <a:gd name="connsiteX6" fmla="*/ 6306670 w 12192000"/>
              <a:gd name="connsiteY6" fmla="*/ 2774582 h 6858000"/>
              <a:gd name="connsiteX7" fmla="*/ 5999624 w 12192000"/>
              <a:gd name="connsiteY7" fmla="*/ 246753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771470" y="2467535"/>
                </a:moveTo>
                <a:cubicBezTo>
                  <a:pt x="4601893" y="2467535"/>
                  <a:pt x="4464423" y="2605005"/>
                  <a:pt x="4464423" y="2774582"/>
                </a:cubicBezTo>
                <a:lnTo>
                  <a:pt x="4464423" y="4049800"/>
                </a:lnTo>
                <a:cubicBezTo>
                  <a:pt x="4464423" y="4219377"/>
                  <a:pt x="4601893" y="4356847"/>
                  <a:pt x="4771470" y="4356847"/>
                </a:cubicBezTo>
                <a:lnTo>
                  <a:pt x="5999624" y="4356847"/>
                </a:lnTo>
                <a:cubicBezTo>
                  <a:pt x="6169200" y="4356847"/>
                  <a:pt x="6306670" y="4219377"/>
                  <a:pt x="6306670" y="4049800"/>
                </a:cubicBezTo>
                <a:lnTo>
                  <a:pt x="6306670" y="2774582"/>
                </a:lnTo>
                <a:cubicBezTo>
                  <a:pt x="6306670" y="2605005"/>
                  <a:pt x="6169200" y="2467535"/>
                  <a:pt x="5999624" y="24675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背景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B9FE"/>
              </a:gs>
              <a:gs pos="100000">
                <a:srgbClr val="06489D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-1030941" y="-3913092"/>
            <a:ext cx="14388352" cy="14388348"/>
          </a:xfrm>
          <a:prstGeom prst="ellipse">
            <a:avLst/>
          </a:prstGeom>
          <a:noFill/>
          <a:ln>
            <a:solidFill>
              <a:srgbClr val="1B5F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-1030941" y="-3913092"/>
            <a:ext cx="14388352" cy="14388348"/>
          </a:xfrm>
          <a:prstGeom prst="ellipse">
            <a:avLst/>
          </a:prstGeom>
          <a:noFill/>
          <a:ln>
            <a:solidFill>
              <a:srgbClr val="1B5F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-1030941" y="-3913092"/>
            <a:ext cx="14388352" cy="14388348"/>
          </a:xfrm>
          <a:prstGeom prst="ellipse">
            <a:avLst/>
          </a:prstGeom>
          <a:noFill/>
          <a:ln>
            <a:solidFill>
              <a:srgbClr val="1B5F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-1057836" y="-3886197"/>
            <a:ext cx="14388352" cy="14388348"/>
          </a:xfrm>
          <a:prstGeom prst="ellipse">
            <a:avLst/>
          </a:prstGeom>
          <a:noFill/>
          <a:ln>
            <a:solidFill>
              <a:srgbClr val="1B5F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-1075765" y="-3939985"/>
            <a:ext cx="14388352" cy="14388348"/>
          </a:xfrm>
          <a:prstGeom prst="ellipse">
            <a:avLst/>
          </a:prstGeom>
          <a:noFill/>
          <a:ln>
            <a:solidFill>
              <a:srgbClr val="1B5F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-1021976" y="-3886199"/>
            <a:ext cx="14388352" cy="14388348"/>
          </a:xfrm>
          <a:prstGeom prst="ellipse">
            <a:avLst/>
          </a:prstGeom>
          <a:noFill/>
          <a:ln>
            <a:solidFill>
              <a:srgbClr val="1B5F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478290" y="5912382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567190" y="3531132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490990" y="4375682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705303" y="946682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562428" y="518057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210003" y="1599144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156028" y="5188482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52815" y="2456394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067128" y="4434419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483053" y="2872319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52815" y="6220357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411615" y="4158194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852815" y="1170519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424315" y="5220232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92178" y="302033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492241" y="1953033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438266" y="5542371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1117591" y="3756433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1135053" y="2810283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1349366" y="6525033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765291" y="3226208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1135053" y="6574246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1206491" y="4596221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1693853" y="4512083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1135053" y="1524408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1706553" y="5574121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7273980" y="439847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5345168" y="511285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4184705" y="552560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3113143" y="695435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9756830" y="565260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5200358" y="6421696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8296702" y="6421696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3473183" y="6431965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6640518" y="6206689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-1235676" y="-3820919"/>
            <a:ext cx="14407980" cy="14407968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-1156163" y="-3781162"/>
            <a:ext cx="14407980" cy="14407968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-1063041" y="-3940188"/>
            <a:ext cx="14407980" cy="14407968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-1235677" y="-3900432"/>
            <a:ext cx="14407980" cy="14407968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[动画大师]_Rectangle 2"/>
          <p:cNvSpPr/>
          <p:nvPr/>
        </p:nvSpPr>
        <p:spPr>
          <a:xfrm>
            <a:off x="6076517" y="4076127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[动画大师]_Rectangle 2"/>
          <p:cNvSpPr/>
          <p:nvPr/>
        </p:nvSpPr>
        <p:spPr>
          <a:xfrm>
            <a:off x="6379254" y="4076127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[动画大师]_Rectangle 2"/>
          <p:cNvSpPr/>
          <p:nvPr/>
        </p:nvSpPr>
        <p:spPr>
          <a:xfrm>
            <a:off x="6681991" y="4076127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[动画大师]_Rectangle 2"/>
          <p:cNvSpPr/>
          <p:nvPr/>
        </p:nvSpPr>
        <p:spPr>
          <a:xfrm>
            <a:off x="6984728" y="4076127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[动画大师]_Rectangle 2"/>
          <p:cNvSpPr/>
          <p:nvPr/>
        </p:nvSpPr>
        <p:spPr>
          <a:xfrm>
            <a:off x="4690400" y="5621897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[动画大师]_Rectangle 2"/>
          <p:cNvSpPr/>
          <p:nvPr/>
        </p:nvSpPr>
        <p:spPr>
          <a:xfrm>
            <a:off x="4963466" y="5621897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[动画大师]_Rectangle 2"/>
          <p:cNvSpPr/>
          <p:nvPr/>
        </p:nvSpPr>
        <p:spPr>
          <a:xfrm>
            <a:off x="5236532" y="5621897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[动画大师]_Rectangle 2"/>
          <p:cNvSpPr/>
          <p:nvPr/>
        </p:nvSpPr>
        <p:spPr>
          <a:xfrm>
            <a:off x="5509599" y="5621897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[动画大师]_Rectangle 2"/>
          <p:cNvSpPr/>
          <p:nvPr/>
        </p:nvSpPr>
        <p:spPr>
          <a:xfrm>
            <a:off x="2157266" y="2668633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[动画大师]_Rectangle 2"/>
          <p:cNvSpPr/>
          <p:nvPr/>
        </p:nvSpPr>
        <p:spPr>
          <a:xfrm>
            <a:off x="2479759" y="2668633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[动画大师]_Rectangle 2"/>
          <p:cNvSpPr/>
          <p:nvPr/>
        </p:nvSpPr>
        <p:spPr>
          <a:xfrm>
            <a:off x="2802252" y="2668633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[动画大师]_Rectangle 2"/>
          <p:cNvSpPr/>
          <p:nvPr/>
        </p:nvSpPr>
        <p:spPr>
          <a:xfrm>
            <a:off x="3124746" y="2668633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[动画大师]_Rectangle 2"/>
          <p:cNvSpPr/>
          <p:nvPr/>
        </p:nvSpPr>
        <p:spPr>
          <a:xfrm>
            <a:off x="2729796" y="5016417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[动画大师]_Rectangle 2"/>
          <p:cNvSpPr/>
          <p:nvPr/>
        </p:nvSpPr>
        <p:spPr>
          <a:xfrm>
            <a:off x="3052289" y="5016417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[动画大师]_Rectangle 2"/>
          <p:cNvSpPr/>
          <p:nvPr/>
        </p:nvSpPr>
        <p:spPr>
          <a:xfrm>
            <a:off x="3374782" y="5016417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[动画大师]_Rectangle 2"/>
          <p:cNvSpPr/>
          <p:nvPr/>
        </p:nvSpPr>
        <p:spPr>
          <a:xfrm>
            <a:off x="3697276" y="5016417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[动画大师]_Rectangle 2"/>
          <p:cNvSpPr/>
          <p:nvPr/>
        </p:nvSpPr>
        <p:spPr>
          <a:xfrm>
            <a:off x="4050588" y="2893302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[动画大师]_Rectangle 2"/>
          <p:cNvSpPr/>
          <p:nvPr/>
        </p:nvSpPr>
        <p:spPr>
          <a:xfrm>
            <a:off x="4239401" y="2893302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[动画大师]_Rectangle 2"/>
          <p:cNvSpPr/>
          <p:nvPr/>
        </p:nvSpPr>
        <p:spPr>
          <a:xfrm>
            <a:off x="4428214" y="2893302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[动画大师]_Rectangle 2"/>
          <p:cNvSpPr/>
          <p:nvPr/>
        </p:nvSpPr>
        <p:spPr>
          <a:xfrm>
            <a:off x="4617026" y="2893302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[动画大师]_Rectangle 2"/>
          <p:cNvSpPr/>
          <p:nvPr/>
        </p:nvSpPr>
        <p:spPr>
          <a:xfrm>
            <a:off x="7954119" y="3776489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[动画大师]_Rectangle 2"/>
          <p:cNvSpPr/>
          <p:nvPr/>
        </p:nvSpPr>
        <p:spPr>
          <a:xfrm>
            <a:off x="8227185" y="3776489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[动画大师]_Rectangle 2"/>
          <p:cNvSpPr/>
          <p:nvPr/>
        </p:nvSpPr>
        <p:spPr>
          <a:xfrm>
            <a:off x="8500251" y="3776489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[动画大师]_Rectangle 2"/>
          <p:cNvSpPr/>
          <p:nvPr/>
        </p:nvSpPr>
        <p:spPr>
          <a:xfrm>
            <a:off x="8773318" y="3776489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[动画大师]_Rectangle 2"/>
          <p:cNvSpPr/>
          <p:nvPr/>
        </p:nvSpPr>
        <p:spPr>
          <a:xfrm>
            <a:off x="7376722" y="219281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[动画大师]_Rectangle 2"/>
          <p:cNvSpPr/>
          <p:nvPr/>
        </p:nvSpPr>
        <p:spPr>
          <a:xfrm>
            <a:off x="7699215" y="219281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[动画大师]_Rectangle 2"/>
          <p:cNvSpPr/>
          <p:nvPr/>
        </p:nvSpPr>
        <p:spPr>
          <a:xfrm>
            <a:off x="8021708" y="219281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[动画大师]_Rectangle 2"/>
          <p:cNvSpPr/>
          <p:nvPr/>
        </p:nvSpPr>
        <p:spPr>
          <a:xfrm>
            <a:off x="8344202" y="219281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[动画大师]_Rectangle 2"/>
          <p:cNvSpPr/>
          <p:nvPr/>
        </p:nvSpPr>
        <p:spPr>
          <a:xfrm>
            <a:off x="8138994" y="5595771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[动画大师]_Rectangle 2"/>
          <p:cNvSpPr/>
          <p:nvPr/>
        </p:nvSpPr>
        <p:spPr>
          <a:xfrm>
            <a:off x="8412060" y="5595771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[动画大师]_Rectangle 2"/>
          <p:cNvSpPr/>
          <p:nvPr/>
        </p:nvSpPr>
        <p:spPr>
          <a:xfrm>
            <a:off x="8685126" y="5595771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[动画大师]_Rectangle 2"/>
          <p:cNvSpPr/>
          <p:nvPr/>
        </p:nvSpPr>
        <p:spPr>
          <a:xfrm>
            <a:off x="8958193" y="5595771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[动画大师]_Rectangle 2"/>
          <p:cNvSpPr/>
          <p:nvPr/>
        </p:nvSpPr>
        <p:spPr>
          <a:xfrm>
            <a:off x="9924624" y="2909953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[动画大师]_Rectangle 2"/>
          <p:cNvSpPr/>
          <p:nvPr/>
        </p:nvSpPr>
        <p:spPr>
          <a:xfrm>
            <a:off x="10247117" y="2909953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[动画大师]_Rectangle 2"/>
          <p:cNvSpPr/>
          <p:nvPr/>
        </p:nvSpPr>
        <p:spPr>
          <a:xfrm>
            <a:off x="10569610" y="2909953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[动画大师]_Rectangle 2"/>
          <p:cNvSpPr/>
          <p:nvPr/>
        </p:nvSpPr>
        <p:spPr>
          <a:xfrm>
            <a:off x="10892104" y="2909953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[动画大师]_Rectangle 2"/>
          <p:cNvSpPr/>
          <p:nvPr/>
        </p:nvSpPr>
        <p:spPr>
          <a:xfrm>
            <a:off x="6144460" y="4354504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[动画大师]_Rectangle 2"/>
          <p:cNvSpPr/>
          <p:nvPr/>
        </p:nvSpPr>
        <p:spPr>
          <a:xfrm>
            <a:off x="6447197" y="4354504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[动画大师]_Rectangle 2"/>
          <p:cNvSpPr/>
          <p:nvPr/>
        </p:nvSpPr>
        <p:spPr>
          <a:xfrm>
            <a:off x="6749934" y="4354504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[动画大师]_Rectangle 2"/>
          <p:cNvSpPr/>
          <p:nvPr/>
        </p:nvSpPr>
        <p:spPr>
          <a:xfrm>
            <a:off x="7052671" y="4354504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Enthusiasm activity"/>
          <p:cNvSpPr txBox="1"/>
          <p:nvPr/>
        </p:nvSpPr>
        <p:spPr>
          <a:xfrm>
            <a:off x="4749270" y="1848800"/>
            <a:ext cx="3786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Enthusiasm activity</a:t>
            </a:r>
          </a:p>
        </p:txBody>
      </p:sp>
      <p:sp>
        <p:nvSpPr>
          <p:cNvPr id="253" name="[动画大师]_Rectangle 2"/>
          <p:cNvSpPr/>
          <p:nvPr/>
        </p:nvSpPr>
        <p:spPr>
          <a:xfrm>
            <a:off x="3523180" y="6350944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[动画大师]_Rectangle 2"/>
          <p:cNvSpPr/>
          <p:nvPr/>
        </p:nvSpPr>
        <p:spPr>
          <a:xfrm>
            <a:off x="3825917" y="6350944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[动画大师]_Rectangle 2"/>
          <p:cNvSpPr/>
          <p:nvPr/>
        </p:nvSpPr>
        <p:spPr>
          <a:xfrm>
            <a:off x="4128654" y="6350944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[动画大师]_Rectangle 2"/>
          <p:cNvSpPr/>
          <p:nvPr/>
        </p:nvSpPr>
        <p:spPr>
          <a:xfrm>
            <a:off x="4431391" y="6350944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[动画大师]_Rectangle 2"/>
          <p:cNvSpPr/>
          <p:nvPr/>
        </p:nvSpPr>
        <p:spPr>
          <a:xfrm>
            <a:off x="1679140" y="5146984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[动画大师]_Rectangle 2"/>
          <p:cNvSpPr/>
          <p:nvPr/>
        </p:nvSpPr>
        <p:spPr>
          <a:xfrm>
            <a:off x="1981877" y="5146984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[动画大师]_Rectangle 2"/>
          <p:cNvSpPr/>
          <p:nvPr/>
        </p:nvSpPr>
        <p:spPr>
          <a:xfrm>
            <a:off x="2284614" y="5146984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[动画大师]_Rectangle 2"/>
          <p:cNvSpPr/>
          <p:nvPr/>
        </p:nvSpPr>
        <p:spPr>
          <a:xfrm>
            <a:off x="2587351" y="5146984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[动画大师]_Rectangle 2"/>
          <p:cNvSpPr/>
          <p:nvPr/>
        </p:nvSpPr>
        <p:spPr>
          <a:xfrm>
            <a:off x="1417012" y="2984428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[动画大师]_Rectangle 2"/>
          <p:cNvSpPr/>
          <p:nvPr/>
        </p:nvSpPr>
        <p:spPr>
          <a:xfrm>
            <a:off x="1670981" y="2984428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[动画大师]_Rectangle 2"/>
          <p:cNvSpPr/>
          <p:nvPr/>
        </p:nvSpPr>
        <p:spPr>
          <a:xfrm>
            <a:off x="1924950" y="2984428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[动画大师]_Rectangle 2"/>
          <p:cNvSpPr/>
          <p:nvPr/>
        </p:nvSpPr>
        <p:spPr>
          <a:xfrm>
            <a:off x="2178919" y="2984428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[动画大师]_Rectangle 2"/>
          <p:cNvSpPr/>
          <p:nvPr/>
        </p:nvSpPr>
        <p:spPr>
          <a:xfrm>
            <a:off x="3066151" y="2896943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[动画大师]_Rectangle 2"/>
          <p:cNvSpPr/>
          <p:nvPr/>
        </p:nvSpPr>
        <p:spPr>
          <a:xfrm>
            <a:off x="3368888" y="2896943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[动画大师]_Rectangle 2"/>
          <p:cNvSpPr/>
          <p:nvPr/>
        </p:nvSpPr>
        <p:spPr>
          <a:xfrm>
            <a:off x="3671625" y="2896943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[动画大师]_Rectangle 2"/>
          <p:cNvSpPr/>
          <p:nvPr/>
        </p:nvSpPr>
        <p:spPr>
          <a:xfrm>
            <a:off x="3974362" y="2896943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[动画大师]_Rectangle 2"/>
          <p:cNvSpPr/>
          <p:nvPr/>
        </p:nvSpPr>
        <p:spPr>
          <a:xfrm>
            <a:off x="9410632" y="6334902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[动画大师]_Rectangle 2"/>
          <p:cNvSpPr/>
          <p:nvPr/>
        </p:nvSpPr>
        <p:spPr>
          <a:xfrm>
            <a:off x="9713369" y="6334902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[动画大师]_Rectangle 2"/>
          <p:cNvSpPr/>
          <p:nvPr/>
        </p:nvSpPr>
        <p:spPr>
          <a:xfrm>
            <a:off x="10016106" y="6334902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[动画大师]_Rectangle 2"/>
          <p:cNvSpPr/>
          <p:nvPr/>
        </p:nvSpPr>
        <p:spPr>
          <a:xfrm>
            <a:off x="10318843" y="6334902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[动画大师]_Rectangle 2"/>
          <p:cNvSpPr/>
          <p:nvPr/>
        </p:nvSpPr>
        <p:spPr>
          <a:xfrm>
            <a:off x="8014968" y="508361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[动画大师]_Rectangle 2"/>
          <p:cNvSpPr/>
          <p:nvPr/>
        </p:nvSpPr>
        <p:spPr>
          <a:xfrm>
            <a:off x="8317705" y="508361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[动画大师]_Rectangle 2"/>
          <p:cNvSpPr/>
          <p:nvPr/>
        </p:nvSpPr>
        <p:spPr>
          <a:xfrm>
            <a:off x="8620442" y="508361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[动画大师]_Rectangle 2"/>
          <p:cNvSpPr/>
          <p:nvPr/>
        </p:nvSpPr>
        <p:spPr>
          <a:xfrm>
            <a:off x="8923179" y="508361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[动画大师]_Rectangle 2"/>
          <p:cNvSpPr/>
          <p:nvPr/>
        </p:nvSpPr>
        <p:spPr>
          <a:xfrm>
            <a:off x="10020231" y="333502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[动画大师]_Rectangle 2"/>
          <p:cNvSpPr/>
          <p:nvPr/>
        </p:nvSpPr>
        <p:spPr>
          <a:xfrm>
            <a:off x="10322968" y="333502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[动画大师]_Rectangle 2"/>
          <p:cNvSpPr/>
          <p:nvPr/>
        </p:nvSpPr>
        <p:spPr>
          <a:xfrm>
            <a:off x="10625705" y="333502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[动画大师]_Rectangle 2"/>
          <p:cNvSpPr/>
          <p:nvPr/>
        </p:nvSpPr>
        <p:spPr>
          <a:xfrm>
            <a:off x="10928442" y="333502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[动画大师]_Rectangle 2"/>
          <p:cNvSpPr/>
          <p:nvPr/>
        </p:nvSpPr>
        <p:spPr>
          <a:xfrm>
            <a:off x="7629957" y="272542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[动画大师]_Rectangle 2"/>
          <p:cNvSpPr/>
          <p:nvPr/>
        </p:nvSpPr>
        <p:spPr>
          <a:xfrm>
            <a:off x="7932694" y="272542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[动画大师]_Rectangle 2"/>
          <p:cNvSpPr/>
          <p:nvPr/>
        </p:nvSpPr>
        <p:spPr>
          <a:xfrm>
            <a:off x="8235431" y="272542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[动画大师]_Rectangle 2"/>
          <p:cNvSpPr/>
          <p:nvPr/>
        </p:nvSpPr>
        <p:spPr>
          <a:xfrm>
            <a:off x="8538168" y="272542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[动画大师]_Rectangle 2"/>
          <p:cNvSpPr/>
          <p:nvPr/>
        </p:nvSpPr>
        <p:spPr>
          <a:xfrm>
            <a:off x="6630696" y="1717102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" name="[动画大师]_Rectangle 2"/>
          <p:cNvSpPr/>
          <p:nvPr/>
        </p:nvSpPr>
        <p:spPr>
          <a:xfrm>
            <a:off x="6884665" y="1717102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7" name="[动画大师]_Rectangle 2"/>
          <p:cNvSpPr/>
          <p:nvPr/>
        </p:nvSpPr>
        <p:spPr>
          <a:xfrm>
            <a:off x="7138634" y="1717102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[动画大师]_Rectangle 2"/>
          <p:cNvSpPr/>
          <p:nvPr/>
        </p:nvSpPr>
        <p:spPr>
          <a:xfrm>
            <a:off x="7392603" y="1717102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9" name="同心圆 288"/>
          <p:cNvSpPr/>
          <p:nvPr/>
        </p:nvSpPr>
        <p:spPr>
          <a:xfrm>
            <a:off x="-1783904" y="-4182942"/>
            <a:ext cx="15519892" cy="15519892"/>
          </a:xfrm>
          <a:prstGeom prst="donut">
            <a:avLst>
              <a:gd name="adj" fmla="val 32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0" name="同心圆 289"/>
          <p:cNvSpPr/>
          <p:nvPr/>
        </p:nvSpPr>
        <p:spPr>
          <a:xfrm>
            <a:off x="-3315793" y="-5714831"/>
            <a:ext cx="18583670" cy="18583670"/>
          </a:xfrm>
          <a:prstGeom prst="donut">
            <a:avLst>
              <a:gd name="adj" fmla="val 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1" name="同心圆 290"/>
          <p:cNvSpPr/>
          <p:nvPr/>
        </p:nvSpPr>
        <p:spPr>
          <a:xfrm>
            <a:off x="-4478541" y="-6877579"/>
            <a:ext cx="20909166" cy="20909166"/>
          </a:xfrm>
          <a:prstGeom prst="donut">
            <a:avLst>
              <a:gd name="adj" fmla="val 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2" name="椭圆 291" hidden="1"/>
          <p:cNvSpPr/>
          <p:nvPr/>
        </p:nvSpPr>
        <p:spPr>
          <a:xfrm>
            <a:off x="5533217" y="2866217"/>
            <a:ext cx="1125566" cy="11255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[动画大师]_Rectangle 2"/>
          <p:cNvSpPr/>
          <p:nvPr/>
        </p:nvSpPr>
        <p:spPr>
          <a:xfrm>
            <a:off x="5580452" y="4009421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[动画大师]_Rectangle 2"/>
          <p:cNvSpPr/>
          <p:nvPr/>
        </p:nvSpPr>
        <p:spPr>
          <a:xfrm>
            <a:off x="5883189" y="4009421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[动画大师]_Rectangle 2"/>
          <p:cNvSpPr/>
          <p:nvPr/>
        </p:nvSpPr>
        <p:spPr>
          <a:xfrm>
            <a:off x="6185926" y="4009421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[动画大师]_Rectangle 2"/>
          <p:cNvSpPr/>
          <p:nvPr/>
        </p:nvSpPr>
        <p:spPr>
          <a:xfrm>
            <a:off x="6488663" y="4009421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[动画大师]_Rectangle 2"/>
          <p:cNvSpPr/>
          <p:nvPr/>
        </p:nvSpPr>
        <p:spPr>
          <a:xfrm>
            <a:off x="4019506" y="5871271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[动画大师]_Rectangle 2"/>
          <p:cNvSpPr/>
          <p:nvPr/>
        </p:nvSpPr>
        <p:spPr>
          <a:xfrm>
            <a:off x="4211731" y="5871271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[动画大师]_Rectangle 2"/>
          <p:cNvSpPr/>
          <p:nvPr/>
        </p:nvSpPr>
        <p:spPr>
          <a:xfrm>
            <a:off x="4403956" y="5871271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[动画大师]_Rectangle 2"/>
          <p:cNvSpPr/>
          <p:nvPr/>
        </p:nvSpPr>
        <p:spPr>
          <a:xfrm>
            <a:off x="4596180" y="5871271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[动画大师]_Rectangle 2"/>
          <p:cNvSpPr/>
          <p:nvPr/>
        </p:nvSpPr>
        <p:spPr>
          <a:xfrm>
            <a:off x="3636024" y="3781214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[动画大师]_Rectangle 2"/>
          <p:cNvSpPr/>
          <p:nvPr/>
        </p:nvSpPr>
        <p:spPr>
          <a:xfrm>
            <a:off x="3781905" y="3781214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[动画大师]_Rectangle 2"/>
          <p:cNvSpPr/>
          <p:nvPr/>
        </p:nvSpPr>
        <p:spPr>
          <a:xfrm>
            <a:off x="3927786" y="3781214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[动画大师]_Rectangle 2"/>
          <p:cNvSpPr/>
          <p:nvPr/>
        </p:nvSpPr>
        <p:spPr>
          <a:xfrm>
            <a:off x="4073666" y="3781214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[动画大师]_Rectangle 2"/>
          <p:cNvSpPr/>
          <p:nvPr/>
        </p:nvSpPr>
        <p:spPr>
          <a:xfrm>
            <a:off x="1668192" y="3872654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[动画大师]_Rectangle 2"/>
          <p:cNvSpPr/>
          <p:nvPr/>
        </p:nvSpPr>
        <p:spPr>
          <a:xfrm>
            <a:off x="1860417" y="3872654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[动画大师]_Rectangle 2"/>
          <p:cNvSpPr/>
          <p:nvPr/>
        </p:nvSpPr>
        <p:spPr>
          <a:xfrm>
            <a:off x="2052642" y="3872654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[动画大师]_Rectangle 2"/>
          <p:cNvSpPr/>
          <p:nvPr/>
        </p:nvSpPr>
        <p:spPr>
          <a:xfrm>
            <a:off x="2244866" y="3872654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[动画大师]_Rectangle 2"/>
          <p:cNvSpPr/>
          <p:nvPr/>
        </p:nvSpPr>
        <p:spPr>
          <a:xfrm>
            <a:off x="3909157" y="1714907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[动画大师]_Rectangle 2"/>
          <p:cNvSpPr/>
          <p:nvPr/>
        </p:nvSpPr>
        <p:spPr>
          <a:xfrm>
            <a:off x="4055038" y="1714907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[动画大师]_Rectangle 2"/>
          <p:cNvSpPr/>
          <p:nvPr/>
        </p:nvSpPr>
        <p:spPr>
          <a:xfrm>
            <a:off x="4200919" y="1714907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[动画大师]_Rectangle 2"/>
          <p:cNvSpPr/>
          <p:nvPr/>
        </p:nvSpPr>
        <p:spPr>
          <a:xfrm>
            <a:off x="4346799" y="1714907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[动画大师]_Rectangle 2"/>
          <p:cNvSpPr/>
          <p:nvPr/>
        </p:nvSpPr>
        <p:spPr>
          <a:xfrm>
            <a:off x="6845834" y="1952414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[动画大师]_Rectangle 2"/>
          <p:cNvSpPr/>
          <p:nvPr/>
        </p:nvSpPr>
        <p:spPr>
          <a:xfrm>
            <a:off x="7038059" y="1952414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[动画大师]_Rectangle 2"/>
          <p:cNvSpPr/>
          <p:nvPr/>
        </p:nvSpPr>
        <p:spPr>
          <a:xfrm>
            <a:off x="7230284" y="1952414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[动画大师]_Rectangle 2"/>
          <p:cNvSpPr/>
          <p:nvPr/>
        </p:nvSpPr>
        <p:spPr>
          <a:xfrm>
            <a:off x="7422508" y="1952414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[动画大师]_Rectangle 2"/>
          <p:cNvSpPr/>
          <p:nvPr/>
        </p:nvSpPr>
        <p:spPr>
          <a:xfrm>
            <a:off x="9633057" y="2629309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[动画大师]_Rectangle 2"/>
          <p:cNvSpPr/>
          <p:nvPr/>
        </p:nvSpPr>
        <p:spPr>
          <a:xfrm>
            <a:off x="9778938" y="2629309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[动画大师]_Rectangle 2"/>
          <p:cNvSpPr/>
          <p:nvPr/>
        </p:nvSpPr>
        <p:spPr>
          <a:xfrm>
            <a:off x="9924819" y="2629309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[动画大师]_Rectangle 2"/>
          <p:cNvSpPr/>
          <p:nvPr/>
        </p:nvSpPr>
        <p:spPr>
          <a:xfrm>
            <a:off x="10070699" y="2629309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[动画大师]_Rectangle 2"/>
          <p:cNvSpPr/>
          <p:nvPr/>
        </p:nvSpPr>
        <p:spPr>
          <a:xfrm>
            <a:off x="7724607" y="5906897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[动画大师]_Rectangle 2"/>
          <p:cNvSpPr/>
          <p:nvPr/>
        </p:nvSpPr>
        <p:spPr>
          <a:xfrm>
            <a:off x="7916832" y="5906897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[动画大师]_Rectangle 2"/>
          <p:cNvSpPr/>
          <p:nvPr/>
        </p:nvSpPr>
        <p:spPr>
          <a:xfrm>
            <a:off x="8109057" y="5906897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[动画大师]_Rectangle 2"/>
          <p:cNvSpPr/>
          <p:nvPr/>
        </p:nvSpPr>
        <p:spPr>
          <a:xfrm>
            <a:off x="8301281" y="5906897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[动画大师]_Rectangle 2"/>
          <p:cNvSpPr/>
          <p:nvPr/>
        </p:nvSpPr>
        <p:spPr>
          <a:xfrm>
            <a:off x="8033366" y="4018720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[动画大师]_Rectangle 2"/>
          <p:cNvSpPr/>
          <p:nvPr/>
        </p:nvSpPr>
        <p:spPr>
          <a:xfrm>
            <a:off x="8225591" y="4018720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[动画大师]_Rectangle 2"/>
          <p:cNvSpPr/>
          <p:nvPr/>
        </p:nvSpPr>
        <p:spPr>
          <a:xfrm>
            <a:off x="8417816" y="4018720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[动画大师]_Rectangle 2"/>
          <p:cNvSpPr/>
          <p:nvPr/>
        </p:nvSpPr>
        <p:spPr>
          <a:xfrm>
            <a:off x="8610040" y="4018720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2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200" y="394127"/>
            <a:ext cx="1315379" cy="1315379"/>
          </a:xfrm>
          <a:prstGeom prst="rect">
            <a:avLst/>
          </a:prstGeom>
        </p:spPr>
      </p:pic>
      <p:pic>
        <p:nvPicPr>
          <p:cNvPr id="11" name="20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497" y="4889807"/>
            <a:ext cx="2075147" cy="1556969"/>
          </a:xfrm>
          <a:prstGeom prst="rect">
            <a:avLst/>
          </a:prstGeom>
        </p:spPr>
      </p:pic>
      <p:pic>
        <p:nvPicPr>
          <p:cNvPr id="12" name="20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317" y="639578"/>
            <a:ext cx="2076188" cy="1557750"/>
          </a:xfrm>
          <a:prstGeom prst="rect">
            <a:avLst/>
          </a:prstGeom>
        </p:spPr>
      </p:pic>
      <p:pic>
        <p:nvPicPr>
          <p:cNvPr id="20" name="2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281" y="275017"/>
            <a:ext cx="1841377" cy="1383194"/>
          </a:xfrm>
          <a:prstGeom prst="rect">
            <a:avLst/>
          </a:prstGeom>
        </p:spPr>
      </p:pic>
      <p:pic>
        <p:nvPicPr>
          <p:cNvPr id="4" name="20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4" y="3732987"/>
            <a:ext cx="2763924" cy="2073753"/>
          </a:xfrm>
          <a:prstGeom prst="rect">
            <a:avLst/>
          </a:prstGeom>
        </p:spPr>
      </p:pic>
      <p:pic>
        <p:nvPicPr>
          <p:cNvPr id="18" name="20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986" y="1579731"/>
            <a:ext cx="2234831" cy="1678746"/>
          </a:xfrm>
          <a:prstGeom prst="rect">
            <a:avLst/>
          </a:prstGeom>
        </p:spPr>
      </p:pic>
      <p:pic>
        <p:nvPicPr>
          <p:cNvPr id="16" name="20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4" y="1471558"/>
            <a:ext cx="1930274" cy="1449971"/>
          </a:xfrm>
          <a:prstGeom prst="rect">
            <a:avLst/>
          </a:prstGeom>
        </p:spPr>
      </p:pic>
      <p:pic>
        <p:nvPicPr>
          <p:cNvPr id="21" name="晚会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574" y="2342595"/>
            <a:ext cx="3153339" cy="23659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958" y="4618335"/>
            <a:ext cx="2372345" cy="1782043"/>
          </a:xfrm>
          <a:prstGeom prst="rect">
            <a:avLst/>
          </a:prstGeom>
        </p:spPr>
      </p:pic>
      <p:pic>
        <p:nvPicPr>
          <p:cNvPr id="187" name="30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80" y="4990977"/>
            <a:ext cx="1685315" cy="1685315"/>
          </a:xfrm>
          <a:prstGeom prst="rect">
            <a:avLst/>
          </a:prstGeom>
        </p:spPr>
      </p:pic>
      <p:pic>
        <p:nvPicPr>
          <p:cNvPr id="192" name="3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07" y="4722757"/>
            <a:ext cx="2436576" cy="1828146"/>
          </a:xfrm>
          <a:prstGeom prst="rect">
            <a:avLst/>
          </a:prstGeom>
        </p:spPr>
      </p:pic>
      <p:pic>
        <p:nvPicPr>
          <p:cNvPr id="193" name="30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500" y="3341904"/>
            <a:ext cx="2203622" cy="1655302"/>
          </a:xfrm>
          <a:prstGeom prst="rect">
            <a:avLst/>
          </a:prstGeom>
        </p:spPr>
      </p:pic>
      <p:pic>
        <p:nvPicPr>
          <p:cNvPr id="194" name="31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841" y="2033019"/>
            <a:ext cx="1462878" cy="1462878"/>
          </a:xfrm>
          <a:prstGeom prst="rect">
            <a:avLst/>
          </a:prstGeom>
        </p:spPr>
      </p:pic>
      <p:pic>
        <p:nvPicPr>
          <p:cNvPr id="195" name="30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217" y="2320696"/>
            <a:ext cx="1920853" cy="14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7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3" presetClass="entr" presetSubtype="528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3" presetClass="entr" presetSubtype="528" repeatCount="indefinite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2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2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23" presetClass="entr" presetSubtype="528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23" presetClass="entr" presetSubtype="528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35" presetClass="path" presetSubtype="0" repeatCount="indefinite" repeatDur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1.66667E-6 4.81481E-6 L -0.01745 4.81481E-6 " pathEditMode="relative" rAng="0" ptsTypes="AA">
                                      <p:cBhvr additive="base" accumulate="none">
                                        <p:cTn id="263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26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26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266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35" presetClass="path" presetSubtype="0" repeatCount="indefinite" repeatDur="0" fill="hold" grpId="1" nodeType="withEffect">
                                  <p:stCondLst>
                                    <p:cond delay="3350"/>
                                  </p:stCondLst>
                                  <p:childTnLst>
                                    <p:animMotion origin="layout" path="M -1.25E-6 4.81481E-6 L -0.01745 4.81481E-6 " pathEditMode="relative" rAng="0" ptsTypes="AA">
                                      <p:cBhvr additive="base" accumulate="none">
                                        <p:cTn id="270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27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27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273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ntr" presetSubtype="0" fill="hold" grpId="0" nodeType="with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35" presetClass="path" presetSubtype="0" repeatCount="indefinite" repeatDur="0" fill="hold" grpId="1" nodeType="withEffect">
                                  <p:stCondLst>
                                    <p:cond delay="3450"/>
                                  </p:stCondLst>
                                  <p:childTnLst>
                                    <p:animMotion origin="layout" path="M -1.04167E-6 4.81481E-6 L -0.01745 4.81481E-6 " pathEditMode="relative" rAng="0" ptsTypes="AA">
                                      <p:cBhvr additive="base" accumulate="none">
                                        <p:cTn id="277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27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27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280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355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35" presetClass="path" presetSubtype="0" repeatCount="indefinite" repeatDur="0" fill="hold" grpId="1" nodeType="withEffect">
                                  <p:stCondLst>
                                    <p:cond delay="3550"/>
                                  </p:stCondLst>
                                  <p:childTnLst>
                                    <p:animMotion origin="layout" path="M -8.33333E-7 4.81481E-6 L -0.01745 4.81481E-6 " pathEditMode="relative" rAng="0" ptsTypes="AA">
                                      <p:cBhvr additive="base" accumulate="none">
                                        <p:cTn id="284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28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28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287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ntr" presetSubtype="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35" presetClass="path" presetSubtype="0" repeatCount="indefinite" repeatDur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2.70833E-6 -1.11111E-6 L -0.01745 -1.11111E-6 " pathEditMode="relative" rAng="0" ptsTypes="AA">
                                      <p:cBhvr additive="base" accumulate="none">
                                        <p:cTn id="291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29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29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294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35" presetClass="path" presetSubtype="0" repeatCount="indefinite" repeatDur="0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4.16667E-7 -1.11111E-6 L -0.01745 -1.11111E-6 " pathEditMode="relative" rAng="0" ptsTypes="AA">
                                      <p:cBhvr additive="base" accumulate="none">
                                        <p:cTn id="298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29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0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01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ntr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35" presetClass="path" presetSubtype="0" repeatCount="indefinite" repeatDur="0" fill="hold" grpId="1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-1.875E-6 -1.11111E-6 L -0.01745 -1.11111E-6 " pathEditMode="relative" rAng="0" ptsTypes="AA">
                                      <p:cBhvr additive="base" accumulate="none">
                                        <p:cTn id="305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0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0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08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35" presetClass="path" presetSubtype="0" repeatCount="indefinite" repeatDur="0" fill="hold" grpId="1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-4.16667E-6 -1.11111E-6 L -0.01744 -1.11111E-6 " pathEditMode="relative" rAng="0" ptsTypes="AA">
                                      <p:cBhvr additive="base" accumulate="none">
                                        <p:cTn id="312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1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1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15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" presetClass="entr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35" presetClass="path" presetSubtype="0" repeatCount="indefinite" repeatDur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2.70833E-6 -3.7037E-7 L -0.01745 -3.7037E-7 " pathEditMode="relative" rAng="0" ptsTypes="AA">
                                      <p:cBhvr additive="base" accumulate="none">
                                        <p:cTn id="319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2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2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22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35" presetClass="path" presetSubtype="0" repeatCount="indefinite" repeatDur="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3.125E-6 -3.7037E-7 L -0.01744 -3.7037E-7 " pathEditMode="relative" rAng="0" ptsTypes="AA">
                                      <p:cBhvr additive="base" accumulate="none">
                                        <p:cTn id="326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2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2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29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35" presetClass="path" presetSubtype="0" repeatCount="indefinite" repeatDur="0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1.04167E-6 -3.7037E-7 L -0.01745 -3.7037E-7 " pathEditMode="relative" rAng="0" ptsTypes="AA">
                                      <p:cBhvr additive="base" accumulate="none">
                                        <p:cTn id="333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3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3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36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35" presetClass="path" presetSubtype="0" repeatCount="indefinite" repeatDur="0" fill="hold" grpId="1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-4.79167E-6 -3.7037E-7 L -0.01744 -3.7037E-7 " pathEditMode="relative" rAng="0" ptsTypes="AA">
                                      <p:cBhvr additive="base" accumulate="none">
                                        <p:cTn id="340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4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4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43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ntr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35" presetClass="path" presetSubtype="0" repeatCount="indefinite" repeatDur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2.29167E-6 3.33333E-6 L -0.01745 3.33333E-6 " pathEditMode="relative" rAng="0" ptsTypes="AA">
                                      <p:cBhvr additive="base" accumulate="none">
                                        <p:cTn id="347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4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4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50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385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35" presetClass="path" presetSubtype="0" repeatCount="indefinite" repeatDur="0" fill="hold" grpId="1" nodeType="withEffect">
                                  <p:stCondLst>
                                    <p:cond delay="3850"/>
                                  </p:stCondLst>
                                  <p:childTnLst>
                                    <p:animMotion origin="layout" path="M -4.58333E-6 3.33333E-6 L -0.01744 3.33333E-6 " pathEditMode="relative" rAng="0" ptsTypes="AA">
                                      <p:cBhvr additive="base" accumulate="none">
                                        <p:cTn id="354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5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5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57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" presetClass="entr" presetSubtype="0" fill="hold" grpId="0" nodeType="with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35" presetClass="path" presetSubtype="0" repeatCount="indefinite" repeatDur="0" fill="hold" grpId="1" nodeType="withEffect">
                                  <p:stCondLst>
                                    <p:cond delay="3950"/>
                                  </p:stCondLst>
                                  <p:childTnLst>
                                    <p:animMotion origin="layout" path="M 3.125E-6 3.33333E-6 L -0.01745 3.33333E-6 " pathEditMode="relative" rAng="0" ptsTypes="AA">
                                      <p:cBhvr additive="base" accumulate="none">
                                        <p:cTn id="361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6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6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64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405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35" presetClass="path" presetSubtype="0" repeatCount="indefinite" repeatDur="0" fill="hold" grpId="1" nodeType="withEffect">
                                  <p:stCondLst>
                                    <p:cond delay="4050"/>
                                  </p:stCondLst>
                                  <p:childTnLst>
                                    <p:animMotion origin="layout" path="M 8.33333E-7 3.33333E-6 L -0.01745 3.33333E-6 " pathEditMode="relative" rAng="0" ptsTypes="AA">
                                      <p:cBhvr additive="base" accumulate="none">
                                        <p:cTn id="368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6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7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71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" presetClass="entr" presetSubtype="0" fill="hold" grpId="1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35" presetClass="path" presetSubtype="0" repeatCount="indefinite" repeatDur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1.25E-6 -1.11111E-6 L -0.01745 -1.11111E-6 " pathEditMode="relative" rAng="0" ptsTypes="AA">
                                      <p:cBhvr additive="base" accumulate="none">
                                        <p:cTn id="375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7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7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78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35" presetClass="path" presetSubtype="0" repeatCount="indefinite" repeatDur="0" fill="hold" grpId="1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-3.33333E-6 -1.11111E-6 L -0.01744 -1.11111E-6 " pathEditMode="relative" rAng="0" ptsTypes="AA">
                                      <p:cBhvr additive="base" accumulate="none">
                                        <p:cTn id="382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8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8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85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35" presetClass="path" presetSubtype="0" repeatCount="indefinite" repeatDur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1.875E-6 -1.11111E-6 L -0.01745 -1.11111E-6 " pathEditMode="relative" rAng="0" ptsTypes="AA">
                                      <p:cBhvr additive="base" accumulate="none">
                                        <p:cTn id="389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9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9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92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35" presetClass="path" presetSubtype="0" repeatCount="indefinite" repeatDur="0" fill="hold" grpId="1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-2.91667E-6 -1.11111E-6 L -0.01744 -1.11111E-6 " pathEditMode="relative" rAng="0" ptsTypes="AA">
                                      <p:cBhvr additive="base" accumulate="none">
                                        <p:cTn id="396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9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9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99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" presetClass="entr" presetSubtype="0" fill="hold" grpId="1" nodeType="withEffect">
                                  <p:stCondLst>
                                    <p:cond delay="365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35" presetClass="path" presetSubtype="0" repeatCount="indefinite" repeatDur="0" fill="hold" grpId="0" nodeType="withEffect">
                                  <p:stCondLst>
                                    <p:cond delay="3650"/>
                                  </p:stCondLst>
                                  <p:childTnLst>
                                    <p:animMotion origin="layout" path="M -2.5E-6 -2.22222E-6 L -0.01745 -2.22222E-6 " pathEditMode="relative" rAng="0" ptsTypes="AA">
                                      <p:cBhvr additive="base" accumulate="none">
                                        <p:cTn id="403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0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0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06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35" presetClass="path" presetSubtype="0" repeatCount="indefinite" repeatDur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4.79167E-6 -2.22222E-6 L -0.01744 -2.22222E-6 " pathEditMode="relative" rAng="0" ptsTypes="AA">
                                      <p:cBhvr additive="base" accumulate="none">
                                        <p:cTn id="410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1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1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13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" presetClass="entr" presetSubtype="0" fill="hold" grpId="0" nodeType="withEffect">
                                  <p:stCondLst>
                                    <p:cond delay="385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35" presetClass="path" presetSubtype="0" repeatCount="indefinite" repeatDur="0" fill="hold" grpId="1" nodeType="withEffect">
                                  <p:stCondLst>
                                    <p:cond delay="3850"/>
                                  </p:stCondLst>
                                  <p:childTnLst>
                                    <p:animMotion origin="layout" path="M 2.91667E-6 -2.22222E-6 L -0.01745 -2.22222E-6 " pathEditMode="relative" rAng="0" ptsTypes="AA">
                                      <p:cBhvr additive="base" accumulate="none">
                                        <p:cTn id="417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1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1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20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ntr" presetSubtype="0" fill="hold" grpId="0" nodeType="with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35" presetClass="path" presetSubtype="0" repeatCount="indefinite" repeatDur="0" fill="hold" grpId="1" nodeType="withEffect">
                                  <p:stCondLst>
                                    <p:cond delay="3950"/>
                                  </p:stCondLst>
                                  <p:childTnLst>
                                    <p:animMotion origin="layout" path="M 6.25E-7 -2.22222E-6 L -0.01745 -2.22222E-6 " pathEditMode="relative" rAng="0" ptsTypes="AA">
                                      <p:cBhvr additive="base" accumulate="none">
                                        <p:cTn id="424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2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2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27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" presetClass="entr" presetSubtype="0" fill="hold" grpId="1" nodeType="with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35" presetClass="path" presetSubtype="0" repeatCount="indefinite" repeatDur="0" fill="hold" grpId="0" nodeType="withEffect">
                                  <p:stCondLst>
                                    <p:cond delay="3950"/>
                                  </p:stCondLst>
                                  <p:childTnLst>
                                    <p:animMotion origin="layout" path="M 3.33333E-6 3.7037E-6 L -0.01745 3.7037E-6 " pathEditMode="relative" rAng="0" ptsTypes="AA">
                                      <p:cBhvr additive="base" accumulate="none">
                                        <p:cTn id="431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3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3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34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grpId="0" nodeType="withEffect">
                                  <p:stCondLst>
                                    <p:cond delay="405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35" presetClass="path" presetSubtype="0" repeatCount="indefinite" repeatDur="0" fill="hold" grpId="1" nodeType="withEffect">
                                  <p:stCondLst>
                                    <p:cond delay="4050"/>
                                  </p:stCondLst>
                                  <p:childTnLst>
                                    <p:animMotion origin="layout" path="M 1.04167E-6 3.7037E-6 L -0.01745 3.7037E-6 " pathEditMode="relative" rAng="0" ptsTypes="AA">
                                      <p:cBhvr additive="base" accumulate="none">
                                        <p:cTn id="438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3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4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41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" presetClass="entr" presetSubtype="0" fill="hold" grpId="0" nodeType="withEffect">
                                  <p:stCondLst>
                                    <p:cond delay="415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35" presetClass="path" presetSubtype="0" repeatCount="indefinite" repeatDur="0" fill="hold" grpId="1" nodeType="withEffect">
                                  <p:stCondLst>
                                    <p:cond delay="4150"/>
                                  </p:stCondLst>
                                  <p:childTnLst>
                                    <p:animMotion origin="layout" path="M -1.25E-6 3.7037E-6 L -0.01745 3.7037E-6 " pathEditMode="relative" rAng="0" ptsTypes="AA">
                                      <p:cBhvr additive="base" accumulate="none">
                                        <p:cTn id="445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4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4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48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35" presetClass="path" presetSubtype="0" repeatCount="indefinite" repeatDur="0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-3.54167E-6 3.7037E-6 L -0.01744 3.7037E-6 " pathEditMode="relative" rAng="0" ptsTypes="AA">
                                      <p:cBhvr additive="base" accumulate="none">
                                        <p:cTn id="452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5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5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55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1" presetClass="entr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35" presetClass="path" presetSubtype="0" repeatCount="indefinite" repeatDur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4.375E-6 2.59259E-6 L -0.01745 2.59259E-6 " pathEditMode="relative" rAng="0" ptsTypes="AA">
                                      <p:cBhvr additive="base" accumulate="none">
                                        <p:cTn id="459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6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6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62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ntr" presetSubtype="0" fill="hold" grpId="0" nodeType="withEffect">
                                  <p:stCondLst>
                                    <p:cond delay="385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35" presetClass="path" presetSubtype="0" repeatCount="indefinite" repeatDur="0" fill="hold" grpId="1" nodeType="withEffect">
                                  <p:stCondLst>
                                    <p:cond delay="3850"/>
                                  </p:stCondLst>
                                  <p:childTnLst>
                                    <p:animMotion origin="layout" path="M -1.45833E-6 2.59259E-6 L -0.01745 2.59259E-6 " pathEditMode="relative" rAng="0" ptsTypes="AA">
                                      <p:cBhvr additive="base" accumulate="none">
                                        <p:cTn id="466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6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6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69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presetID="1" presetClass="entr" presetSubtype="0" fill="hold" grpId="0" nodeType="with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35" presetClass="path" presetSubtype="0" repeatCount="indefinite" repeatDur="0" fill="hold" grpId="1" nodeType="withEffect">
                                  <p:stCondLst>
                                    <p:cond delay="3950"/>
                                  </p:stCondLst>
                                  <p:childTnLst>
                                    <p:animMotion origin="layout" path="M 2.70833E-6 2.59259E-6 L -0.01745 2.59259E-6 " pathEditMode="relative" rAng="0" ptsTypes="AA">
                                      <p:cBhvr additive="base" accumulate="none">
                                        <p:cTn id="473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7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7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76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ntr" presetSubtype="0" fill="hold" grpId="0" nodeType="withEffect">
                                  <p:stCondLst>
                                    <p:cond delay="405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35" presetClass="path" presetSubtype="0" repeatCount="indefinite" repeatDur="0" fill="hold" grpId="1" nodeType="withEffect">
                                  <p:stCondLst>
                                    <p:cond delay="4050"/>
                                  </p:stCondLst>
                                  <p:childTnLst>
                                    <p:animMotion origin="layout" path="M -3.125E-6 2.59259E-6 L -0.01744 2.59259E-6 " pathEditMode="relative" rAng="0" ptsTypes="AA">
                                      <p:cBhvr additive="base" accumulate="none">
                                        <p:cTn id="480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8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8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83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1" presetClass="entr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35" presetClass="path" presetSubtype="0" repeatCount="indefinite" repeatDur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2.08333E-7 4.81481E-6 L -0.01745 4.81481E-6 " pathEditMode="relative" rAng="0" ptsTypes="AA">
                                      <p:cBhvr additive="base" accumulate="none">
                                        <p:cTn id="487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8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8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90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" presetClass="entr" presetSubtype="0" fill="hold" grpId="0" nodeType="withEffect">
                                  <p:stCondLst>
                                    <p:cond delay="385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35" presetClass="path" presetSubtype="0" repeatCount="indefinite" repeatDur="0" fill="hold" grpId="1" nodeType="withEffect">
                                  <p:stCondLst>
                                    <p:cond delay="3850"/>
                                  </p:stCondLst>
                                  <p:childTnLst>
                                    <p:animMotion origin="layout" path="M 4.375E-6 4.81481E-6 L -0.01745 4.81481E-6 " pathEditMode="relative" rAng="0" ptsTypes="AA">
                                      <p:cBhvr additive="base" accumulate="none">
                                        <p:cTn id="494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9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9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97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" presetClass="entr" presetSubtype="0" fill="hold" grpId="0" nodeType="with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35" presetClass="path" presetSubtype="0" repeatCount="indefinite" repeatDur="0" fill="hold" grpId="1" nodeType="withEffect">
                                  <p:stCondLst>
                                    <p:cond delay="3950"/>
                                  </p:stCondLst>
                                  <p:childTnLst>
                                    <p:animMotion origin="layout" path="M -1.45833E-6 4.81481E-6 L -0.01745 4.81481E-6 " pathEditMode="relative" rAng="0" ptsTypes="AA">
                                      <p:cBhvr additive="base" accumulate="none">
                                        <p:cTn id="501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50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50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504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presetID="1" presetClass="entr" presetSubtype="0" fill="hold" grpId="0" nodeType="withEffect">
                                  <p:stCondLst>
                                    <p:cond delay="405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35" presetClass="path" presetSubtype="0" repeatCount="indefinite" repeatDur="0" fill="hold" grpId="1" nodeType="withEffect">
                                  <p:stCondLst>
                                    <p:cond delay="4050"/>
                                  </p:stCondLst>
                                  <p:childTnLst>
                                    <p:animMotion origin="layout" path="M 2.70833E-6 4.81481E-6 L -0.01745 4.81481E-6 " pathEditMode="relative" rAng="0" ptsTypes="AA">
                                      <p:cBhvr additive="base" accumulate="none">
                                        <p:cTn id="508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50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5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511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2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3" dur="25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4" dur="25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25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25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8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9" dur="25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25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25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25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5" dur="25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25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7" dur="25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25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1" dur="25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2" dur="25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25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25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6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7" dur="25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25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9" dur="25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25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2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3" dur="25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25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25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25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9" dur="25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25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25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25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5" dur="25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25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25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25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1" dur="25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2" dur="25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3" dur="25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25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6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7" dur="25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25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9" dur="25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0" dur="25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2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3" dur="25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4" dur="25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25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25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8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9" dur="25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25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25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25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4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5" dur="25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25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7" dur="25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25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1" dur="25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25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25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4" dur="25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6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7" dur="25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8" dur="25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25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0" dur="25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2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3" dur="25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4" dur="25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5" dur="25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25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8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9" dur="25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25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1" dur="25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2" dur="25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5" dur="25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25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25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8" dur="25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0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1" dur="25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2" dur="25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3" dur="25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25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6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7" dur="25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8" dur="25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9" dur="25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0" dur="25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2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3" dur="25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25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5" dur="25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6" dur="25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8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9" dur="25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0" dur="25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25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2" dur="25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5" dur="25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6" dur="25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7" dur="25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25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0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1" dur="25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25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3" dur="25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4" dur="25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6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7" dur="25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8" dur="25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25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0" dur="25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2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3" dur="25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4" dur="25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5" dur="25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25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8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9" dur="25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0" dur="25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1" dur="25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2" dur="25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4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5" dur="25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25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7" dur="25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8" dur="25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0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1" dur="25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2" dur="25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25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4" dur="25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6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7" dur="25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8" dur="25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9" dur="25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25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2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3" dur="25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25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5" dur="25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6" dur="25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8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9" dur="25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0" dur="25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25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2" dur="25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4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5" dur="25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6" dur="25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7" dur="25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25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0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1" dur="25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2" dur="25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3" dur="25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4" dur="25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6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7" dur="25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25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9" dur="25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0" dur="25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2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3" dur="25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4" dur="25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25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6" dur="25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8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0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1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3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4" presetID="42" presetClass="path" presetSubtype="0" repeatCount="indefinite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66667E-6 1.11111E-6 L -1.66667E-6 -0.00857 " pathEditMode="relative" rAng="0" ptsTypes="AA">
                                      <p:cBhvr>
                                        <p:cTn id="735" dur="19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0"/>
                                    </p:animMotion>
                                  </p:childTnLst>
                                </p:cTn>
                              </p:par>
                              <p:par>
                                <p:cTn id="736" presetID="1" presetClass="entr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8" presetID="35" presetClass="path" presetSubtype="0" repeatCount="indefinite" repeatDur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3.95833E-6 -4.44444E-6 L -0.01745 -4.44444E-6 " pathEditMode="relative" rAng="0" ptsTypes="AA">
                                      <p:cBhvr additive="base" accumulate="none">
                                        <p:cTn id="739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74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74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742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3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5" presetID="35" presetClass="path" presetSubtype="0" repeatCount="indefinite" repeatDur="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4.375E-6 -4.44444E-6 L -0.01745 -4.44444E-6 " pathEditMode="relative" rAng="0" ptsTypes="AA">
                                      <p:cBhvr additive="base" accumulate="none">
                                        <p:cTn id="746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74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74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749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0" presetID="1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2" presetID="35" presetClass="path" presetSubtype="0" repeatCount="indefinite" repeatDur="0" fill="hold" grpId="1" nodeType="withEffect">
                                  <p:stCondLst>
                                    <p:cond delay="6700"/>
                                  </p:stCondLst>
                                  <p:childTnLst>
                                    <p:animMotion origin="layout" path="M 4.58333E-6 -4.44444E-6 L -0.01745 -4.44444E-6 " pathEditMode="relative" rAng="0" ptsTypes="AA">
                                      <p:cBhvr additive="base" accumulate="none">
                                        <p:cTn id="753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75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75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756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7" presetID="1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9" presetID="35" presetClass="path" presetSubtype="0" repeatCount="indefinite" repeatDur="0" fill="hold" grpId="1" nodeType="withEffect">
                                  <p:stCondLst>
                                    <p:cond delay="6800"/>
                                  </p:stCondLst>
                                  <p:childTnLst>
                                    <p:animMotion origin="layout" path="M 4.79167E-6 -4.44444E-6 L -0.01745 -4.44444E-6 " pathEditMode="relative" rAng="0" ptsTypes="AA">
                                      <p:cBhvr additive="base" accumulate="none">
                                        <p:cTn id="760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76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76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763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presetID="1" presetClass="entr" presetSubtype="0" fill="hold" grpId="1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6" presetID="35" presetClass="path" presetSubtype="0" repeatCount="indefinite" repeatDur="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animMotion origin="layout" path="M -4.58333E-6 -3.7037E-6 L -0.01744 -3.7037E-6 " pathEditMode="relative" rAng="0" ptsTypes="AA">
                                      <p:cBhvr additive="base" accumulate="none">
                                        <p:cTn id="767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76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76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770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1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35" presetClass="path" presetSubtype="0" repeatCount="indefinite" repeatDur="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4.16667E-6 -3.7037E-6 L -0.01744 -3.7037E-6 " pathEditMode="relative" rAng="0" ptsTypes="AA">
                                      <p:cBhvr additive="base" accumulate="none">
                                        <p:cTn id="774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77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77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777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8" presetID="1" presetClass="entr" presetSubtype="0" fill="hold" grpId="0" nodeType="withEffect">
                                  <p:stCondLst>
                                    <p:cond delay="6950"/>
                                  </p:stCondLst>
                                  <p:childTnLs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0" presetID="35" presetClass="path" presetSubtype="0" repeatCount="indefinite" repeatDur="0" fill="hold" grpId="1" nodeType="withEffect">
                                  <p:stCondLst>
                                    <p:cond delay="6950"/>
                                  </p:stCondLst>
                                  <p:childTnLst>
                                    <p:animMotion origin="layout" path="M -3.95833E-6 -3.7037E-6 L -0.01744 -3.7037E-6 " pathEditMode="relative" rAng="0" ptsTypes="AA">
                                      <p:cBhvr additive="base" accumulate="none">
                                        <p:cTn id="781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78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78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784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1" presetClass="entr" presetSubtype="0" fill="hold" grpId="0" nodeType="withEffect">
                                  <p:stCondLst>
                                    <p:cond delay="705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7" presetID="35" presetClass="path" presetSubtype="0" repeatCount="indefinite" repeatDur="0" fill="hold" grpId="1" nodeType="withEffect">
                                  <p:stCondLst>
                                    <p:cond delay="7050"/>
                                  </p:stCondLst>
                                  <p:childTnLst>
                                    <p:animMotion origin="layout" path="M -3.75E-6 -3.7037E-6 L -0.01744 -3.7037E-6 " pathEditMode="relative" rAng="0" ptsTypes="AA">
                                      <p:cBhvr additive="base" accumulate="none">
                                        <p:cTn id="788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78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79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791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2" presetID="1" presetClass="entr" presetSubtype="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4" presetID="35" presetClass="path" presetSubtype="0" repeatCount="indefinite" repeatDur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3.54167E-6 -4.44444E-6 L -0.01745 -4.44444E-6 " pathEditMode="relative" rAng="0" ptsTypes="AA">
                                      <p:cBhvr additive="base" accumulate="none">
                                        <p:cTn id="795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79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79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798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9" presetID="1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1" presetID="35" presetClass="path" presetSubtype="0" repeatCount="indefinite" repeatDur="0" fill="hold" grpId="1" nodeType="withEffect">
                                  <p:stCondLst>
                                    <p:cond delay="6700"/>
                                  </p:stCondLst>
                                  <p:childTnLst>
                                    <p:animMotion origin="layout" path="M 3.75E-6 -4.44444E-6 L -0.01745 -4.44444E-6 " pathEditMode="relative" rAng="0" ptsTypes="AA">
                                      <p:cBhvr additive="base" accumulate="none">
                                        <p:cTn id="802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0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0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05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6" presetID="1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8" presetID="35" presetClass="path" presetSubtype="0" repeatCount="indefinite" repeatDur="0" fill="hold" grpId="1" nodeType="withEffect">
                                  <p:stCondLst>
                                    <p:cond delay="6800"/>
                                  </p:stCondLst>
                                  <p:childTnLst>
                                    <p:animMotion origin="layout" path="M 3.95833E-6 -4.44444E-6 L -0.01745 -4.44444E-6 " pathEditMode="relative" rAng="0" ptsTypes="AA">
                                      <p:cBhvr additive="base" accumulate="none">
                                        <p:cTn id="809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1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1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12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3" presetID="1" presetClass="entr" presetSubtype="0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5" presetID="35" presetClass="path" presetSubtype="0" repeatCount="indefinite" repeatDur="0" fill="hold" grpId="1" nodeType="withEffect">
                                  <p:stCondLst>
                                    <p:cond delay="6900"/>
                                  </p:stCondLst>
                                  <p:childTnLst>
                                    <p:animMotion origin="layout" path="M 4.16667E-6 -4.44444E-6 L -0.01745 -4.44444E-6 " pathEditMode="relative" rAng="0" ptsTypes="AA">
                                      <p:cBhvr additive="base" accumulate="none">
                                        <p:cTn id="816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1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1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19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0" presetID="1" presetClass="entr" presetSubtype="0" fill="hold" grpId="1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2" presetID="35" presetClass="path" presetSubtype="0" repeatCount="indefinite" repeatDur="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animMotion origin="layout" path="M -6.25E-7 -4.44444E-6 L -0.01745 -4.44444E-6 " pathEditMode="relative" rAng="0" ptsTypes="AA">
                                      <p:cBhvr additive="base" accumulate="none">
                                        <p:cTn id="823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2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2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26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7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9" presetID="35" presetClass="path" presetSubtype="0" repeatCount="indefinite" repeatDur="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2.08333E-7 -4.44444E-6 L -0.01745 -4.44444E-6 " pathEditMode="relative" rAng="0" ptsTypes="AA">
                                      <p:cBhvr additive="base" accumulate="none">
                                        <p:cTn id="830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3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3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33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4" presetID="1" presetClass="entr" presetSubtype="0" fill="hold" grpId="0" nodeType="withEffect">
                                  <p:stCondLst>
                                    <p:cond delay="6950"/>
                                  </p:stCondLst>
                                  <p:childTnLs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6" presetID="35" presetClass="path" presetSubtype="0" repeatCount="indefinite" repeatDur="0" fill="hold" grpId="1" nodeType="withEffect">
                                  <p:stCondLst>
                                    <p:cond delay="6950"/>
                                  </p:stCondLst>
                                  <p:childTnLst>
                                    <p:animMotion origin="layout" path="M 0 -4.44444E-6 L -0.01745 -4.44444E-6 " pathEditMode="relative" rAng="0" ptsTypes="AA">
                                      <p:cBhvr additive="base" accumulate="none">
                                        <p:cTn id="837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3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3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40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1" presetID="1" presetClass="entr" presetSubtype="0" fill="hold" grpId="0" nodeType="withEffect">
                                  <p:stCondLst>
                                    <p:cond delay="705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3" presetID="35" presetClass="path" presetSubtype="0" repeatCount="indefinite" repeatDur="0" fill="hold" grpId="1" nodeType="withEffect">
                                  <p:stCondLst>
                                    <p:cond delay="7050"/>
                                  </p:stCondLst>
                                  <p:childTnLst>
                                    <p:animMotion origin="layout" path="M 2.08333E-7 -4.44444E-6 L -0.01745 -4.44444E-6 " pathEditMode="relative" rAng="0" ptsTypes="AA">
                                      <p:cBhvr additive="base" accumulate="none">
                                        <p:cTn id="844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4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4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47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8" presetID="1" presetClass="entr" presetSubtype="0" fill="hold" grpId="1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0" presetID="35" presetClass="path" presetSubtype="0" repeatCount="indefinite" repeatDur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animMotion origin="layout" path="M -1.875E-6 4.07407E-6 L -0.01745 4.07407E-6 " pathEditMode="relative" rAng="0" ptsTypes="AA">
                                      <p:cBhvr additive="base" accumulate="none">
                                        <p:cTn id="851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5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5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54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5" presetID="1" presetClass="entr" presetSubtype="0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7" presetID="35" presetClass="path" presetSubtype="0" repeatCount="indefinite" repeatDur="0" fill="hold" grpId="1" nodeType="withEffect">
                                  <p:stCondLst>
                                    <p:cond delay="6900"/>
                                  </p:stCondLst>
                                  <p:childTnLst>
                                    <p:animMotion origin="layout" path="M 4.79167E-6 4.07407E-6 L -0.01745 4.07407E-6 " pathEditMode="relative" rAng="0" ptsTypes="AA">
                                      <p:cBhvr additive="base" accumulate="none">
                                        <p:cTn id="858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5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6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61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2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4" presetID="35" presetClass="path" presetSubtype="0" repeatCount="indefinite" repeatDur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1.45833E-6 4.07407E-6 L -0.01745 4.07407E-6 " pathEditMode="relative" rAng="0" ptsTypes="AA">
                                      <p:cBhvr additive="base" accumulate="none">
                                        <p:cTn id="865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6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6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68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9" presetID="1" presetClass="entr" presetSubtype="0" fill="hold" grpId="0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1" presetID="35" presetClass="path" presetSubtype="0" repeatCount="indefinite" repeatDur="0" fill="hold" grpId="1" nodeType="withEffect">
                                  <p:stCondLst>
                                    <p:cond delay="7100"/>
                                  </p:stCondLst>
                                  <p:childTnLst>
                                    <p:animMotion origin="layout" path="M -1.875E-6 4.07407E-6 L -0.01745 4.07407E-6 " pathEditMode="relative" rAng="0" ptsTypes="AA">
                                      <p:cBhvr additive="base" accumulate="none">
                                        <p:cTn id="872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7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7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75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6" presetID="1" presetClass="entr" presetSubtype="0" fill="hold" grpId="1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8" presetID="35" presetClass="path" presetSubtype="0" repeatCount="indefinite" repeatDur="0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animMotion origin="layout" path="M 4.58333E-6 -1.85185E-6 L -0.01745 -1.85185E-6 " pathEditMode="relative" rAng="0" ptsTypes="AA">
                                      <p:cBhvr additive="base" accumulate="none">
                                        <p:cTn id="879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8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8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82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3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5" presetID="35" presetClass="path" presetSubtype="0" repeatCount="indefinite" repeatDur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1.25E-6 -1.85185E-6 L -0.01745 -1.85185E-6 " pathEditMode="relative" rAng="0" ptsTypes="AA">
                                      <p:cBhvr additive="base" accumulate="none">
                                        <p:cTn id="886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8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8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89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0" presetID="1" presetClass="entr" presetSubtype="0" fill="hold" grpId="0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8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2" presetID="35" presetClass="path" presetSubtype="0" repeatCount="indefinite" repeatDur="0" fill="hold" grpId="1" nodeType="withEffect">
                                  <p:stCondLst>
                                    <p:cond delay="7100"/>
                                  </p:stCondLst>
                                  <p:childTnLst>
                                    <p:animMotion origin="layout" path="M -2.08333E-6 -1.85185E-6 L -0.01745 -1.85185E-6 " pathEditMode="relative" rAng="0" ptsTypes="AA">
                                      <p:cBhvr additive="base" accumulate="none">
                                        <p:cTn id="893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9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9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96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7" presetID="1" presetClass="entr" presetSubtype="0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9" presetID="35" presetClass="path" presetSubtype="0" repeatCount="indefinite" repeatDur="0" fill="hold" grpId="1" nodeType="withEffect">
                                  <p:stCondLst>
                                    <p:cond delay="7200"/>
                                  </p:stCondLst>
                                  <p:childTnLst>
                                    <p:animMotion origin="layout" path="M 4.58333E-6 -1.85185E-6 L -0.01745 -1.85185E-6 " pathEditMode="relative" rAng="0" ptsTypes="AA">
                                      <p:cBhvr additive="base" accumulate="none">
                                        <p:cTn id="900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0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0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03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4" presetID="1" presetClass="entr" presetSubtype="0" fill="hold" grpId="1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6" presetID="35" presetClass="path" presetSubtype="0" repeatCount="indefinite" repeatDur="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animMotion origin="layout" path="M 3.54167E-6 1.85185E-6 L -0.01745 1.85185E-6 " pathEditMode="relative" rAng="0" ptsTypes="AA">
                                      <p:cBhvr additive="base" accumulate="none">
                                        <p:cTn id="907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0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0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10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1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3" presetID="35" presetClass="path" presetSubtype="0" repeatCount="indefinite" repeatDur="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3.75E-6 1.85185E-6 L -0.01745 1.85185E-6 " pathEditMode="relative" rAng="0" ptsTypes="AA">
                                      <p:cBhvr additive="base" accumulate="none">
                                        <p:cTn id="914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1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1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17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8" presetID="1" presetClass="entr" presetSubtype="0" fill="hold" grpId="0" nodeType="withEffect">
                                  <p:stCondLst>
                                    <p:cond delay="6950"/>
                                  </p:stCondLst>
                                  <p:childTnLst>
                                    <p:set>
                                      <p:cBhvr>
                                        <p:cTn id="9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0" presetID="35" presetClass="path" presetSubtype="0" repeatCount="indefinite" repeatDur="0" fill="hold" grpId="1" nodeType="withEffect">
                                  <p:stCondLst>
                                    <p:cond delay="6950"/>
                                  </p:stCondLst>
                                  <p:childTnLst>
                                    <p:animMotion origin="layout" path="M 3.95833E-6 1.85185E-6 L -0.01745 1.85185E-6 " pathEditMode="relative" rAng="0" ptsTypes="AA">
                                      <p:cBhvr additive="base" accumulate="none">
                                        <p:cTn id="921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2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2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24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5" presetID="1" presetClass="entr" presetSubtype="0" fill="hold" grpId="0" nodeType="withEffect">
                                  <p:stCondLst>
                                    <p:cond delay="705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7" presetID="35" presetClass="path" presetSubtype="0" repeatCount="indefinite" repeatDur="0" fill="hold" grpId="1" nodeType="withEffect">
                                  <p:stCondLst>
                                    <p:cond delay="7050"/>
                                  </p:stCondLst>
                                  <p:childTnLst>
                                    <p:animMotion origin="layout" path="M 4.375E-6 1.85185E-6 L -0.01745 1.85185E-6 " pathEditMode="relative" rAng="0" ptsTypes="AA">
                                      <p:cBhvr additive="base" accumulate="none">
                                        <p:cTn id="928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2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3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31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2" presetID="1" presetClass="entr" presetSubtype="0" fill="hold" grpId="1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4" presetID="35" presetClass="path" presetSubtype="0" repeatCount="indefinite" repeatDur="0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animMotion origin="layout" path="M 4.58333E-6 -4.44444E-6 L -0.01745 -4.44444E-6 " pathEditMode="relative" rAng="0" ptsTypes="AA">
                                      <p:cBhvr additive="base" accumulate="none">
                                        <p:cTn id="935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3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3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38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9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1" presetID="35" presetClass="path" presetSubtype="0" repeatCount="indefinite" repeatDur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4.79167E-6 -4.44444E-6 L -0.01745 -4.44444E-6 " pathEditMode="relative" rAng="0" ptsTypes="AA">
                                      <p:cBhvr additive="base" accumulate="none">
                                        <p:cTn id="942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4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4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45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6" presetID="1" presetClass="entr" presetSubtype="0" fill="hold" grpId="0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9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8" presetID="35" presetClass="path" presetSubtype="0" repeatCount="indefinite" repeatDur="0" fill="hold" grpId="1" nodeType="withEffect">
                                  <p:stCondLst>
                                    <p:cond delay="7100"/>
                                  </p:stCondLst>
                                  <p:childTnLst>
                                    <p:animMotion origin="layout" path="M 5E-6 -4.44444E-6 L -0.01744 -4.44444E-6 " pathEditMode="relative" rAng="0" ptsTypes="AA">
                                      <p:cBhvr additive="base" accumulate="none">
                                        <p:cTn id="949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5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5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52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3" presetID="1" presetClass="entr" presetSubtype="0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5" presetID="35" presetClass="path" presetSubtype="0" repeatCount="indefinite" repeatDur="0" fill="hold" grpId="1" nodeType="withEffect">
                                  <p:stCondLst>
                                    <p:cond delay="7200"/>
                                  </p:stCondLst>
                                  <p:childTnLst>
                                    <p:animMotion origin="layout" path="M -4.58333E-6 -4.44444E-6 L -0.01744 -4.44444E-6 " pathEditMode="relative" rAng="0" ptsTypes="AA">
                                      <p:cBhvr additive="base" accumulate="none">
                                        <p:cTn id="956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5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5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59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0" presetID="1" presetClass="entr" presetSubtype="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2" presetID="35" presetClass="path" presetSubtype="0" repeatCount="indefinite" repeatDur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8.33333E-7 -3.33333E-6 L -0.01745 -3.33333E-6 " pathEditMode="relative" rAng="0" ptsTypes="AA">
                                      <p:cBhvr additive="base" accumulate="none">
                                        <p:cTn id="963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6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6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66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7" presetID="1" presetClass="entr" presetSubtype="0" fill="hold" grpId="0" nodeType="withEffect">
                                  <p:stCondLst>
                                    <p:cond delay="695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9" presetID="35" presetClass="path" presetSubtype="0" repeatCount="indefinite" repeatDur="0" fill="hold" grpId="1" nodeType="withEffect">
                                  <p:stCondLst>
                                    <p:cond delay="6950"/>
                                  </p:stCondLst>
                                  <p:childTnLst>
                                    <p:animMotion origin="layout" path="M 1.04167E-6 -3.33333E-6 L -0.01745 -3.33333E-6 " pathEditMode="relative" rAng="0" ptsTypes="AA">
                                      <p:cBhvr additive="base" accumulate="none">
                                        <p:cTn id="970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7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7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73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4" presetID="1" presetClass="entr" presetSubtype="0" fill="hold" grpId="0" nodeType="withEffect">
                                  <p:stCondLst>
                                    <p:cond delay="7050"/>
                                  </p:stCondLst>
                                  <p:childTnLst>
                                    <p:set>
                                      <p:cBhvr>
                                        <p:cTn id="9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6" presetID="35" presetClass="path" presetSubtype="0" repeatCount="indefinite" repeatDur="0" fill="hold" grpId="1" nodeType="withEffect">
                                  <p:stCondLst>
                                    <p:cond delay="7050"/>
                                  </p:stCondLst>
                                  <p:childTnLst>
                                    <p:animMotion origin="layout" path="M 1.45833E-6 -3.33333E-6 L -0.01745 -3.33333E-6 " pathEditMode="relative" rAng="0" ptsTypes="AA">
                                      <p:cBhvr additive="base" accumulate="none">
                                        <p:cTn id="977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7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7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80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1" presetID="1" presetClass="entr" presetSubtype="0" fill="hold" grpId="0" nodeType="withEffect">
                                  <p:stCondLst>
                                    <p:cond delay="715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3" presetID="35" presetClass="path" presetSubtype="0" repeatCount="indefinite" repeatDur="0" fill="hold" grpId="1" nodeType="withEffect">
                                  <p:stCondLst>
                                    <p:cond delay="7150"/>
                                  </p:stCondLst>
                                  <p:childTnLst>
                                    <p:animMotion origin="layout" path="M 1.66667E-6 -3.33333E-6 L -0.01745 -3.33333E-6 " pathEditMode="relative" rAng="0" ptsTypes="AA">
                                      <p:cBhvr additive="base" accumulate="none">
                                        <p:cTn id="984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8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8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87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8" presetID="1" presetClass="entr" presetSubtype="0" fill="hold" grpId="1" nodeType="withEffect">
                                  <p:stCondLst>
                                    <p:cond delay="695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0" presetID="35" presetClass="path" presetSubtype="0" repeatCount="indefinite" repeatDur="0" fill="hold" grpId="0" nodeType="withEffect">
                                  <p:stCondLst>
                                    <p:cond delay="6950"/>
                                  </p:stCondLst>
                                  <p:childTnLst>
                                    <p:animMotion origin="layout" path="M 8.33333E-7 -1.85185E-6 L -0.01745 -1.85185E-6 " pathEditMode="relative" rAng="0" ptsTypes="AA">
                                      <p:cBhvr additive="base" accumulate="none">
                                        <p:cTn id="991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9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9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94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5" presetID="1" presetClass="entr" presetSubtype="0" fill="hold" grpId="0" nodeType="withEffect">
                                  <p:stCondLst>
                                    <p:cond delay="7050"/>
                                  </p:stCondLst>
                                  <p:childTnLst>
                                    <p:set>
                                      <p:cBhvr>
                                        <p:cTn id="9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7" presetID="35" presetClass="path" presetSubtype="0" repeatCount="indefinite" repeatDur="0" fill="hold" grpId="1" nodeType="withEffect">
                                  <p:stCondLst>
                                    <p:cond delay="7050"/>
                                  </p:stCondLst>
                                  <p:childTnLst>
                                    <p:animMotion origin="layout" path="M 1.04167E-6 -1.85185E-6 L -0.01745 -1.85185E-6 " pathEditMode="relative" rAng="0" ptsTypes="AA">
                                      <p:cBhvr additive="base" accumulate="none">
                                        <p:cTn id="998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9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00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001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2" presetID="1" presetClass="entr" presetSubtype="0" fill="hold" grpId="0" nodeType="withEffect">
                                  <p:stCondLst>
                                    <p:cond delay="7150"/>
                                  </p:stCondLst>
                                  <p:childTnLst>
                                    <p:set>
                                      <p:cBhvr>
                                        <p:cTn id="10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4" presetID="35" presetClass="path" presetSubtype="0" repeatCount="indefinite" repeatDur="0" fill="hold" grpId="1" nodeType="withEffect">
                                  <p:stCondLst>
                                    <p:cond delay="7150"/>
                                  </p:stCondLst>
                                  <p:childTnLst>
                                    <p:animMotion origin="layout" path="M 1.45833E-6 -1.85185E-6 L -0.01745 -1.85185E-6 " pathEditMode="relative" rAng="0" ptsTypes="AA">
                                      <p:cBhvr additive="base" accumulate="none">
                                        <p:cTn id="1005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00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00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008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9" presetID="1" presetClass="entr" presetSubtype="0" fill="hold" grpId="0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1" presetID="35" presetClass="path" presetSubtype="0" repeatCount="indefinite" repeatDur="0" fill="hold" grpId="1" nodeType="withEffect">
                                  <p:stCondLst>
                                    <p:cond delay="7250"/>
                                  </p:stCondLst>
                                  <p:childTnLst>
                                    <p:animMotion origin="layout" path="M 1.66667E-6 -1.85185E-6 L -0.01745 -1.85185E-6 " pathEditMode="relative" rAng="0" ptsTypes="AA">
                                      <p:cBhvr additive="base" accumulate="none">
                                        <p:cTn id="1012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01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01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015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6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7" dur="25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8" dur="25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9" dur="25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0" dur="25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2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3" dur="25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4" dur="25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5" dur="25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6" dur="25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8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9" dur="25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0" dur="25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1" dur="25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2" dur="25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4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35" dur="25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6" dur="25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7" dur="25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8" dur="25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0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41" dur="25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2" dur="25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3" dur="25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4" dur="25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6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47" dur="25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8" dur="25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9" dur="25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0" dur="25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2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3" dur="25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4" dur="25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5" dur="25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6" dur="25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8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9" dur="25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0" dur="25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1" dur="25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2" dur="25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4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5" dur="25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6" dur="25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7" dur="25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8" dur="25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0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1" dur="25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2" dur="25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3" dur="25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4" dur="25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6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7" dur="25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8" dur="25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9" dur="25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0" dur="25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2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3" dur="25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4" dur="25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5" dur="25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6" dur="25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8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9" dur="25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0" dur="25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1" dur="25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2" dur="25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4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5" dur="25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6" dur="25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7" dur="25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8" dur="25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0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01" dur="25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2" dur="25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3" dur="25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4" dur="25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6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07" dur="25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8" dur="25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9" dur="25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0" dur="25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2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3" dur="25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4" dur="25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5" dur="25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6" dur="25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8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9" dur="25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0" dur="25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1" dur="25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2" dur="25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4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25" dur="25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6" dur="25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7" dur="25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8" dur="25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0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1" dur="25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2" dur="25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3" dur="25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4" dur="25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6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7" dur="25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8" dur="25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9" dur="25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0" dur="25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2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3" dur="25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4" dur="25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5" dur="25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6" dur="25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8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9" dur="25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0" dur="25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1" dur="25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2" dur="25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4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5" dur="25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6" dur="25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7" dur="25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8" dur="25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0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61" dur="25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2" dur="25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3" dur="25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4" dur="25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6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67" dur="25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8" dur="25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9" dur="25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0" dur="25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2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3" dur="25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4" dur="25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5" dur="25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6" dur="25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8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9" dur="25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0" dur="25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1" dur="25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2" dur="25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4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5" dur="25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6" dur="25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7" dur="25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8" dur="25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0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1" dur="25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2" dur="25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3" dur="25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4" dur="25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6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7" dur="25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8" dur="25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9" dur="25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0" dur="25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2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3" dur="25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4" dur="25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5" dur="25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6" dur="25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8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9" dur="25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0" dur="25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1" dur="25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2" dur="25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4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15" dur="25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6" dur="25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7" dur="25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8" dur="25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0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21" dur="25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2" dur="25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3" dur="25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4" dur="25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6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27" dur="25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8" dur="25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9" dur="25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0" dur="25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2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3" dur="25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4" dur="25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5" dur="25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6" dur="25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8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9" dur="25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0" dur="25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1" dur="25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2" dur="25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4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5" dur="25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6" dur="25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7" dur="25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8" dur="25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0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51" dur="25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2" dur="25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3" dur="25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4" dur="25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6" presetID="1" presetClass="entr" presetSubtype="0" fill="hold" grpId="1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1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8" presetID="35" presetClass="path" presetSubtype="0" repeatCount="indefinite" repeatDur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3.125E-6 4.81481E-6 L -0.01745 4.81481E-6 " pathEditMode="relative" rAng="0" ptsTypes="AA">
                                      <p:cBhvr additive="base" accumulate="none">
                                        <p:cTn id="1259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26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26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262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3" presetID="1" presetClass="entr" presetSubtype="0" fill="hold" grpId="0" nodeType="withEffect">
                                  <p:stCondLst>
                                    <p:cond delay="9600"/>
                                  </p:stCondLst>
                                  <p:childTnLst>
                                    <p:set>
                                      <p:cBhvr>
                                        <p:cTn id="1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5" presetID="35" presetClass="path" presetSubtype="0" repeatCount="indefinite" repeatDur="0" fill="hold" grpId="1" nodeType="withEffect">
                                  <p:stCondLst>
                                    <p:cond delay="9600"/>
                                  </p:stCondLst>
                                  <p:childTnLst>
                                    <p:animMotion origin="layout" path="M -2.08333E-6 4.81481E-6 L -0.01745 4.81481E-6 " pathEditMode="relative" rAng="0" ptsTypes="AA">
                                      <p:cBhvr additive="base" accumulate="none">
                                        <p:cTn id="1266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26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26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269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0" presetID="1" presetClass="entr" presetSubtype="0" fill="hold" grpId="0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1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2" presetID="35" presetClass="path" presetSubtype="0" repeatCount="indefinite" repeatDur="0" fill="hold" grpId="1" nodeType="withEffect">
                                  <p:stCondLst>
                                    <p:cond delay="9700"/>
                                  </p:stCondLst>
                                  <p:childTnLst>
                                    <p:animMotion origin="layout" path="M 2.70833E-6 4.81481E-6 L -0.01745 4.81481E-6 " pathEditMode="relative" rAng="0" ptsTypes="AA">
                                      <p:cBhvr additive="base" accumulate="none">
                                        <p:cTn id="1273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27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27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276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7" presetID="1" presetClass="entr" presetSubtype="0" fill="hold" grpId="0" nodeType="withEffect">
                                  <p:stCondLst>
                                    <p:cond delay="980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9" presetID="35" presetClass="path" presetSubtype="0" repeatCount="indefinite" repeatDur="0" fill="hold" grpId="1" nodeType="withEffect">
                                  <p:stCondLst>
                                    <p:cond delay="9800"/>
                                  </p:stCondLst>
                                  <p:childTnLst>
                                    <p:animMotion origin="layout" path="M -2.5E-6 4.81481E-6 L -0.01745 4.81481E-6 " pathEditMode="relative" rAng="0" ptsTypes="AA">
                                      <p:cBhvr additive="base" accumulate="none">
                                        <p:cTn id="1280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28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28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283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4" presetID="1" presetClass="entr" presetSubtype="0" fill="hold" grpId="1" nodeType="withEffect">
                                  <p:stCondLst>
                                    <p:cond delay="9750"/>
                                  </p:stCondLst>
                                  <p:childTnLst>
                                    <p:set>
                                      <p:cBhvr>
                                        <p:cTn id="1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6" presetID="35" presetClass="path" presetSubtype="0" repeatCount="indefinite" repeatDur="0" fill="hold" grpId="0" nodeType="withEffect">
                                  <p:stCondLst>
                                    <p:cond delay="9750"/>
                                  </p:stCondLst>
                                  <p:childTnLst>
                                    <p:animMotion origin="layout" path="M 3.125E-6 4.81481E-6 L -0.01745 4.81481E-6 " pathEditMode="relative" rAng="0" ptsTypes="AA">
                                      <p:cBhvr additive="base" accumulate="none">
                                        <p:cTn id="1287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28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28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290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1" presetID="1" presetClass="entr" presetSubtype="0" fill="hold" grpId="0" nodeType="withEffect">
                                  <p:stCondLst>
                                    <p:cond delay="9850"/>
                                  </p:stCondLst>
                                  <p:childTnLst>
                                    <p:set>
                                      <p:cBhvr>
                                        <p:cTn id="1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3" presetID="35" presetClass="path" presetSubtype="0" repeatCount="indefinite" repeatDur="0" fill="hold" grpId="1" nodeType="withEffect">
                                  <p:stCondLst>
                                    <p:cond delay="9850"/>
                                  </p:stCondLst>
                                  <p:childTnLst>
                                    <p:animMotion origin="layout" path="M -2.08333E-6 4.81481E-6 L -0.01745 4.81481E-6 " pathEditMode="relative" rAng="0" ptsTypes="AA">
                                      <p:cBhvr additive="base" accumulate="none">
                                        <p:cTn id="1294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29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29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297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8" presetID="1" presetClass="entr" presetSubtype="0" fill="hold" grpId="0" nodeType="withEffect">
                                  <p:stCondLst>
                                    <p:cond delay="9950"/>
                                  </p:stCondLst>
                                  <p:childTnLst>
                                    <p:set>
                                      <p:cBhvr>
                                        <p:cTn id="1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0" presetID="35" presetClass="path" presetSubtype="0" repeatCount="indefinite" repeatDur="0" fill="hold" grpId="1" nodeType="withEffect">
                                  <p:stCondLst>
                                    <p:cond delay="9950"/>
                                  </p:stCondLst>
                                  <p:childTnLst>
                                    <p:animMotion origin="layout" path="M 2.70833E-6 4.81481E-6 L -0.01745 4.81481E-6 " pathEditMode="relative" rAng="0" ptsTypes="AA">
                                      <p:cBhvr additive="base" accumulate="none">
                                        <p:cTn id="1301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0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0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04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5" presetID="1" presetClass="entr" presetSubtype="0" fill="hold" grpId="0" nodeType="withEffect">
                                  <p:stCondLst>
                                    <p:cond delay="1005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7" presetID="35" presetClass="path" presetSubtype="0" repeatCount="indefinite" repeatDur="0" fill="hold" grpId="1" nodeType="withEffect">
                                  <p:stCondLst>
                                    <p:cond delay="10050"/>
                                  </p:stCondLst>
                                  <p:childTnLst>
                                    <p:animMotion origin="layout" path="M -2.5E-6 4.81481E-6 L -0.01745 4.81481E-6 " pathEditMode="relative" rAng="0" ptsTypes="AA">
                                      <p:cBhvr additive="base" accumulate="none">
                                        <p:cTn id="1308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0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11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2" presetID="1" presetClass="entr" presetSubtype="0" fill="hold" grpId="1" nodeType="withEffect">
                                  <p:stCondLst>
                                    <p:cond delay="9750"/>
                                  </p:stCondLst>
                                  <p:childTnLst>
                                    <p:set>
                                      <p:cBhvr>
                                        <p:cTn id="1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4" presetID="35" presetClass="path" presetSubtype="0" repeatCount="indefinite" repeatDur="0" fill="hold" grpId="0" nodeType="withEffect">
                                  <p:stCondLst>
                                    <p:cond delay="9750"/>
                                  </p:stCondLst>
                                  <p:childTnLst>
                                    <p:animMotion origin="layout" path="M 3.125E-6 4.81481E-6 L -0.01745 4.81481E-6 " pathEditMode="relative" rAng="0" ptsTypes="AA">
                                      <p:cBhvr additive="base" accumulate="none">
                                        <p:cTn id="1315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1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1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18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9" presetID="1" presetClass="entr" presetSubtype="0" fill="hold" grpId="0" nodeType="withEffect">
                                  <p:stCondLst>
                                    <p:cond delay="9850"/>
                                  </p:stCondLst>
                                  <p:childTnLst>
                                    <p:set>
                                      <p:cBhvr>
                                        <p:cTn id="1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1" presetID="35" presetClass="path" presetSubtype="0" repeatCount="indefinite" repeatDur="0" fill="hold" grpId="1" nodeType="withEffect">
                                  <p:stCondLst>
                                    <p:cond delay="9850"/>
                                  </p:stCondLst>
                                  <p:childTnLst>
                                    <p:animMotion origin="layout" path="M -2.08333E-6 4.81481E-6 L -0.01745 4.81481E-6 " pathEditMode="relative" rAng="0" ptsTypes="AA">
                                      <p:cBhvr additive="base" accumulate="none">
                                        <p:cTn id="1322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2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2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25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6" presetID="1" presetClass="entr" presetSubtype="0" fill="hold" grpId="0" nodeType="withEffect">
                                  <p:stCondLst>
                                    <p:cond delay="9950"/>
                                  </p:stCondLst>
                                  <p:childTnLst>
                                    <p:set>
                                      <p:cBhvr>
                                        <p:cTn id="1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8" presetID="35" presetClass="path" presetSubtype="0" repeatCount="indefinite" repeatDur="0" fill="hold" grpId="1" nodeType="withEffect">
                                  <p:stCondLst>
                                    <p:cond delay="9950"/>
                                  </p:stCondLst>
                                  <p:childTnLst>
                                    <p:animMotion origin="layout" path="M 2.70833E-6 4.81481E-6 L -0.01745 4.81481E-6 " pathEditMode="relative" rAng="0" ptsTypes="AA">
                                      <p:cBhvr additive="base" accumulate="none">
                                        <p:cTn id="1329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3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3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32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3" presetID="1" presetClass="entr" presetSubtype="0" fill="hold" grpId="0" nodeType="withEffect">
                                  <p:stCondLst>
                                    <p:cond delay="1005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5" presetID="35" presetClass="path" presetSubtype="0" repeatCount="indefinite" repeatDur="0" fill="hold" grpId="1" nodeType="withEffect">
                                  <p:stCondLst>
                                    <p:cond delay="10050"/>
                                  </p:stCondLst>
                                  <p:childTnLst>
                                    <p:animMotion origin="layout" path="M -2.5E-6 4.81481E-6 L -0.01745 4.81481E-6 " pathEditMode="relative" rAng="0" ptsTypes="AA">
                                      <p:cBhvr additive="base" accumulate="none">
                                        <p:cTn id="1336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3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3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39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0" presetID="1" presetClass="entr" presetSubtype="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1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2" presetID="35" presetClass="path" presetSubtype="0" repeatCount="indefinite" repeatDur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3.125E-6 4.81481E-6 L -0.01745 4.81481E-6 " pathEditMode="relative" rAng="0" ptsTypes="AA">
                                      <p:cBhvr additive="base" accumulate="none">
                                        <p:cTn id="1343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4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4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46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7" presetID="1" presetClass="entr" presetSubtype="0" fill="hold" grpId="0" nodeType="withEffect">
                                  <p:stCondLst>
                                    <p:cond delay="10350"/>
                                  </p:stCondLst>
                                  <p:childTnLst>
                                    <p:set>
                                      <p:cBhvr>
                                        <p:cTn id="1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9" presetID="35" presetClass="path" presetSubtype="0" repeatCount="indefinite" repeatDur="0" fill="hold" grpId="1" nodeType="withEffect">
                                  <p:stCondLst>
                                    <p:cond delay="10350"/>
                                  </p:stCondLst>
                                  <p:childTnLst>
                                    <p:animMotion origin="layout" path="M -2.08333E-6 4.81481E-6 L -0.01745 4.81481E-6 " pathEditMode="relative" rAng="0" ptsTypes="AA">
                                      <p:cBhvr additive="base" accumulate="none">
                                        <p:cTn id="1350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5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5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53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4" presetID="1" presetClass="entr" presetSubtype="0" fill="hold" grpId="0" nodeType="withEffect">
                                  <p:stCondLst>
                                    <p:cond delay="10450"/>
                                  </p:stCondLst>
                                  <p:childTnLst>
                                    <p:set>
                                      <p:cBhvr>
                                        <p:cTn id="1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6" presetID="35" presetClass="path" presetSubtype="0" repeatCount="indefinite" repeatDur="0" fill="hold" grpId="1" nodeType="withEffect">
                                  <p:stCondLst>
                                    <p:cond delay="10450"/>
                                  </p:stCondLst>
                                  <p:childTnLst>
                                    <p:animMotion origin="layout" path="M 2.70833E-6 4.81481E-6 L -0.01745 4.81481E-6 " pathEditMode="relative" rAng="0" ptsTypes="AA">
                                      <p:cBhvr additive="base" accumulate="none">
                                        <p:cTn id="1357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5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5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60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1" presetID="1" presetClass="entr" presetSubtype="0" fill="hold" grpId="0" nodeType="withEffect">
                                  <p:stCondLst>
                                    <p:cond delay="1055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3" presetID="35" presetClass="path" presetSubtype="0" repeatCount="indefinite" repeatDur="0" fill="hold" grpId="1" nodeType="withEffect">
                                  <p:stCondLst>
                                    <p:cond delay="10550"/>
                                  </p:stCondLst>
                                  <p:childTnLst>
                                    <p:animMotion origin="layout" path="M -2.5E-6 4.81481E-6 L -0.01745 4.81481E-6 " pathEditMode="relative" rAng="0" ptsTypes="AA">
                                      <p:cBhvr additive="base" accumulate="none">
                                        <p:cTn id="1364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6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6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67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8" presetID="1" presetClass="entr" presetSubtype="0" fill="hold" grpId="1" nodeType="withEffect">
                                  <p:stCondLst>
                                    <p:cond delay="9750"/>
                                  </p:stCondLst>
                                  <p:childTnLst>
                                    <p:set>
                                      <p:cBhvr>
                                        <p:cTn id="1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0" presetID="35" presetClass="path" presetSubtype="0" repeatCount="indefinite" repeatDur="0" fill="hold" grpId="0" nodeType="withEffect">
                                  <p:stCondLst>
                                    <p:cond delay="9750"/>
                                  </p:stCondLst>
                                  <p:childTnLst>
                                    <p:animMotion origin="layout" path="M 3.54167E-6 -2.96296E-6 L -0.01745 -2.96296E-6 " pathEditMode="relative" rAng="0" ptsTypes="AA">
                                      <p:cBhvr additive="base" accumulate="none">
                                        <p:cTn id="1371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7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7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74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5" presetID="1" presetClass="entr" presetSubtype="0" fill="hold" grpId="0" nodeType="withEffect">
                                  <p:stCondLst>
                                    <p:cond delay="9850"/>
                                  </p:stCondLst>
                                  <p:childTnLst>
                                    <p:set>
                                      <p:cBhvr>
                                        <p:cTn id="1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7" presetID="35" presetClass="path" presetSubtype="0" repeatCount="indefinite" repeatDur="0" fill="hold" grpId="1" nodeType="withEffect">
                                  <p:stCondLst>
                                    <p:cond delay="9850"/>
                                  </p:stCondLst>
                                  <p:childTnLst>
                                    <p:animMotion origin="layout" path="M 3.75E-6 -2.96296E-6 L -0.01745 -2.96296E-6 " pathEditMode="relative" rAng="0" ptsTypes="AA">
                                      <p:cBhvr additive="base" accumulate="none">
                                        <p:cTn id="1378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7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8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81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2" presetID="1" presetClass="entr" presetSubtype="0" fill="hold" grpId="0" nodeType="withEffect">
                                  <p:stCondLst>
                                    <p:cond delay="9950"/>
                                  </p:stCondLst>
                                  <p:childTnLst>
                                    <p:set>
                                      <p:cBhvr>
                                        <p:cTn id="1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4" presetID="35" presetClass="path" presetSubtype="0" repeatCount="indefinite" repeatDur="0" fill="hold" grpId="1" nodeType="withEffect">
                                  <p:stCondLst>
                                    <p:cond delay="9950"/>
                                  </p:stCondLst>
                                  <p:childTnLst>
                                    <p:animMotion origin="layout" path="M 3.95833E-6 -2.96296E-6 L -0.01745 -2.96296E-6 " pathEditMode="relative" rAng="0" ptsTypes="AA">
                                      <p:cBhvr additive="base" accumulate="none">
                                        <p:cTn id="1385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8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8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88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9" presetID="1" presetClass="entr" presetSubtype="0" fill="hold" grpId="0" nodeType="withEffect">
                                  <p:stCondLst>
                                    <p:cond delay="1005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1" presetID="35" presetClass="path" presetSubtype="0" repeatCount="indefinite" repeatDur="0" fill="hold" grpId="1" nodeType="withEffect">
                                  <p:stCondLst>
                                    <p:cond delay="10050"/>
                                  </p:stCondLst>
                                  <p:childTnLst>
                                    <p:animMotion origin="layout" path="M 4.375E-6 -2.96296E-6 L -0.01745 -2.96296E-6 " pathEditMode="relative" rAng="0" ptsTypes="AA">
                                      <p:cBhvr additive="base" accumulate="none">
                                        <p:cTn id="1392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9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9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95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6" presetID="1" presetClass="entr" presetSubtype="0" fill="hold" grpId="1" nodeType="withEffect">
                                  <p:stCondLst>
                                    <p:cond delay="9800"/>
                                  </p:stCondLst>
                                  <p:childTnLst>
                                    <p:set>
                                      <p:cBhvr>
                                        <p:cTn id="1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8" presetID="35" presetClass="path" presetSubtype="0" repeatCount="indefinite" repeatDur="0" fill="hold" grpId="0" nodeType="withEffect">
                                  <p:stCondLst>
                                    <p:cond delay="9800"/>
                                  </p:stCondLst>
                                  <p:childTnLst>
                                    <p:animMotion origin="layout" path="M -4.16667E-6 7.40741E-7 L -0.01744 7.40741E-7 " pathEditMode="relative" rAng="0" ptsTypes="AA">
                                      <p:cBhvr additive="base" accumulate="none">
                                        <p:cTn id="1399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0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0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02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3" presetID="1" presetClass="entr" presetSubtype="0" fill="hold" grpId="0" nodeType="withEffect">
                                  <p:stCondLst>
                                    <p:cond delay="9900"/>
                                  </p:stCondLst>
                                  <p:childTnLst>
                                    <p:set>
                                      <p:cBhvr>
                                        <p:cTn id="1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5" presetID="35" presetClass="path" presetSubtype="0" repeatCount="indefinite" repeatDur="0" fill="hold" grpId="1" nodeType="withEffect">
                                  <p:stCondLst>
                                    <p:cond delay="9900"/>
                                  </p:stCondLst>
                                  <p:childTnLst>
                                    <p:animMotion origin="layout" path="M -3.33333E-6 7.40741E-7 L -0.01744 7.40741E-7 " pathEditMode="relative" rAng="0" ptsTypes="AA">
                                      <p:cBhvr additive="base" accumulate="none">
                                        <p:cTn id="1406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0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0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09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0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2" presetID="35" presetClass="path" presetSubtype="0" repeatCount="indefinite" repeatDur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2.5E-6 7.40741E-7 L -0.01745 7.40741E-7 " pathEditMode="relative" rAng="0" ptsTypes="AA">
                                      <p:cBhvr additive="base" accumulate="none">
                                        <p:cTn id="1413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1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1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16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7" presetID="1" presetClass="entr" presetSubtype="0" fill="hold" grpId="0" nodeType="withEffect">
                                  <p:stCondLst>
                                    <p:cond delay="1010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9" presetID="35" presetClass="path" presetSubtype="0" repeatCount="indefinite" repeatDur="0" fill="hold" grpId="1" nodeType="withEffect">
                                  <p:stCondLst>
                                    <p:cond delay="10100"/>
                                  </p:stCondLst>
                                  <p:childTnLst>
                                    <p:animMotion origin="layout" path="M -1.66667E-6 7.40741E-7 L -0.01745 7.40741E-7 " pathEditMode="relative" rAng="0" ptsTypes="AA">
                                      <p:cBhvr additive="base" accumulate="none">
                                        <p:cTn id="1420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2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2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23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4" presetID="1" presetClass="entr" presetSubtype="0" fill="hold" grpId="1" nodeType="withEffect">
                                  <p:stCondLst>
                                    <p:cond delay="9550"/>
                                  </p:stCondLst>
                                  <p:childTnLst>
                                    <p:set>
                                      <p:cBhvr>
                                        <p:cTn id="1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6" presetID="35" presetClass="path" presetSubtype="0" repeatCount="indefinite" repeatDur="0" fill="hold" grpId="0" nodeType="withEffect">
                                  <p:stCondLst>
                                    <p:cond delay="9550"/>
                                  </p:stCondLst>
                                  <p:childTnLst>
                                    <p:animMotion origin="layout" path="M -4.16667E-6 7.40741E-7 L -0.01744 7.40741E-7 " pathEditMode="relative" rAng="0" ptsTypes="AA">
                                      <p:cBhvr additive="base" accumulate="none">
                                        <p:cTn id="1427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2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2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30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1" presetID="1" presetClass="entr" presetSubtype="0" fill="hold" grpId="0" nodeType="withEffect">
                                  <p:stCondLst>
                                    <p:cond delay="9650"/>
                                  </p:stCondLst>
                                  <p:childTnLst>
                                    <p:set>
                                      <p:cBhvr>
                                        <p:cTn id="1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3" presetID="35" presetClass="path" presetSubtype="0" repeatCount="indefinite" repeatDur="0" fill="hold" grpId="1" nodeType="withEffect">
                                  <p:stCondLst>
                                    <p:cond delay="9650"/>
                                  </p:stCondLst>
                                  <p:childTnLst>
                                    <p:animMotion origin="layout" path="M -3.33333E-6 7.40741E-7 L -0.01744 7.40741E-7 " pathEditMode="relative" rAng="0" ptsTypes="AA">
                                      <p:cBhvr additive="base" accumulate="none">
                                        <p:cTn id="1434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3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3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37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8" presetID="1" presetClass="entr" presetSubtype="0" fill="hold" grpId="0" nodeType="withEffect">
                                  <p:stCondLst>
                                    <p:cond delay="9750"/>
                                  </p:stCondLst>
                                  <p:childTnLst>
                                    <p:set>
                                      <p:cBhvr>
                                        <p:cTn id="1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0" presetID="35" presetClass="path" presetSubtype="0" repeatCount="indefinite" repeatDur="0" fill="hold" grpId="1" nodeType="withEffect">
                                  <p:stCondLst>
                                    <p:cond delay="9750"/>
                                  </p:stCondLst>
                                  <p:childTnLst>
                                    <p:animMotion origin="layout" path="M -2.5E-6 7.40741E-7 L -0.01745 7.40741E-7 " pathEditMode="relative" rAng="0" ptsTypes="AA">
                                      <p:cBhvr additive="base" accumulate="none">
                                        <p:cTn id="1441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4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4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44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5" presetID="1" presetClass="entr" presetSubtype="0" fill="hold" grpId="0" nodeType="withEffect">
                                  <p:stCondLst>
                                    <p:cond delay="985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7" presetID="35" presetClass="path" presetSubtype="0" repeatCount="indefinite" repeatDur="0" fill="hold" grpId="1" nodeType="withEffect">
                                  <p:stCondLst>
                                    <p:cond delay="9850"/>
                                  </p:stCondLst>
                                  <p:childTnLst>
                                    <p:animMotion origin="layout" path="M -1.66667E-6 7.40741E-7 L -0.01745 7.40741E-7 " pathEditMode="relative" rAng="0" ptsTypes="AA">
                                      <p:cBhvr additive="base" accumulate="none">
                                        <p:cTn id="1448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4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5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51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2" presetID="1" presetClass="entr" presetSubtype="0" fill="hold" grpId="1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1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4" presetID="35" presetClass="path" presetSubtype="0" repeatCount="indefinite" repeatDur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1.25E-6 -3.7037E-6 L -0.01745 -3.7037E-6 " pathEditMode="relative" rAng="0" ptsTypes="AA">
                                      <p:cBhvr additive="base" accumulate="none">
                                        <p:cTn id="1455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5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5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58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9" presetID="1" presetClass="entr" presetSubtype="0" fill="hold" grpId="0" nodeType="withEffect">
                                  <p:stCondLst>
                                    <p:cond delay="9600"/>
                                  </p:stCondLst>
                                  <p:childTnLst>
                                    <p:set>
                                      <p:cBhvr>
                                        <p:cTn id="1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1" presetID="35" presetClass="path" presetSubtype="0" repeatCount="indefinite" repeatDur="0" fill="hold" grpId="1" nodeType="withEffect">
                                  <p:stCondLst>
                                    <p:cond delay="9600"/>
                                  </p:stCondLst>
                                  <p:childTnLst>
                                    <p:animMotion origin="layout" path="M -4.16667E-7 -3.7037E-6 L -0.01745 -3.7037E-6 " pathEditMode="relative" rAng="0" ptsTypes="AA">
                                      <p:cBhvr additive="base" accumulate="none">
                                        <p:cTn id="1462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6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6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65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6" presetID="1" presetClass="entr" presetSubtype="0" fill="hold" grpId="0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1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8" presetID="35" presetClass="path" presetSubtype="0" repeatCount="indefinite" repeatDur="0" fill="hold" grpId="1" nodeType="withEffect">
                                  <p:stCondLst>
                                    <p:cond delay="9700"/>
                                  </p:stCondLst>
                                  <p:childTnLst>
                                    <p:animMotion origin="layout" path="M 4.16667E-7 -3.7037E-6 L -0.01745 -3.7037E-6 " pathEditMode="relative" rAng="0" ptsTypes="AA">
                                      <p:cBhvr additive="base" accumulate="none">
                                        <p:cTn id="1469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7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7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72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3" presetID="1" presetClass="entr" presetSubtype="0" fill="hold" grpId="0" nodeType="withEffect">
                                  <p:stCondLst>
                                    <p:cond delay="980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5" presetID="35" presetClass="path" presetSubtype="0" repeatCount="indefinite" repeatDur="0" fill="hold" grpId="1" nodeType="withEffect">
                                  <p:stCondLst>
                                    <p:cond delay="9800"/>
                                  </p:stCondLst>
                                  <p:childTnLst>
                                    <p:animMotion origin="layout" path="M 1.25E-6 -3.7037E-6 L -0.01745 -3.7037E-6 " pathEditMode="relative" rAng="0" ptsTypes="AA">
                                      <p:cBhvr additive="base" accumulate="none">
                                        <p:cTn id="1476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7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7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79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0" presetID="1" presetClass="entr" presetSubtype="0" fill="hold" grpId="1" nodeType="withEffect">
                                  <p:stCondLst>
                                    <p:cond delay="9750"/>
                                  </p:stCondLst>
                                  <p:childTnLst>
                                    <p:set>
                                      <p:cBhvr>
                                        <p:cTn id="1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2" presetID="35" presetClass="path" presetSubtype="0" repeatCount="indefinite" repeatDur="0" fill="hold" grpId="0" nodeType="withEffect">
                                  <p:stCondLst>
                                    <p:cond delay="9750"/>
                                  </p:stCondLst>
                                  <p:childTnLst>
                                    <p:animMotion origin="layout" path="M 3.125E-6 4.81481E-6 L -0.01745 4.81481E-6 " pathEditMode="relative" rAng="0" ptsTypes="AA">
                                      <p:cBhvr additive="base" accumulate="none">
                                        <p:cTn id="1483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8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8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86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7" presetID="1" presetClass="entr" presetSubtype="0" fill="hold" grpId="0" nodeType="withEffect">
                                  <p:stCondLst>
                                    <p:cond delay="9850"/>
                                  </p:stCondLst>
                                  <p:childTnLst>
                                    <p:set>
                                      <p:cBhvr>
                                        <p:cTn id="1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9" presetID="35" presetClass="path" presetSubtype="0" repeatCount="indefinite" repeatDur="0" fill="hold" grpId="1" nodeType="withEffect">
                                  <p:stCondLst>
                                    <p:cond delay="9850"/>
                                  </p:stCondLst>
                                  <p:childTnLst>
                                    <p:animMotion origin="layout" path="M -2.08333E-6 4.81481E-6 L -0.01745 4.81481E-6 " pathEditMode="relative" rAng="0" ptsTypes="AA">
                                      <p:cBhvr additive="base" accumulate="none">
                                        <p:cTn id="1490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9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9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93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4" presetID="1" presetClass="entr" presetSubtype="0" fill="hold" grpId="0" nodeType="withEffect">
                                  <p:stCondLst>
                                    <p:cond delay="9950"/>
                                  </p:stCondLst>
                                  <p:childTnLst>
                                    <p:set>
                                      <p:cBhvr>
                                        <p:cTn id="1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6" presetID="35" presetClass="path" presetSubtype="0" repeatCount="indefinite" repeatDur="0" fill="hold" grpId="1" nodeType="withEffect">
                                  <p:stCondLst>
                                    <p:cond delay="9950"/>
                                  </p:stCondLst>
                                  <p:childTnLst>
                                    <p:animMotion origin="layout" path="M 2.70833E-6 4.81481E-6 L -0.01745 4.81481E-6 " pathEditMode="relative" rAng="0" ptsTypes="AA">
                                      <p:cBhvr additive="base" accumulate="none">
                                        <p:cTn id="1497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9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9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500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1" presetID="1" presetClass="entr" presetSubtype="0" fill="hold" grpId="0" nodeType="withEffect">
                                  <p:stCondLst>
                                    <p:cond delay="1005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3" presetID="35" presetClass="path" presetSubtype="0" repeatCount="indefinite" repeatDur="0" fill="hold" grpId="1" nodeType="withEffect">
                                  <p:stCondLst>
                                    <p:cond delay="10050"/>
                                  </p:stCondLst>
                                  <p:childTnLst>
                                    <p:animMotion origin="layout" path="M -2.5E-6 4.81481E-6 L -0.01745 4.81481E-6 " pathEditMode="relative" rAng="0" ptsTypes="AA">
                                      <p:cBhvr additive="base" accumulate="none">
                                        <p:cTn id="1504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50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50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507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8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9" dur="25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0" dur="25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1" dur="25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2" dur="25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4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5" dur="25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6" dur="25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7" dur="25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8" dur="25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0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21" dur="25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2" dur="25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3" dur="25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4" dur="25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6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27" dur="25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8" dur="25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9" dur="25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0" dur="25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2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33" dur="25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4" dur="25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5" dur="25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6" dur="25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8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39" dur="25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0" dur="25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1" dur="25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2" dur="25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4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45" dur="25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6" dur="25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7" dur="25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8" dur="25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0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51" dur="25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2" dur="25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3" dur="25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4" dur="25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6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57" dur="25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8" dur="25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9" dur="25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0" dur="25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2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3" dur="25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4" dur="25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5" dur="25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6" dur="25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8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9" dur="25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0" dur="25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1" dur="25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2" dur="25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4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75" dur="25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6" dur="25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7" dur="25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8" dur="25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0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81" dur="25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2" dur="25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3" dur="25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4" dur="25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6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87" dur="25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8" dur="25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9" dur="25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0" dur="25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2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3" dur="25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4" dur="25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5" dur="25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6" dur="25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8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9" dur="25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0" dur="25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1" dur="25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2" dur="25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4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05" dur="25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6" dur="25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7" dur="25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8" dur="25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0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1" dur="25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2" dur="25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3" dur="25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4" dur="25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6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7" dur="25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8" dur="25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9" dur="25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0" dur="25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2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3" dur="25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4" dur="25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5" dur="25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6" dur="25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8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9" dur="25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0" dur="25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1" dur="25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2" dur="25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4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35" dur="25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6" dur="25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7" dur="25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8" dur="25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0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41" dur="25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2" dur="25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3" dur="25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4" dur="25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6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47" dur="25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8" dur="25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9" dur="25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0" dur="25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2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53" dur="25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4" dur="25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5" dur="25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6" dur="25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8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59" dur="25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0" dur="25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1" dur="25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2" dur="25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4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5" dur="25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6" dur="25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7" dur="25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8" dur="25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0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71" dur="25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2" dur="25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3" dur="25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4" dur="25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6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77" dur="25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8" dur="25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9" dur="25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0" dur="25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2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3" dur="25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4" dur="25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5" dur="25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6" dur="25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8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9" dur="25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0" dur="25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1" dur="25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2" dur="25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4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95" dur="25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6" dur="25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7" dur="25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8" dur="25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0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01" dur="25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2" dur="25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3" dur="25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4" dur="25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6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07" dur="25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8" dur="25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9" dur="25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0" dur="25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2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13" dur="25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4" dur="25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5" dur="25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6" dur="25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8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19" dur="25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0" dur="25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1" dur="25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2" dur="25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4" presetID="23" presetClass="entr" presetSubtype="288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6" dur="1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7" dur="1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8" presetID="53" presetClass="exit" presetSubtype="32" fill="hold" grpId="1" nodeType="withEffect">
                                  <p:stCondLst>
                                    <p:cond delay="12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29" dur="2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0" dur="2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31" dur="2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3" presetID="23" presetClass="entr" presetSubtype="288" fill="hold" grpId="0" nodeType="withEffect">
                                  <p:stCondLst>
                                    <p:cond delay="1210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5" dur="1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6" dur="1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7" presetID="53" presetClass="exit" presetSubtype="32" fill="hold" grpId="1" nodeType="withEffect">
                                  <p:stCondLst>
                                    <p:cond delay="12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38" dur="2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9" dur="2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40" dur="2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2" presetID="23" presetClass="entr" presetSubtype="288" fill="hold" grpId="0" nodeType="withEffect">
                                  <p:stCondLst>
                                    <p:cond delay="12200"/>
                                  </p:stCondLst>
                                  <p:childTnLst>
                                    <p:set>
                                      <p:cBhvr>
                                        <p:cTn id="1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4" dur="1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5" dur="1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6" presetID="53" presetClass="exit" presetSubtype="32" fill="hold" grpId="1" nodeType="withEffect">
                                  <p:stCondLst>
                                    <p:cond delay="1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7" dur="2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8" dur="2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49" dur="2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1" presetID="53" presetClass="entr" presetSubtype="16" fill="hold" grpId="0" nodeType="withEffect">
                                  <p:stCondLst>
                                    <p:cond delay="13250"/>
                                  </p:stCondLst>
                                  <p:childTnLst>
                                    <p:set>
                                      <p:cBhvr>
                                        <p:cTn id="1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3" dur="2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4" dur="2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5" dur="2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6" presetID="6" presetClass="emph" presetSubtype="0" fill="hold" grpId="1" nodeType="withEffect">
                                  <p:stCondLst>
                                    <p:cond delay="13250"/>
                                  </p:stCondLst>
                                  <p:childTnLst>
                                    <p:animScale>
                                      <p:cBhvr>
                                        <p:cTn id="1757" dur="250" fill="hold"/>
                                        <p:tgtEl>
                                          <p:spTgt spid="292"/>
                                        </p:tgtEl>
                                      </p:cBhvr>
                                      <p:by x="4000000" y="4000000"/>
                                    </p:animScale>
                                  </p:childTnLst>
                                </p:cTn>
                              </p:par>
                              <p:par>
                                <p:cTn id="1758" presetID="10" presetClass="exit" presetSubtype="0" fill="hold" grpId="1" nodeType="withEffect">
                                  <p:stCondLst>
                                    <p:cond delay="1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1" presetID="10" presetClass="exit" presetSubtype="0" fill="hold" grpId="1" nodeType="withEffect">
                                  <p:stCondLst>
                                    <p:cond delay="1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4" presetID="10" presetClass="exit" presetSubtype="0" fill="hold" grpId="1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7" presetID="10" presetClass="exit" presetSubtype="0" fill="hold" grpId="1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8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0" presetID="23" presetClass="entr" presetSubtype="52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6" presetID="42" presetClass="path" presetSubtype="0" repeatCount="indefinite" accel="50000" decel="5000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2.08333E-6 -3.7037E-7 L 0.00013 0.00625 " pathEditMode="relative" rAng="0" ptsTypes="AA">
                                      <p:cBhvr>
                                        <p:cTn id="1777" dur="2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1"/>
                                    </p:animMotion>
                                  </p:childTnLst>
                                </p:cTn>
                              </p:par>
                              <p:par>
                                <p:cTn id="1778" presetID="23" presetClass="entr" presetSubtype="528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7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4" presetID="35" presetClass="path" presetSubtype="0" repeatCount="indefinite" autoRev="1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-1.45833E-6 2.22222E-6 L 0.00964 0.00069 " pathEditMode="relative" rAng="0" ptsTypes="AA">
                                      <p:cBhvr>
                                        <p:cTn id="1785" dur="2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" y="23"/>
                                    </p:animMotion>
                                  </p:childTnLst>
                                </p:cTn>
                              </p:par>
                              <p:par>
                                <p:cTn id="1786" presetID="23" presetClass="entr" presetSubtype="528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1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2" presetID="64" presetClass="path" presetSubtype="0" repeatCount="indefinite" accel="50000" decel="50000" autoRev="1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3.54167E-6 -7.40741E-7 L 3.54167E-6 -0.01204 " pathEditMode="relative" rAng="0" ptsTypes="AA">
                                      <p:cBhvr>
                                        <p:cTn id="1793" dur="2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02"/>
                                    </p:animMotion>
                                  </p:childTnLst>
                                </p:cTn>
                              </p:par>
                              <p:par>
                                <p:cTn id="1794" presetID="23" presetClass="entr" presetSubtype="528" fill="hold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1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0" presetID="64" presetClass="path" presetSubtype="0" repeatCount="indefinite" accel="50000" decel="50000" autoRev="1" fill="hold" nodeType="withEffect">
                                  <p:stCondLst>
                                    <p:cond delay="8250"/>
                                  </p:stCondLst>
                                  <p:childTnLst>
                                    <p:animMotion origin="layout" path="M 3.125E-6 -2.22222E-6 L 3.125E-6 -0.01203 " pathEditMode="relative" rAng="0" ptsTypes="AA">
                                      <p:cBhvr>
                                        <p:cTn id="1801" dur="2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02"/>
                                    </p:animMotion>
                                  </p:childTnLst>
                                </p:cTn>
                              </p:par>
                              <p:par>
                                <p:cTn id="1802" presetID="23" presetClass="entr" presetSubtype="528" fill="hold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1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8" presetID="35" presetClass="path" presetSubtype="0" repeatCount="indefinite" autoRev="1" fill="hold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-2.29167E-6 -3.7037E-7 L -0.00573 0.00046 " pathEditMode="relative" rAng="0" ptsTypes="AA">
                                      <p:cBhvr>
                                        <p:cTn id="1809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23"/>
                                    </p:animMotion>
                                  </p:childTnLst>
                                </p:cTn>
                              </p:par>
                              <p:par>
                                <p:cTn id="1810" presetID="23" presetClass="entr" presetSubtype="528" fill="hold" nodeType="withEffect">
                                  <p:stCondLst>
                                    <p:cond delay="12250"/>
                                  </p:stCondLst>
                                  <p:childTnLst>
                                    <p:set>
                                      <p:cBhvr>
                                        <p:cTn id="1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6" presetID="35" presetClass="path" presetSubtype="0" repeatCount="indefinite" autoRev="1" fill="hold" nodeType="withEffect">
                                  <p:stCondLst>
                                    <p:cond delay="12250"/>
                                  </p:stCondLst>
                                  <p:childTnLst>
                                    <p:animMotion origin="layout" path="M -4.79167E-6 1.11111E-6 L -0.00572 0.00046 " pathEditMode="relative" rAng="0" ptsTypes="AA">
                                      <p:cBhvr>
                                        <p:cTn id="1817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23"/>
                                    </p:animMotion>
                                  </p:childTnLst>
                                </p:cTn>
                              </p:par>
                              <p:par>
                                <p:cTn id="1818" presetID="23" presetClass="entr" presetSubtype="528" fill="hold" nodeType="withEffect">
                                  <p:stCondLst>
                                    <p:cond delay="14250"/>
                                  </p:stCondLst>
                                  <p:childTnLst>
                                    <p:set>
                                      <p:cBhvr>
                                        <p:cTn id="1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4" presetID="35" presetClass="path" presetSubtype="0" repeatCount="indefinite" autoRev="1" fill="hold" nodeType="withEffect">
                                  <p:stCondLst>
                                    <p:cond delay="14250"/>
                                  </p:stCondLst>
                                  <p:childTnLst>
                                    <p:animMotion origin="layout" path="M 3.33333E-6 -2.96296E-6 L -0.00573 0.00047 " pathEditMode="relative" rAng="0" ptsTypes="AA">
                                      <p:cBhvr>
                                        <p:cTn id="1825" dur="2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23"/>
                                    </p:animMotion>
                                  </p:childTnLst>
                                </p:cTn>
                              </p:par>
                              <p:par>
                                <p:cTn id="1826" presetID="23" presetClass="entr" presetSubtype="528" fill="hold" nodeType="withEffect">
                                  <p:stCondLst>
                                    <p:cond delay="16250"/>
                                  </p:stCondLst>
                                  <p:childTnLst>
                                    <p:set>
                                      <p:cBhvr>
                                        <p:cTn id="18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2" presetID="35" presetClass="path" presetSubtype="0" repeatCount="indefinite" autoRev="1" fill="hold" nodeType="withEffect">
                                  <p:stCondLst>
                                    <p:cond delay="16250"/>
                                  </p:stCondLst>
                                  <p:childTnLst>
                                    <p:animMotion origin="layout" path="M 2.29167E-6 1.11111E-6 L -0.00573 0.00046 " pathEditMode="relative" rAng="0" ptsTypes="AA">
                                      <p:cBhvr>
                                        <p:cTn id="1833" dur="2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23"/>
                                    </p:animMotion>
                                  </p:childTnLst>
                                </p:cTn>
                              </p:par>
                              <p:par>
                                <p:cTn id="1834" presetID="23" presetClass="entr" presetSubtype="528" fill="hold" nodeType="withEffect">
                                  <p:stCondLst>
                                    <p:cond delay="18250"/>
                                  </p:stCondLst>
                                  <p:childTnLst>
                                    <p:set>
                                      <p:cBhvr>
                                        <p:cTn id="1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0" presetID="42" presetClass="path" presetSubtype="0" repeatCount="indefinite" accel="50000" decel="50000" autoRev="1" fill="hold" nodeType="withEffect">
                                  <p:stCondLst>
                                    <p:cond delay="18250"/>
                                  </p:stCondLst>
                                  <p:childTnLst>
                                    <p:animMotion origin="layout" path="M -2.91667E-6 -7.40741E-7 L 0.00013 0.00625 " pathEditMode="relative" rAng="0" ptsTypes="AA">
                                      <p:cBhvr>
                                        <p:cTn id="1841" dur="2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1"/>
                                    </p:animMotion>
                                  </p:childTnLst>
                                </p:cTn>
                              </p:par>
                              <p:par>
                                <p:cTn id="1842" presetID="23" presetClass="entr" presetSubtype="528" fill="hold" nodeType="withEffect">
                                  <p:stCondLst>
                                    <p:cond delay="20250"/>
                                  </p:stCondLst>
                                  <p:childTnLst>
                                    <p:set>
                                      <p:cBhvr>
                                        <p:cTn id="1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4" dur="2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5" dur="2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6" dur="2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7" dur="2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8" presetID="42" presetClass="path" presetSubtype="0" repeatCount="indefinite" accel="50000" decel="50000" autoRev="1" fill="hold" nodeType="withEffect">
                                  <p:stCondLst>
                                    <p:cond delay="20250"/>
                                  </p:stCondLst>
                                  <p:childTnLst>
                                    <p:animMotion origin="layout" path="M 4.375E-6 -4.44444E-6 L 0.00013 0.00625 " pathEditMode="relative" rAng="0" ptsTypes="AA">
                                      <p:cBhvr>
                                        <p:cTn id="1849" dur="22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1"/>
                                    </p:animMotion>
                                  </p:childTnLst>
                                </p:cTn>
                              </p:par>
                              <p:par>
                                <p:cTn id="1850" presetID="23" presetClass="entr" presetSubtype="528" fill="hold" nodeType="withEffect">
                                  <p:stCondLst>
                                    <p:cond delay="22250"/>
                                  </p:stCondLst>
                                  <p:childTnLst>
                                    <p:set>
                                      <p:cBhvr>
                                        <p:cTn id="1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2" dur="2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3" dur="2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4" dur="2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5" dur="2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6" presetID="42" presetClass="path" presetSubtype="0" repeatCount="indefinite" accel="50000" decel="50000" autoRev="1" fill="hold" nodeType="withEffect">
                                  <p:stCondLst>
                                    <p:cond delay="22250"/>
                                  </p:stCondLst>
                                  <p:childTnLst>
                                    <p:animMotion origin="layout" path="M -3.75E-6 -7.40741E-7 L 0.00013 0.00625 " pathEditMode="relative" rAng="0" ptsTypes="AA">
                                      <p:cBhvr>
                                        <p:cTn id="1857" dur="22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1"/>
                                    </p:animMotion>
                                  </p:childTnLst>
                                </p:cTn>
                              </p:par>
                              <p:par>
                                <p:cTn id="1858" presetID="23" presetClass="entr" presetSubtype="528" fill="hold" nodeType="withEffect">
                                  <p:stCondLst>
                                    <p:cond delay="24250"/>
                                  </p:stCondLst>
                                  <p:childTnLst>
                                    <p:set>
                                      <p:cBhvr>
                                        <p:cTn id="18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1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4" presetID="35" presetClass="path" presetSubtype="0" repeatCount="indefinite" autoRev="1" fill="hold" nodeType="withEffect">
                                  <p:stCondLst>
                                    <p:cond delay="24250"/>
                                  </p:stCondLst>
                                  <p:childTnLst>
                                    <p:animMotion origin="layout" path="M 4.16667E-7 -3.7037E-7 L 0.00964 0.00069 " pathEditMode="relative" rAng="0" ptsTypes="AA">
                                      <p:cBhvr>
                                        <p:cTn id="1865" dur="2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" y="23"/>
                                    </p:animMotion>
                                  </p:childTnLst>
                                </p:cTn>
                              </p:par>
                              <p:par>
                                <p:cTn id="1866" presetID="23" presetClass="entr" presetSubtype="528" fill="hold" nodeType="withEffect">
                                  <p:stCondLst>
                                    <p:cond delay="26250"/>
                                  </p:stCondLst>
                                  <p:childTnLst>
                                    <p:set>
                                      <p:cBhvr>
                                        <p:cTn id="18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2" presetID="35" presetClass="path" presetSubtype="0" repeatCount="indefinite" autoRev="1" fill="hold" nodeType="withEffect">
                                  <p:stCondLst>
                                    <p:cond delay="26250"/>
                                  </p:stCondLst>
                                  <p:childTnLst>
                                    <p:animMotion origin="layout" path="M 4.79167E-6 7.40741E-7 L 0.00963 0.00069 " pathEditMode="relative" rAng="0" ptsTypes="AA">
                                      <p:cBhvr>
                                        <p:cTn id="1873" dur="22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" y="23"/>
                                    </p:animMotion>
                                  </p:childTnLst>
                                </p:cTn>
                              </p:par>
                              <p:par>
                                <p:cTn id="1874" presetID="23" presetClass="entr" presetSubtype="528" fill="hold" nodeType="withEffect">
                                  <p:stCondLst>
                                    <p:cond delay="28250"/>
                                  </p:stCondLst>
                                  <p:childTnLst>
                                    <p:set>
                                      <p:cBhvr>
                                        <p:cTn id="1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6" dur="2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7" dur="2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8" dur="2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9" dur="2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0" presetID="35" presetClass="path" presetSubtype="0" repeatCount="indefinite" autoRev="1" fill="hold" nodeType="withEffect">
                                  <p:stCondLst>
                                    <p:cond delay="28250"/>
                                  </p:stCondLst>
                                  <p:childTnLst>
                                    <p:animMotion origin="layout" path="M 3.54167E-6 2.96296E-6 L -0.00573 0.00046 " pathEditMode="relative" rAng="0" ptsTypes="AA">
                                      <p:cBhvr>
                                        <p:cTn id="1881" dur="24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4" grpId="1" animBg="1"/>
      <p:bldP spid="76" grpId="0" animBg="1"/>
      <p:bldP spid="76" grpId="1" animBg="1"/>
      <p:bldP spid="78" grpId="0" animBg="1"/>
      <p:bldP spid="78" grpId="1" animBg="1"/>
      <p:bldP spid="80" grpId="0" animBg="1"/>
      <p:bldP spid="80" grpId="1" animBg="1"/>
      <p:bldP spid="146" grpId="0" animBg="1"/>
      <p:bldP spid="146" grpId="1" animBg="1"/>
      <p:bldP spid="146" grpId="2" animBg="1"/>
      <p:bldP spid="147" grpId="0" animBg="1"/>
      <p:bldP spid="147" grpId="1" animBg="1"/>
      <p:bldP spid="147" grpId="2" animBg="1"/>
      <p:bldP spid="148" grpId="0" animBg="1"/>
      <p:bldP spid="148" grpId="1" animBg="1"/>
      <p:bldP spid="148" grpId="2" animBg="1"/>
      <p:bldP spid="149" grpId="0" animBg="1"/>
      <p:bldP spid="149" grpId="1" animBg="1"/>
      <p:bldP spid="149" grpId="2" animBg="1"/>
      <p:bldP spid="154" grpId="0" animBg="1"/>
      <p:bldP spid="154" grpId="1" animBg="1"/>
      <p:bldP spid="154" grpId="2" animBg="1"/>
      <p:bldP spid="155" grpId="0" animBg="1"/>
      <p:bldP spid="155" grpId="1" animBg="1"/>
      <p:bldP spid="155" grpId="2" animBg="1"/>
      <p:bldP spid="156" grpId="0" animBg="1"/>
      <p:bldP spid="156" grpId="1" animBg="1"/>
      <p:bldP spid="156" grpId="2" animBg="1"/>
      <p:bldP spid="157" grpId="0" animBg="1"/>
      <p:bldP spid="157" grpId="1" animBg="1"/>
      <p:bldP spid="157" grpId="2" animBg="1"/>
      <p:bldP spid="158" grpId="0" animBg="1"/>
      <p:bldP spid="158" grpId="1" animBg="1"/>
      <p:bldP spid="158" grpId="2" animBg="1"/>
      <p:bldP spid="159" grpId="0" animBg="1"/>
      <p:bldP spid="159" grpId="1" animBg="1"/>
      <p:bldP spid="159" grpId="2" animBg="1"/>
      <p:bldP spid="160" grpId="0" animBg="1"/>
      <p:bldP spid="160" grpId="1" animBg="1"/>
      <p:bldP spid="160" grpId="2" animBg="1"/>
      <p:bldP spid="161" grpId="0" animBg="1"/>
      <p:bldP spid="161" grpId="1" animBg="1"/>
      <p:bldP spid="161" grpId="2" animBg="1"/>
      <p:bldP spid="162" grpId="0" animBg="1"/>
      <p:bldP spid="162" grpId="1" animBg="1"/>
      <p:bldP spid="162" grpId="2" animBg="1"/>
      <p:bldP spid="163" grpId="0" animBg="1"/>
      <p:bldP spid="163" grpId="1" animBg="1"/>
      <p:bldP spid="163" grpId="2" animBg="1"/>
      <p:bldP spid="164" grpId="0" animBg="1"/>
      <p:bldP spid="164" grpId="1" animBg="1"/>
      <p:bldP spid="164" grpId="2" animBg="1"/>
      <p:bldP spid="165" grpId="0" animBg="1"/>
      <p:bldP spid="165" grpId="1" animBg="1"/>
      <p:bldP spid="165" grpId="2" animBg="1"/>
      <p:bldP spid="166" grpId="0" animBg="1"/>
      <p:bldP spid="166" grpId="1" animBg="1"/>
      <p:bldP spid="166" grpId="2" animBg="1"/>
      <p:bldP spid="167" grpId="0" animBg="1"/>
      <p:bldP spid="167" grpId="1" animBg="1"/>
      <p:bldP spid="167" grpId="2" animBg="1"/>
      <p:bldP spid="168" grpId="0" animBg="1"/>
      <p:bldP spid="168" grpId="1" animBg="1"/>
      <p:bldP spid="168" grpId="2" animBg="1"/>
      <p:bldP spid="169" grpId="0" animBg="1"/>
      <p:bldP spid="169" grpId="1" animBg="1"/>
      <p:bldP spid="169" grpId="2" animBg="1"/>
      <p:bldP spid="170" grpId="0" animBg="1"/>
      <p:bldP spid="170" grpId="1" animBg="1"/>
      <p:bldP spid="170" grpId="2" animBg="1"/>
      <p:bldP spid="171" grpId="0" animBg="1"/>
      <p:bldP spid="171" grpId="1" animBg="1"/>
      <p:bldP spid="171" grpId="2" animBg="1"/>
      <p:bldP spid="172" grpId="0" animBg="1"/>
      <p:bldP spid="172" grpId="1" animBg="1"/>
      <p:bldP spid="172" grpId="2" animBg="1"/>
      <p:bldP spid="173" grpId="0" animBg="1"/>
      <p:bldP spid="173" grpId="1" animBg="1"/>
      <p:bldP spid="173" grpId="2" animBg="1"/>
      <p:bldP spid="174" grpId="0" animBg="1"/>
      <p:bldP spid="174" grpId="1" animBg="1"/>
      <p:bldP spid="174" grpId="2" animBg="1"/>
      <p:bldP spid="175" grpId="0" animBg="1"/>
      <p:bldP spid="175" grpId="1" animBg="1"/>
      <p:bldP spid="175" grpId="2" animBg="1"/>
      <p:bldP spid="176" grpId="0" animBg="1"/>
      <p:bldP spid="176" grpId="1" animBg="1"/>
      <p:bldP spid="176" grpId="2" animBg="1"/>
      <p:bldP spid="177" grpId="0" animBg="1"/>
      <p:bldP spid="177" grpId="1" animBg="1"/>
      <p:bldP spid="177" grpId="2" animBg="1"/>
      <p:bldP spid="178" grpId="0" animBg="1"/>
      <p:bldP spid="178" grpId="1" animBg="1"/>
      <p:bldP spid="178" grpId="2" animBg="1"/>
      <p:bldP spid="179" grpId="0" animBg="1"/>
      <p:bldP spid="179" grpId="1" animBg="1"/>
      <p:bldP spid="179" grpId="2" animBg="1"/>
      <p:bldP spid="180" grpId="0" animBg="1"/>
      <p:bldP spid="180" grpId="1" animBg="1"/>
      <p:bldP spid="180" grpId="2" animBg="1"/>
      <p:bldP spid="181" grpId="0" animBg="1"/>
      <p:bldP spid="181" grpId="1" animBg="1"/>
      <p:bldP spid="181" grpId="2" animBg="1"/>
      <p:bldP spid="182" grpId="0" animBg="1"/>
      <p:bldP spid="182" grpId="1" animBg="1"/>
      <p:bldP spid="182" grpId="2" animBg="1"/>
      <p:bldP spid="183" grpId="0" animBg="1"/>
      <p:bldP spid="183" grpId="1" animBg="1"/>
      <p:bldP spid="183" grpId="2" animBg="1"/>
      <p:bldP spid="184" grpId="0" animBg="1"/>
      <p:bldP spid="184" grpId="1" animBg="1"/>
      <p:bldP spid="184" grpId="2" animBg="1"/>
      <p:bldP spid="185" grpId="0" animBg="1"/>
      <p:bldP spid="185" grpId="1" animBg="1"/>
      <p:bldP spid="185" grpId="2" animBg="1"/>
      <p:bldP spid="238" grpId="0" animBg="1"/>
      <p:bldP spid="238" grpId="1" animBg="1"/>
      <p:bldP spid="238" grpId="2" animBg="1"/>
      <p:bldP spid="239" grpId="0" animBg="1"/>
      <p:bldP spid="239" grpId="1" animBg="1"/>
      <p:bldP spid="239" grpId="2" animBg="1"/>
      <p:bldP spid="240" grpId="0" animBg="1"/>
      <p:bldP spid="240" grpId="1" animBg="1"/>
      <p:bldP spid="240" grpId="2" animBg="1"/>
      <p:bldP spid="241" grpId="0" animBg="1"/>
      <p:bldP spid="241" grpId="1" animBg="1"/>
      <p:bldP spid="241" grpId="2" animBg="1"/>
      <p:bldP spid="242" grpId="0"/>
      <p:bldP spid="242" grpId="1"/>
      <p:bldP spid="253" grpId="0" animBg="1"/>
      <p:bldP spid="253" grpId="1" animBg="1"/>
      <p:bldP spid="253" grpId="2" animBg="1"/>
      <p:bldP spid="254" grpId="0" animBg="1"/>
      <p:bldP spid="254" grpId="1" animBg="1"/>
      <p:bldP spid="254" grpId="2" animBg="1"/>
      <p:bldP spid="255" grpId="0" animBg="1"/>
      <p:bldP spid="255" grpId="1" animBg="1"/>
      <p:bldP spid="255" grpId="2" animBg="1"/>
      <p:bldP spid="256" grpId="0" animBg="1"/>
      <p:bldP spid="256" grpId="1" animBg="1"/>
      <p:bldP spid="256" grpId="2" animBg="1"/>
      <p:bldP spid="257" grpId="0" animBg="1"/>
      <p:bldP spid="257" grpId="1" animBg="1"/>
      <p:bldP spid="257" grpId="2" animBg="1"/>
      <p:bldP spid="258" grpId="0" animBg="1"/>
      <p:bldP spid="258" grpId="1" animBg="1"/>
      <p:bldP spid="258" grpId="2" animBg="1"/>
      <p:bldP spid="259" grpId="0" animBg="1"/>
      <p:bldP spid="259" grpId="1" animBg="1"/>
      <p:bldP spid="259" grpId="2" animBg="1"/>
      <p:bldP spid="260" grpId="0" animBg="1"/>
      <p:bldP spid="260" grpId="1" animBg="1"/>
      <p:bldP spid="260" grpId="2" animBg="1"/>
      <p:bldP spid="261" grpId="0" animBg="1"/>
      <p:bldP spid="261" grpId="1" animBg="1"/>
      <p:bldP spid="261" grpId="2" animBg="1"/>
      <p:bldP spid="262" grpId="0" animBg="1"/>
      <p:bldP spid="262" grpId="1" animBg="1"/>
      <p:bldP spid="262" grpId="2" animBg="1"/>
      <p:bldP spid="263" grpId="0" animBg="1"/>
      <p:bldP spid="263" grpId="1" animBg="1"/>
      <p:bldP spid="263" grpId="2" animBg="1"/>
      <p:bldP spid="264" grpId="0" animBg="1"/>
      <p:bldP spid="264" grpId="1" animBg="1"/>
      <p:bldP spid="264" grpId="2" animBg="1"/>
      <p:bldP spid="265" grpId="0" animBg="1"/>
      <p:bldP spid="265" grpId="1" animBg="1"/>
      <p:bldP spid="265" grpId="2" animBg="1"/>
      <p:bldP spid="266" grpId="0" animBg="1"/>
      <p:bldP spid="266" grpId="1" animBg="1"/>
      <p:bldP spid="266" grpId="2" animBg="1"/>
      <p:bldP spid="267" grpId="0" animBg="1"/>
      <p:bldP spid="267" grpId="1" animBg="1"/>
      <p:bldP spid="267" grpId="2" animBg="1"/>
      <p:bldP spid="268" grpId="0" animBg="1"/>
      <p:bldP spid="268" grpId="1" animBg="1"/>
      <p:bldP spid="268" grpId="2" animBg="1"/>
      <p:bldP spid="269" grpId="0" animBg="1"/>
      <p:bldP spid="269" grpId="1" animBg="1"/>
      <p:bldP spid="269" grpId="2" animBg="1"/>
      <p:bldP spid="270" grpId="0" animBg="1"/>
      <p:bldP spid="270" grpId="1" animBg="1"/>
      <p:bldP spid="270" grpId="2" animBg="1"/>
      <p:bldP spid="271" grpId="0" animBg="1"/>
      <p:bldP spid="271" grpId="1" animBg="1"/>
      <p:bldP spid="271" grpId="2" animBg="1"/>
      <p:bldP spid="272" grpId="0" animBg="1"/>
      <p:bldP spid="272" grpId="1" animBg="1"/>
      <p:bldP spid="272" grpId="2" animBg="1"/>
      <p:bldP spid="273" grpId="0" animBg="1"/>
      <p:bldP spid="273" grpId="1" animBg="1"/>
      <p:bldP spid="273" grpId="2" animBg="1"/>
      <p:bldP spid="274" grpId="0" animBg="1"/>
      <p:bldP spid="274" grpId="1" animBg="1"/>
      <p:bldP spid="274" grpId="2" animBg="1"/>
      <p:bldP spid="275" grpId="0" animBg="1"/>
      <p:bldP spid="275" grpId="1" animBg="1"/>
      <p:bldP spid="275" grpId="2" animBg="1"/>
      <p:bldP spid="276" grpId="0" animBg="1"/>
      <p:bldP spid="276" grpId="1" animBg="1"/>
      <p:bldP spid="276" grpId="2" animBg="1"/>
      <p:bldP spid="277" grpId="0" animBg="1"/>
      <p:bldP spid="277" grpId="1" animBg="1"/>
      <p:bldP spid="277" grpId="2" animBg="1"/>
      <p:bldP spid="278" grpId="0" animBg="1"/>
      <p:bldP spid="278" grpId="1" animBg="1"/>
      <p:bldP spid="278" grpId="2" animBg="1"/>
      <p:bldP spid="279" grpId="0" animBg="1"/>
      <p:bldP spid="279" grpId="1" animBg="1"/>
      <p:bldP spid="279" grpId="2" animBg="1"/>
      <p:bldP spid="280" grpId="0" animBg="1"/>
      <p:bldP spid="280" grpId="1" animBg="1"/>
      <p:bldP spid="280" grpId="2" animBg="1"/>
      <p:bldP spid="281" grpId="0" animBg="1"/>
      <p:bldP spid="281" grpId="1" animBg="1"/>
      <p:bldP spid="281" grpId="2" animBg="1"/>
      <p:bldP spid="282" grpId="0" animBg="1"/>
      <p:bldP spid="282" grpId="1" animBg="1"/>
      <p:bldP spid="282" grpId="2" animBg="1"/>
      <p:bldP spid="283" grpId="0" animBg="1"/>
      <p:bldP spid="283" grpId="1" animBg="1"/>
      <p:bldP spid="283" grpId="2" animBg="1"/>
      <p:bldP spid="284" grpId="0" animBg="1"/>
      <p:bldP spid="284" grpId="1" animBg="1"/>
      <p:bldP spid="284" grpId="2" animBg="1"/>
      <p:bldP spid="285" grpId="0" animBg="1"/>
      <p:bldP spid="285" grpId="1" animBg="1"/>
      <p:bldP spid="285" grpId="2" animBg="1"/>
      <p:bldP spid="286" grpId="0" animBg="1"/>
      <p:bldP spid="286" grpId="1" animBg="1"/>
      <p:bldP spid="286" grpId="2" animBg="1"/>
      <p:bldP spid="287" grpId="0" animBg="1"/>
      <p:bldP spid="287" grpId="1" animBg="1"/>
      <p:bldP spid="287" grpId="2" animBg="1"/>
      <p:bldP spid="288" grpId="0" animBg="1"/>
      <p:bldP spid="288" grpId="1" animBg="1"/>
      <p:bldP spid="288" grpId="2" animBg="1"/>
      <p:bldP spid="289" grpId="0" animBg="1"/>
      <p:bldP spid="289" grpId="1" animBg="1"/>
      <p:bldP spid="290" grpId="0" animBg="1"/>
      <p:bldP spid="290" grpId="1" animBg="1"/>
      <p:bldP spid="291" grpId="0" animBg="1"/>
      <p:bldP spid="291" grpId="1" animBg="1"/>
      <p:bldP spid="292" grpId="0" animBg="1"/>
      <p:bldP spid="292" grpId="1" animBg="1"/>
      <p:bldP spid="188" grpId="0" animBg="1"/>
      <p:bldP spid="188" grpId="1" animBg="1"/>
      <p:bldP spid="188" grpId="2" animBg="1"/>
      <p:bldP spid="189" grpId="0" animBg="1"/>
      <p:bldP spid="189" grpId="1" animBg="1"/>
      <p:bldP spid="189" grpId="2" animBg="1"/>
      <p:bldP spid="190" grpId="0" animBg="1"/>
      <p:bldP spid="190" grpId="1" animBg="1"/>
      <p:bldP spid="190" grpId="2" animBg="1"/>
      <p:bldP spid="191" grpId="0" animBg="1"/>
      <p:bldP spid="191" grpId="1" animBg="1"/>
      <p:bldP spid="191" grpId="2" animBg="1"/>
      <p:bldP spid="200" grpId="0" animBg="1"/>
      <p:bldP spid="200" grpId="1" animBg="1"/>
      <p:bldP spid="200" grpId="2" animBg="1"/>
      <p:bldP spid="201" grpId="0" animBg="1"/>
      <p:bldP spid="201" grpId="1" animBg="1"/>
      <p:bldP spid="201" grpId="2" animBg="1"/>
      <p:bldP spid="202" grpId="0" animBg="1"/>
      <p:bldP spid="202" grpId="1" animBg="1"/>
      <p:bldP spid="202" grpId="2" animBg="1"/>
      <p:bldP spid="203" grpId="0" animBg="1"/>
      <p:bldP spid="203" grpId="1" animBg="1"/>
      <p:bldP spid="203" grpId="2" animBg="1"/>
      <p:bldP spid="204" grpId="0" animBg="1"/>
      <p:bldP spid="204" grpId="1" animBg="1"/>
      <p:bldP spid="204" grpId="2" animBg="1"/>
      <p:bldP spid="205" grpId="0" animBg="1"/>
      <p:bldP spid="205" grpId="1" animBg="1"/>
      <p:bldP spid="205" grpId="2" animBg="1"/>
      <p:bldP spid="206" grpId="0" animBg="1"/>
      <p:bldP spid="206" grpId="1" animBg="1"/>
      <p:bldP spid="206" grpId="2" animBg="1"/>
      <p:bldP spid="207" grpId="0" animBg="1"/>
      <p:bldP spid="207" grpId="1" animBg="1"/>
      <p:bldP spid="207" grpId="2" animBg="1"/>
      <p:bldP spid="208" grpId="0" animBg="1"/>
      <p:bldP spid="208" grpId="1" animBg="1"/>
      <p:bldP spid="208" grpId="2" animBg="1"/>
      <p:bldP spid="209" grpId="0" animBg="1"/>
      <p:bldP spid="209" grpId="1" animBg="1"/>
      <p:bldP spid="209" grpId="2" animBg="1"/>
      <p:bldP spid="210" grpId="0" animBg="1"/>
      <p:bldP spid="210" grpId="1" animBg="1"/>
      <p:bldP spid="210" grpId="2" animBg="1"/>
      <p:bldP spid="211" grpId="0" animBg="1"/>
      <p:bldP spid="211" grpId="1" animBg="1"/>
      <p:bldP spid="211" grpId="2" animBg="1"/>
      <p:bldP spid="212" grpId="0" animBg="1"/>
      <p:bldP spid="212" grpId="1" animBg="1"/>
      <p:bldP spid="212" grpId="2" animBg="1"/>
      <p:bldP spid="213" grpId="0" animBg="1"/>
      <p:bldP spid="213" grpId="1" animBg="1"/>
      <p:bldP spid="213" grpId="2" animBg="1"/>
      <p:bldP spid="214" grpId="0" animBg="1"/>
      <p:bldP spid="214" grpId="1" animBg="1"/>
      <p:bldP spid="214" grpId="2" animBg="1"/>
      <p:bldP spid="215" grpId="0" animBg="1"/>
      <p:bldP spid="215" grpId="1" animBg="1"/>
      <p:bldP spid="215" grpId="2" animBg="1"/>
      <p:bldP spid="216" grpId="0" animBg="1"/>
      <p:bldP spid="216" grpId="1" animBg="1"/>
      <p:bldP spid="216" grpId="2" animBg="1"/>
      <p:bldP spid="217" grpId="0" animBg="1"/>
      <p:bldP spid="217" grpId="1" animBg="1"/>
      <p:bldP spid="217" grpId="2" animBg="1"/>
      <p:bldP spid="218" grpId="0" animBg="1"/>
      <p:bldP spid="218" grpId="1" animBg="1"/>
      <p:bldP spid="218" grpId="2" animBg="1"/>
      <p:bldP spid="219" grpId="0" animBg="1"/>
      <p:bldP spid="219" grpId="1" animBg="1"/>
      <p:bldP spid="219" grpId="2" animBg="1"/>
      <p:bldP spid="220" grpId="0" animBg="1"/>
      <p:bldP spid="220" grpId="1" animBg="1"/>
      <p:bldP spid="220" grpId="2" animBg="1"/>
      <p:bldP spid="221" grpId="0" animBg="1"/>
      <p:bldP spid="221" grpId="1" animBg="1"/>
      <p:bldP spid="221" grpId="2" animBg="1"/>
      <p:bldP spid="222" grpId="0" animBg="1"/>
      <p:bldP spid="222" grpId="1" animBg="1"/>
      <p:bldP spid="222" grpId="2" animBg="1"/>
      <p:bldP spid="223" grpId="0" animBg="1"/>
      <p:bldP spid="223" grpId="1" animBg="1"/>
      <p:bldP spid="223" grpId="2" animBg="1"/>
      <p:bldP spid="224" grpId="0" animBg="1"/>
      <p:bldP spid="224" grpId="1" animBg="1"/>
      <p:bldP spid="224" grpId="2" animBg="1"/>
      <p:bldP spid="225" grpId="0" animBg="1"/>
      <p:bldP spid="225" grpId="1" animBg="1"/>
      <p:bldP spid="225" grpId="2" animBg="1"/>
      <p:bldP spid="226" grpId="0" animBg="1"/>
      <p:bldP spid="226" grpId="1" animBg="1"/>
      <p:bldP spid="226" grpId="2" animBg="1"/>
      <p:bldP spid="227" grpId="0" animBg="1"/>
      <p:bldP spid="227" grpId="1" animBg="1"/>
      <p:bldP spid="227" grpId="2" animBg="1"/>
      <p:bldP spid="228" grpId="0" animBg="1"/>
      <p:bldP spid="228" grpId="1" animBg="1"/>
      <p:bldP spid="228" grpId="2" animBg="1"/>
      <p:bldP spid="229" grpId="0" animBg="1"/>
      <p:bldP spid="229" grpId="1" animBg="1"/>
      <p:bldP spid="229" grpId="2" animBg="1"/>
      <p:bldP spid="230" grpId="0" animBg="1"/>
      <p:bldP spid="230" grpId="1" animBg="1"/>
      <p:bldP spid="230" grpId="2" animBg="1"/>
      <p:bldP spid="231" grpId="0" animBg="1"/>
      <p:bldP spid="231" grpId="1" animBg="1"/>
      <p:bldP spid="231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90758" y="644103"/>
            <a:ext cx="51010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prstClr val="white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这</a:t>
            </a:r>
            <a:r>
              <a:rPr lang="en-US" altLang="zh-CN" sz="6000" dirty="0" smtClean="0">
                <a:solidFill>
                  <a:prstClr val="white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47</a:t>
            </a:r>
            <a:r>
              <a:rPr lang="zh-CN" altLang="en-US" sz="6000" dirty="0" smtClean="0">
                <a:solidFill>
                  <a:prstClr val="white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人的</a:t>
            </a:r>
            <a:r>
              <a:rPr lang="zh-CN" altLang="en-US" sz="6000" dirty="0">
                <a:solidFill>
                  <a:prstClr val="white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荣誉</a:t>
            </a: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1981208" y="2289169"/>
            <a:ext cx="8234387" cy="4370374"/>
            <a:chOff x="1248" y="1442"/>
            <a:chExt cx="5187" cy="2753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1248" y="1449"/>
              <a:ext cx="5184" cy="2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7" name="Group 205"/>
            <p:cNvGrpSpPr>
              <a:grpSpLocks/>
            </p:cNvGrpSpPr>
            <p:nvPr/>
          </p:nvGrpSpPr>
          <p:grpSpPr bwMode="auto">
            <a:xfrm>
              <a:off x="2142" y="1442"/>
              <a:ext cx="3761" cy="2753"/>
              <a:chOff x="2142" y="1442"/>
              <a:chExt cx="3761" cy="2753"/>
            </a:xfrm>
          </p:grpSpPr>
          <p:sp>
            <p:nvSpPr>
              <p:cNvPr id="100" name="Freeform 5"/>
              <p:cNvSpPr>
                <a:spLocks/>
              </p:cNvSpPr>
              <p:nvPr/>
            </p:nvSpPr>
            <p:spPr bwMode="auto">
              <a:xfrm>
                <a:off x="4637" y="1614"/>
                <a:ext cx="105" cy="323"/>
              </a:xfrm>
              <a:custGeom>
                <a:avLst/>
                <a:gdLst>
                  <a:gd name="T0" fmla="*/ 14 w 105"/>
                  <a:gd name="T1" fmla="*/ 323 h 323"/>
                  <a:gd name="T2" fmla="*/ 0 w 105"/>
                  <a:gd name="T3" fmla="*/ 4 h 323"/>
                  <a:gd name="T4" fmla="*/ 95 w 105"/>
                  <a:gd name="T5" fmla="*/ 0 h 323"/>
                  <a:gd name="T6" fmla="*/ 105 w 105"/>
                  <a:gd name="T7" fmla="*/ 320 h 323"/>
                  <a:gd name="T8" fmla="*/ 14 w 105"/>
                  <a:gd name="T9" fmla="*/ 32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323">
                    <a:moveTo>
                      <a:pt x="14" y="323"/>
                    </a:moveTo>
                    <a:lnTo>
                      <a:pt x="0" y="4"/>
                    </a:lnTo>
                    <a:lnTo>
                      <a:pt x="95" y="0"/>
                    </a:lnTo>
                    <a:lnTo>
                      <a:pt x="105" y="320"/>
                    </a:lnTo>
                    <a:lnTo>
                      <a:pt x="14" y="323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6"/>
              <p:cNvSpPr>
                <a:spLocks/>
              </p:cNvSpPr>
              <p:nvPr/>
            </p:nvSpPr>
            <p:spPr bwMode="auto">
              <a:xfrm>
                <a:off x="4648" y="1888"/>
                <a:ext cx="98" cy="105"/>
              </a:xfrm>
              <a:custGeom>
                <a:avLst/>
                <a:gdLst>
                  <a:gd name="T0" fmla="*/ 15 w 28"/>
                  <a:gd name="T1" fmla="*/ 30 h 30"/>
                  <a:gd name="T2" fmla="*/ 1 w 28"/>
                  <a:gd name="T3" fmla="*/ 16 h 30"/>
                  <a:gd name="T4" fmla="*/ 14 w 28"/>
                  <a:gd name="T5" fmla="*/ 0 h 30"/>
                  <a:gd name="T6" fmla="*/ 28 w 28"/>
                  <a:gd name="T7" fmla="*/ 15 h 30"/>
                  <a:gd name="T8" fmla="*/ 15 w 28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5" y="30"/>
                    </a:moveTo>
                    <a:cubicBezTo>
                      <a:pt x="7" y="30"/>
                      <a:pt x="1" y="24"/>
                      <a:pt x="1" y="16"/>
                    </a:cubicBezTo>
                    <a:cubicBezTo>
                      <a:pt x="0" y="8"/>
                      <a:pt x="6" y="1"/>
                      <a:pt x="14" y="0"/>
                    </a:cubicBezTo>
                    <a:cubicBezTo>
                      <a:pt x="21" y="0"/>
                      <a:pt x="27" y="6"/>
                      <a:pt x="28" y="15"/>
                    </a:cubicBezTo>
                    <a:cubicBezTo>
                      <a:pt x="28" y="23"/>
                      <a:pt x="22" y="30"/>
                      <a:pt x="15" y="30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7"/>
              <p:cNvSpPr>
                <a:spLocks/>
              </p:cNvSpPr>
              <p:nvPr/>
            </p:nvSpPr>
            <p:spPr bwMode="auto">
              <a:xfrm>
                <a:off x="4620" y="1498"/>
                <a:ext cx="133" cy="144"/>
              </a:xfrm>
              <a:custGeom>
                <a:avLst/>
                <a:gdLst>
                  <a:gd name="T0" fmla="*/ 37 w 38"/>
                  <a:gd name="T1" fmla="*/ 28 h 41"/>
                  <a:gd name="T2" fmla="*/ 28 w 38"/>
                  <a:gd name="T3" fmla="*/ 39 h 41"/>
                  <a:gd name="T4" fmla="*/ 13 w 38"/>
                  <a:gd name="T5" fmla="*/ 41 h 41"/>
                  <a:gd name="T6" fmla="*/ 2 w 38"/>
                  <a:gd name="T7" fmla="*/ 31 h 41"/>
                  <a:gd name="T8" fmla="*/ 0 w 38"/>
                  <a:gd name="T9" fmla="*/ 13 h 41"/>
                  <a:gd name="T10" fmla="*/ 10 w 38"/>
                  <a:gd name="T11" fmla="*/ 2 h 41"/>
                  <a:gd name="T12" fmla="*/ 24 w 38"/>
                  <a:gd name="T13" fmla="*/ 0 h 41"/>
                  <a:gd name="T14" fmla="*/ 36 w 38"/>
                  <a:gd name="T15" fmla="*/ 10 h 41"/>
                  <a:gd name="T16" fmla="*/ 37 w 38"/>
                  <a:gd name="T17" fmla="*/ 2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41">
                    <a:moveTo>
                      <a:pt x="37" y="28"/>
                    </a:moveTo>
                    <a:cubicBezTo>
                      <a:pt x="38" y="34"/>
                      <a:pt x="34" y="39"/>
                      <a:pt x="28" y="39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7" y="41"/>
                      <a:pt x="2" y="37"/>
                      <a:pt x="2" y="3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8"/>
                      <a:pt x="4" y="2"/>
                      <a:pt x="10" y="2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30" y="0"/>
                      <a:pt x="35" y="4"/>
                      <a:pt x="36" y="10"/>
                    </a:cubicBezTo>
                    <a:lnTo>
                      <a:pt x="37" y="28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8"/>
              <p:cNvSpPr>
                <a:spLocks/>
              </p:cNvSpPr>
              <p:nvPr/>
            </p:nvSpPr>
            <p:spPr bwMode="auto">
              <a:xfrm>
                <a:off x="4697" y="1526"/>
                <a:ext cx="70" cy="46"/>
              </a:xfrm>
              <a:custGeom>
                <a:avLst/>
                <a:gdLst>
                  <a:gd name="T0" fmla="*/ 6 w 20"/>
                  <a:gd name="T1" fmla="*/ 12 h 13"/>
                  <a:gd name="T2" fmla="*/ 0 w 20"/>
                  <a:gd name="T3" fmla="*/ 7 h 13"/>
                  <a:gd name="T4" fmla="*/ 0 w 20"/>
                  <a:gd name="T5" fmla="*/ 7 h 13"/>
                  <a:gd name="T6" fmla="*/ 5 w 20"/>
                  <a:gd name="T7" fmla="*/ 1 h 13"/>
                  <a:gd name="T8" fmla="*/ 14 w 20"/>
                  <a:gd name="T9" fmla="*/ 0 h 13"/>
                  <a:gd name="T10" fmla="*/ 20 w 20"/>
                  <a:gd name="T11" fmla="*/ 5 h 13"/>
                  <a:gd name="T12" fmla="*/ 20 w 20"/>
                  <a:gd name="T13" fmla="*/ 5 h 13"/>
                  <a:gd name="T14" fmla="*/ 15 w 20"/>
                  <a:gd name="T15" fmla="*/ 11 h 13"/>
                  <a:gd name="T16" fmla="*/ 6 w 20"/>
                  <a:gd name="T17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3">
                    <a:moveTo>
                      <a:pt x="6" y="12"/>
                    </a:moveTo>
                    <a:cubicBezTo>
                      <a:pt x="3" y="13"/>
                      <a:pt x="0" y="10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4"/>
                      <a:pt x="2" y="1"/>
                      <a:pt x="5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2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8"/>
                      <a:pt x="18" y="11"/>
                      <a:pt x="15" y="11"/>
                    </a:cubicBezTo>
                    <a:lnTo>
                      <a:pt x="6" y="12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9"/>
              <p:cNvSpPr>
                <a:spLocks/>
              </p:cNvSpPr>
              <p:nvPr/>
            </p:nvSpPr>
            <p:spPr bwMode="auto">
              <a:xfrm>
                <a:off x="4683" y="1540"/>
                <a:ext cx="95" cy="102"/>
              </a:xfrm>
              <a:custGeom>
                <a:avLst/>
                <a:gdLst>
                  <a:gd name="T0" fmla="*/ 4 w 27"/>
                  <a:gd name="T1" fmla="*/ 25 h 29"/>
                  <a:gd name="T2" fmla="*/ 6 w 27"/>
                  <a:gd name="T3" fmla="*/ 8 h 29"/>
                  <a:gd name="T4" fmla="*/ 22 w 27"/>
                  <a:gd name="T5" fmla="*/ 3 h 29"/>
                  <a:gd name="T6" fmla="*/ 21 w 27"/>
                  <a:gd name="T7" fmla="*/ 21 h 29"/>
                  <a:gd name="T8" fmla="*/ 4 w 27"/>
                  <a:gd name="T9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9">
                    <a:moveTo>
                      <a:pt x="4" y="25"/>
                    </a:moveTo>
                    <a:cubicBezTo>
                      <a:pt x="0" y="22"/>
                      <a:pt x="0" y="14"/>
                      <a:pt x="6" y="8"/>
                    </a:cubicBezTo>
                    <a:cubicBezTo>
                      <a:pt x="11" y="2"/>
                      <a:pt x="18" y="0"/>
                      <a:pt x="22" y="3"/>
                    </a:cubicBezTo>
                    <a:cubicBezTo>
                      <a:pt x="27" y="7"/>
                      <a:pt x="26" y="15"/>
                      <a:pt x="21" y="21"/>
                    </a:cubicBezTo>
                    <a:cubicBezTo>
                      <a:pt x="15" y="27"/>
                      <a:pt x="8" y="29"/>
                      <a:pt x="4" y="25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0"/>
              <p:cNvSpPr>
                <a:spLocks/>
              </p:cNvSpPr>
              <p:nvPr/>
            </p:nvSpPr>
            <p:spPr bwMode="auto">
              <a:xfrm>
                <a:off x="4725" y="1523"/>
                <a:ext cx="49" cy="77"/>
              </a:xfrm>
              <a:custGeom>
                <a:avLst/>
                <a:gdLst>
                  <a:gd name="T0" fmla="*/ 1 w 14"/>
                  <a:gd name="T1" fmla="*/ 7 h 22"/>
                  <a:gd name="T2" fmla="*/ 6 w 14"/>
                  <a:gd name="T3" fmla="*/ 1 h 22"/>
                  <a:gd name="T4" fmla="*/ 6 w 14"/>
                  <a:gd name="T5" fmla="*/ 1 h 22"/>
                  <a:gd name="T6" fmla="*/ 12 w 14"/>
                  <a:gd name="T7" fmla="*/ 6 h 22"/>
                  <a:gd name="T8" fmla="*/ 13 w 14"/>
                  <a:gd name="T9" fmla="*/ 15 h 22"/>
                  <a:gd name="T10" fmla="*/ 8 w 14"/>
                  <a:gd name="T11" fmla="*/ 21 h 22"/>
                  <a:gd name="T12" fmla="*/ 8 w 14"/>
                  <a:gd name="T13" fmla="*/ 21 h 22"/>
                  <a:gd name="T14" fmla="*/ 2 w 14"/>
                  <a:gd name="T15" fmla="*/ 16 h 22"/>
                  <a:gd name="T16" fmla="*/ 1 w 14"/>
                  <a:gd name="T17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2">
                    <a:moveTo>
                      <a:pt x="1" y="7"/>
                    </a:moveTo>
                    <a:cubicBezTo>
                      <a:pt x="0" y="4"/>
                      <a:pt x="2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8"/>
                      <a:pt x="11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5" y="22"/>
                      <a:pt x="2" y="20"/>
                      <a:pt x="2" y="16"/>
                    </a:cubicBez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1"/>
              <p:cNvSpPr>
                <a:spLocks/>
              </p:cNvSpPr>
              <p:nvPr/>
            </p:nvSpPr>
            <p:spPr bwMode="auto">
              <a:xfrm>
                <a:off x="4686" y="1909"/>
                <a:ext cx="309" cy="242"/>
              </a:xfrm>
              <a:custGeom>
                <a:avLst/>
                <a:gdLst>
                  <a:gd name="T0" fmla="*/ 56 w 309"/>
                  <a:gd name="T1" fmla="*/ 0 h 242"/>
                  <a:gd name="T2" fmla="*/ 309 w 309"/>
                  <a:gd name="T3" fmla="*/ 155 h 242"/>
                  <a:gd name="T4" fmla="*/ 256 w 309"/>
                  <a:gd name="T5" fmla="*/ 242 h 242"/>
                  <a:gd name="T6" fmla="*/ 0 w 309"/>
                  <a:gd name="T7" fmla="*/ 91 h 242"/>
                  <a:gd name="T8" fmla="*/ 56 w 309"/>
                  <a:gd name="T9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9" h="242">
                    <a:moveTo>
                      <a:pt x="56" y="0"/>
                    </a:moveTo>
                    <a:lnTo>
                      <a:pt x="309" y="155"/>
                    </a:lnTo>
                    <a:lnTo>
                      <a:pt x="256" y="242"/>
                    </a:lnTo>
                    <a:lnTo>
                      <a:pt x="0" y="91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2"/>
              <p:cNvSpPr>
                <a:spLocks/>
              </p:cNvSpPr>
              <p:nvPr/>
            </p:nvSpPr>
            <p:spPr bwMode="auto">
              <a:xfrm>
                <a:off x="4648" y="1892"/>
                <a:ext cx="119" cy="119"/>
              </a:xfrm>
              <a:custGeom>
                <a:avLst/>
                <a:gdLst>
                  <a:gd name="T0" fmla="*/ 5 w 34"/>
                  <a:gd name="T1" fmla="*/ 9 h 34"/>
                  <a:gd name="T2" fmla="*/ 25 w 34"/>
                  <a:gd name="T3" fmla="*/ 4 h 34"/>
                  <a:gd name="T4" fmla="*/ 30 w 34"/>
                  <a:gd name="T5" fmla="*/ 24 h 34"/>
                  <a:gd name="T6" fmla="*/ 10 w 34"/>
                  <a:gd name="T7" fmla="*/ 29 h 34"/>
                  <a:gd name="T8" fmla="*/ 5 w 34"/>
                  <a:gd name="T9" fmla="*/ 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5" y="9"/>
                    </a:moveTo>
                    <a:cubicBezTo>
                      <a:pt x="9" y="2"/>
                      <a:pt x="18" y="0"/>
                      <a:pt x="25" y="4"/>
                    </a:cubicBezTo>
                    <a:cubicBezTo>
                      <a:pt x="32" y="8"/>
                      <a:pt x="34" y="17"/>
                      <a:pt x="30" y="24"/>
                    </a:cubicBezTo>
                    <a:cubicBezTo>
                      <a:pt x="26" y="31"/>
                      <a:pt x="17" y="34"/>
                      <a:pt x="10" y="29"/>
                    </a:cubicBezTo>
                    <a:cubicBezTo>
                      <a:pt x="3" y="25"/>
                      <a:pt x="0" y="16"/>
                      <a:pt x="5" y="9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3"/>
              <p:cNvSpPr>
                <a:spLocks/>
              </p:cNvSpPr>
              <p:nvPr/>
            </p:nvSpPr>
            <p:spPr bwMode="auto">
              <a:xfrm>
                <a:off x="4900" y="2046"/>
                <a:ext cx="119" cy="116"/>
              </a:xfrm>
              <a:custGeom>
                <a:avLst/>
                <a:gdLst>
                  <a:gd name="T0" fmla="*/ 5 w 34"/>
                  <a:gd name="T1" fmla="*/ 9 h 33"/>
                  <a:gd name="T2" fmla="*/ 25 w 34"/>
                  <a:gd name="T3" fmla="*/ 4 h 33"/>
                  <a:gd name="T4" fmla="*/ 30 w 34"/>
                  <a:gd name="T5" fmla="*/ 24 h 33"/>
                  <a:gd name="T6" fmla="*/ 10 w 34"/>
                  <a:gd name="T7" fmla="*/ 29 h 33"/>
                  <a:gd name="T8" fmla="*/ 5 w 34"/>
                  <a:gd name="T9" fmla="*/ 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3">
                    <a:moveTo>
                      <a:pt x="5" y="9"/>
                    </a:moveTo>
                    <a:cubicBezTo>
                      <a:pt x="9" y="2"/>
                      <a:pt x="18" y="0"/>
                      <a:pt x="25" y="4"/>
                    </a:cubicBezTo>
                    <a:cubicBezTo>
                      <a:pt x="32" y="8"/>
                      <a:pt x="34" y="17"/>
                      <a:pt x="30" y="24"/>
                    </a:cubicBezTo>
                    <a:cubicBezTo>
                      <a:pt x="26" y="31"/>
                      <a:pt x="17" y="33"/>
                      <a:pt x="10" y="29"/>
                    </a:cubicBezTo>
                    <a:cubicBezTo>
                      <a:pt x="3" y="25"/>
                      <a:pt x="0" y="16"/>
                      <a:pt x="5" y="9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4"/>
              <p:cNvSpPr>
                <a:spLocks/>
              </p:cNvSpPr>
              <p:nvPr/>
            </p:nvSpPr>
            <p:spPr bwMode="auto">
              <a:xfrm>
                <a:off x="4802" y="1976"/>
                <a:ext cx="207" cy="186"/>
              </a:xfrm>
              <a:custGeom>
                <a:avLst/>
                <a:gdLst>
                  <a:gd name="T0" fmla="*/ 63 w 207"/>
                  <a:gd name="T1" fmla="*/ 0 h 186"/>
                  <a:gd name="T2" fmla="*/ 207 w 207"/>
                  <a:gd name="T3" fmla="*/ 84 h 186"/>
                  <a:gd name="T4" fmla="*/ 144 w 207"/>
                  <a:gd name="T5" fmla="*/ 186 h 186"/>
                  <a:gd name="T6" fmla="*/ 0 w 207"/>
                  <a:gd name="T7" fmla="*/ 102 h 186"/>
                  <a:gd name="T8" fmla="*/ 63 w 207"/>
                  <a:gd name="T9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186">
                    <a:moveTo>
                      <a:pt x="63" y="0"/>
                    </a:moveTo>
                    <a:lnTo>
                      <a:pt x="207" y="84"/>
                    </a:lnTo>
                    <a:lnTo>
                      <a:pt x="144" y="186"/>
                    </a:lnTo>
                    <a:lnTo>
                      <a:pt x="0" y="102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485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5"/>
              <p:cNvSpPr>
                <a:spLocks/>
              </p:cNvSpPr>
              <p:nvPr/>
            </p:nvSpPr>
            <p:spPr bwMode="auto">
              <a:xfrm>
                <a:off x="4900" y="2039"/>
                <a:ext cx="137" cy="137"/>
              </a:xfrm>
              <a:custGeom>
                <a:avLst/>
                <a:gdLst>
                  <a:gd name="T0" fmla="*/ 5 w 39"/>
                  <a:gd name="T1" fmla="*/ 11 h 39"/>
                  <a:gd name="T2" fmla="*/ 29 w 39"/>
                  <a:gd name="T3" fmla="*/ 5 h 39"/>
                  <a:gd name="T4" fmla="*/ 34 w 39"/>
                  <a:gd name="T5" fmla="*/ 28 h 39"/>
                  <a:gd name="T6" fmla="*/ 11 w 39"/>
                  <a:gd name="T7" fmla="*/ 34 h 39"/>
                  <a:gd name="T8" fmla="*/ 5 w 39"/>
                  <a:gd name="T9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9">
                    <a:moveTo>
                      <a:pt x="5" y="11"/>
                    </a:moveTo>
                    <a:cubicBezTo>
                      <a:pt x="10" y="3"/>
                      <a:pt x="21" y="0"/>
                      <a:pt x="29" y="5"/>
                    </a:cubicBezTo>
                    <a:cubicBezTo>
                      <a:pt x="37" y="10"/>
                      <a:pt x="39" y="20"/>
                      <a:pt x="34" y="28"/>
                    </a:cubicBezTo>
                    <a:cubicBezTo>
                      <a:pt x="30" y="37"/>
                      <a:pt x="19" y="39"/>
                      <a:pt x="11" y="34"/>
                    </a:cubicBezTo>
                    <a:cubicBezTo>
                      <a:pt x="3" y="29"/>
                      <a:pt x="0" y="19"/>
                      <a:pt x="5" y="11"/>
                    </a:cubicBezTo>
                    <a:close/>
                  </a:path>
                </a:pathLst>
              </a:custGeom>
              <a:solidFill>
                <a:srgbClr val="485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Rectangle 16"/>
              <p:cNvSpPr>
                <a:spLocks noChangeArrowheads="1"/>
              </p:cNvSpPr>
              <p:nvPr/>
            </p:nvSpPr>
            <p:spPr bwMode="auto">
              <a:xfrm>
                <a:off x="4977" y="2661"/>
                <a:ext cx="105" cy="302"/>
              </a:xfrm>
              <a:prstGeom prst="rect">
                <a:avLst/>
              </a:pr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Oval 17"/>
              <p:cNvSpPr>
                <a:spLocks noChangeArrowheads="1"/>
              </p:cNvSpPr>
              <p:nvPr/>
            </p:nvSpPr>
            <p:spPr bwMode="auto">
              <a:xfrm>
                <a:off x="4977" y="2917"/>
                <a:ext cx="105" cy="105"/>
              </a:xfrm>
              <a:prstGeom prst="ellipse">
                <a:avLst/>
              </a:pr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Oval 18"/>
              <p:cNvSpPr>
                <a:spLocks noChangeArrowheads="1"/>
              </p:cNvSpPr>
              <p:nvPr/>
            </p:nvSpPr>
            <p:spPr bwMode="auto">
              <a:xfrm>
                <a:off x="4977" y="2618"/>
                <a:ext cx="105" cy="106"/>
              </a:xfrm>
              <a:prstGeom prst="ellipse">
                <a:avLst/>
              </a:pr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Rectangle 19"/>
              <p:cNvSpPr>
                <a:spLocks noChangeArrowheads="1"/>
              </p:cNvSpPr>
              <p:nvPr/>
            </p:nvSpPr>
            <p:spPr bwMode="auto">
              <a:xfrm>
                <a:off x="4977" y="2980"/>
                <a:ext cx="105" cy="372"/>
              </a:xfrm>
              <a:prstGeom prst="rect">
                <a:avLst/>
              </a:pr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Oval 20"/>
              <p:cNvSpPr>
                <a:spLocks noChangeArrowheads="1"/>
              </p:cNvSpPr>
              <p:nvPr/>
            </p:nvSpPr>
            <p:spPr bwMode="auto">
              <a:xfrm>
                <a:off x="4977" y="2920"/>
                <a:ext cx="105" cy="106"/>
              </a:xfrm>
              <a:prstGeom prst="ellipse">
                <a:avLst/>
              </a:pr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1"/>
              <p:cNvSpPr>
                <a:spLocks/>
              </p:cNvSpPr>
              <p:nvPr/>
            </p:nvSpPr>
            <p:spPr bwMode="auto">
              <a:xfrm>
                <a:off x="4827" y="3352"/>
                <a:ext cx="259" cy="92"/>
              </a:xfrm>
              <a:custGeom>
                <a:avLst/>
                <a:gdLst>
                  <a:gd name="T0" fmla="*/ 67 w 74"/>
                  <a:gd name="T1" fmla="*/ 0 h 26"/>
                  <a:gd name="T2" fmla="*/ 43 w 74"/>
                  <a:gd name="T3" fmla="*/ 1 h 26"/>
                  <a:gd name="T4" fmla="*/ 41 w 74"/>
                  <a:gd name="T5" fmla="*/ 2 h 26"/>
                  <a:gd name="T6" fmla="*/ 3 w 74"/>
                  <a:gd name="T7" fmla="*/ 19 h 26"/>
                  <a:gd name="T8" fmla="*/ 0 w 74"/>
                  <a:gd name="T9" fmla="*/ 23 h 26"/>
                  <a:gd name="T10" fmla="*/ 6 w 74"/>
                  <a:gd name="T11" fmla="*/ 26 h 26"/>
                  <a:gd name="T12" fmla="*/ 69 w 74"/>
                  <a:gd name="T13" fmla="*/ 22 h 26"/>
                  <a:gd name="T14" fmla="*/ 74 w 74"/>
                  <a:gd name="T15" fmla="*/ 18 h 26"/>
                  <a:gd name="T16" fmla="*/ 73 w 74"/>
                  <a:gd name="T17" fmla="*/ 3 h 26"/>
                  <a:gd name="T18" fmla="*/ 67 w 74"/>
                  <a:gd name="T1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4" h="26">
                    <a:moveTo>
                      <a:pt x="67" y="0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2" y="1"/>
                      <a:pt x="41" y="2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1" y="20"/>
                      <a:pt x="0" y="21"/>
                      <a:pt x="0" y="23"/>
                    </a:cubicBezTo>
                    <a:cubicBezTo>
                      <a:pt x="1" y="25"/>
                      <a:pt x="3" y="26"/>
                      <a:pt x="6" y="26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72" y="22"/>
                      <a:pt x="74" y="20"/>
                      <a:pt x="74" y="18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1"/>
                      <a:pt x="70" y="0"/>
                      <a:pt x="67" y="0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2"/>
              <p:cNvSpPr>
                <a:spLocks/>
              </p:cNvSpPr>
              <p:nvPr/>
            </p:nvSpPr>
            <p:spPr bwMode="auto">
              <a:xfrm>
                <a:off x="4820" y="3314"/>
                <a:ext cx="269" cy="137"/>
              </a:xfrm>
              <a:custGeom>
                <a:avLst/>
                <a:gdLst>
                  <a:gd name="T0" fmla="*/ 44 w 77"/>
                  <a:gd name="T1" fmla="*/ 1 h 39"/>
                  <a:gd name="T2" fmla="*/ 76 w 77"/>
                  <a:gd name="T3" fmla="*/ 0 h 39"/>
                  <a:gd name="T4" fmla="*/ 77 w 77"/>
                  <a:gd name="T5" fmla="*/ 25 h 39"/>
                  <a:gd name="T6" fmla="*/ 69 w 77"/>
                  <a:gd name="T7" fmla="*/ 34 h 39"/>
                  <a:gd name="T8" fmla="*/ 6 w 77"/>
                  <a:gd name="T9" fmla="*/ 38 h 39"/>
                  <a:gd name="T10" fmla="*/ 1 w 77"/>
                  <a:gd name="T11" fmla="*/ 34 h 39"/>
                  <a:gd name="T12" fmla="*/ 7 w 77"/>
                  <a:gd name="T13" fmla="*/ 27 h 39"/>
                  <a:gd name="T14" fmla="*/ 44 w 77"/>
                  <a:gd name="T15" fmla="*/ 11 h 39"/>
                  <a:gd name="T16" fmla="*/ 44 w 77"/>
                  <a:gd name="T17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39">
                    <a:moveTo>
                      <a:pt x="44" y="1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32"/>
                      <a:pt x="69" y="34"/>
                    </a:cubicBezTo>
                    <a:cubicBezTo>
                      <a:pt x="61" y="35"/>
                      <a:pt x="6" y="38"/>
                      <a:pt x="6" y="38"/>
                    </a:cubicBezTo>
                    <a:cubicBezTo>
                      <a:pt x="6" y="38"/>
                      <a:pt x="2" y="39"/>
                      <a:pt x="1" y="34"/>
                    </a:cubicBezTo>
                    <a:cubicBezTo>
                      <a:pt x="0" y="28"/>
                      <a:pt x="5" y="28"/>
                      <a:pt x="7" y="27"/>
                    </a:cubicBezTo>
                    <a:cubicBezTo>
                      <a:pt x="44" y="11"/>
                      <a:pt x="44" y="11"/>
                      <a:pt x="44" y="11"/>
                    </a:cubicBezTo>
                    <a:lnTo>
                      <a:pt x="44" y="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 23"/>
              <p:cNvSpPr>
                <a:spLocks/>
              </p:cNvSpPr>
              <p:nvPr/>
            </p:nvSpPr>
            <p:spPr bwMode="auto">
              <a:xfrm>
                <a:off x="4788" y="3328"/>
                <a:ext cx="322" cy="126"/>
              </a:xfrm>
              <a:custGeom>
                <a:avLst/>
                <a:gdLst>
                  <a:gd name="T0" fmla="*/ 85 w 92"/>
                  <a:gd name="T1" fmla="*/ 1 h 36"/>
                  <a:gd name="T2" fmla="*/ 70 w 92"/>
                  <a:gd name="T3" fmla="*/ 14 h 36"/>
                  <a:gd name="T4" fmla="*/ 52 w 92"/>
                  <a:gd name="T5" fmla="*/ 3 h 36"/>
                  <a:gd name="T6" fmla="*/ 3 w 92"/>
                  <a:gd name="T7" fmla="*/ 26 h 36"/>
                  <a:gd name="T8" fmla="*/ 5 w 92"/>
                  <a:gd name="T9" fmla="*/ 35 h 36"/>
                  <a:gd name="T10" fmla="*/ 88 w 92"/>
                  <a:gd name="T11" fmla="*/ 31 h 36"/>
                  <a:gd name="T12" fmla="*/ 85 w 92"/>
                  <a:gd name="T13" fmla="*/ 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36">
                    <a:moveTo>
                      <a:pt x="85" y="1"/>
                    </a:moveTo>
                    <a:cubicBezTo>
                      <a:pt x="82" y="1"/>
                      <a:pt x="79" y="13"/>
                      <a:pt x="70" y="14"/>
                    </a:cubicBezTo>
                    <a:cubicBezTo>
                      <a:pt x="59" y="15"/>
                      <a:pt x="52" y="3"/>
                      <a:pt x="52" y="3"/>
                    </a:cubicBezTo>
                    <a:cubicBezTo>
                      <a:pt x="52" y="3"/>
                      <a:pt x="28" y="15"/>
                      <a:pt x="3" y="26"/>
                    </a:cubicBezTo>
                    <a:cubicBezTo>
                      <a:pt x="0" y="27"/>
                      <a:pt x="0" y="35"/>
                      <a:pt x="5" y="35"/>
                    </a:cubicBezTo>
                    <a:cubicBezTo>
                      <a:pt x="9" y="36"/>
                      <a:pt x="84" y="36"/>
                      <a:pt x="88" y="31"/>
                    </a:cubicBezTo>
                    <a:cubicBezTo>
                      <a:pt x="92" y="26"/>
                      <a:pt x="87" y="0"/>
                      <a:pt x="85" y="1"/>
                    </a:cubicBezTo>
                    <a:close/>
                  </a:path>
                </a:pathLst>
              </a:custGeom>
              <a:solidFill>
                <a:srgbClr val="485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4"/>
              <p:cNvSpPr>
                <a:spLocks/>
              </p:cNvSpPr>
              <p:nvPr/>
            </p:nvSpPr>
            <p:spPr bwMode="auto">
              <a:xfrm>
                <a:off x="4911" y="1523"/>
                <a:ext cx="392" cy="397"/>
              </a:xfrm>
              <a:custGeom>
                <a:avLst/>
                <a:gdLst>
                  <a:gd name="T0" fmla="*/ 112 w 112"/>
                  <a:gd name="T1" fmla="*/ 57 h 113"/>
                  <a:gd name="T2" fmla="*/ 55 w 112"/>
                  <a:gd name="T3" fmla="*/ 112 h 113"/>
                  <a:gd name="T4" fmla="*/ 0 w 112"/>
                  <a:gd name="T5" fmla="*/ 55 h 113"/>
                  <a:gd name="T6" fmla="*/ 57 w 112"/>
                  <a:gd name="T7" fmla="*/ 0 h 113"/>
                  <a:gd name="T8" fmla="*/ 112 w 112"/>
                  <a:gd name="T9" fmla="*/ 5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113">
                    <a:moveTo>
                      <a:pt x="112" y="57"/>
                    </a:moveTo>
                    <a:cubicBezTo>
                      <a:pt x="112" y="88"/>
                      <a:pt x="86" y="113"/>
                      <a:pt x="55" y="112"/>
                    </a:cubicBezTo>
                    <a:cubicBezTo>
                      <a:pt x="24" y="112"/>
                      <a:pt x="0" y="86"/>
                      <a:pt x="0" y="55"/>
                    </a:cubicBezTo>
                    <a:cubicBezTo>
                      <a:pt x="0" y="25"/>
                      <a:pt x="26" y="0"/>
                      <a:pt x="57" y="0"/>
                    </a:cubicBezTo>
                    <a:cubicBezTo>
                      <a:pt x="88" y="1"/>
                      <a:pt x="112" y="26"/>
                      <a:pt x="112" y="57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25"/>
              <p:cNvSpPr>
                <a:spLocks/>
              </p:cNvSpPr>
              <p:nvPr/>
            </p:nvSpPr>
            <p:spPr bwMode="auto">
              <a:xfrm>
                <a:off x="4911" y="1586"/>
                <a:ext cx="284" cy="425"/>
              </a:xfrm>
              <a:custGeom>
                <a:avLst/>
                <a:gdLst>
                  <a:gd name="T0" fmla="*/ 81 w 81"/>
                  <a:gd name="T1" fmla="*/ 75 h 121"/>
                  <a:gd name="T2" fmla="*/ 46 w 81"/>
                  <a:gd name="T3" fmla="*/ 121 h 121"/>
                  <a:gd name="T4" fmla="*/ 35 w 81"/>
                  <a:gd name="T5" fmla="*/ 121 h 121"/>
                  <a:gd name="T6" fmla="*/ 0 w 81"/>
                  <a:gd name="T7" fmla="*/ 75 h 121"/>
                  <a:gd name="T8" fmla="*/ 0 w 81"/>
                  <a:gd name="T9" fmla="*/ 35 h 121"/>
                  <a:gd name="T10" fmla="*/ 35 w 81"/>
                  <a:gd name="T11" fmla="*/ 0 h 121"/>
                  <a:gd name="T12" fmla="*/ 46 w 81"/>
                  <a:gd name="T13" fmla="*/ 0 h 121"/>
                  <a:gd name="T14" fmla="*/ 81 w 81"/>
                  <a:gd name="T15" fmla="*/ 35 h 121"/>
                  <a:gd name="T16" fmla="*/ 81 w 81"/>
                  <a:gd name="T17" fmla="*/ 7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121">
                    <a:moveTo>
                      <a:pt x="81" y="75"/>
                    </a:moveTo>
                    <a:cubicBezTo>
                      <a:pt x="81" y="94"/>
                      <a:pt x="65" y="121"/>
                      <a:pt x="46" y="121"/>
                    </a:cubicBezTo>
                    <a:cubicBezTo>
                      <a:pt x="35" y="121"/>
                      <a:pt x="35" y="121"/>
                      <a:pt x="35" y="121"/>
                    </a:cubicBezTo>
                    <a:cubicBezTo>
                      <a:pt x="16" y="121"/>
                      <a:pt x="0" y="94"/>
                      <a:pt x="0" y="7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65" y="0"/>
                      <a:pt x="81" y="16"/>
                      <a:pt x="81" y="35"/>
                    </a:cubicBezTo>
                    <a:lnTo>
                      <a:pt x="81" y="75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26"/>
              <p:cNvSpPr>
                <a:spLocks/>
              </p:cNvSpPr>
              <p:nvPr/>
            </p:nvSpPr>
            <p:spPr bwMode="auto">
              <a:xfrm>
                <a:off x="4995" y="1783"/>
                <a:ext cx="301" cy="235"/>
              </a:xfrm>
              <a:custGeom>
                <a:avLst/>
                <a:gdLst>
                  <a:gd name="T0" fmla="*/ 86 w 86"/>
                  <a:gd name="T1" fmla="*/ 0 h 67"/>
                  <a:gd name="T2" fmla="*/ 30 w 86"/>
                  <a:gd name="T3" fmla="*/ 65 h 67"/>
                  <a:gd name="T4" fmla="*/ 31 w 86"/>
                  <a:gd name="T5" fmla="*/ 3 h 67"/>
                  <a:gd name="T6" fmla="*/ 86 w 86"/>
                  <a:gd name="T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67">
                    <a:moveTo>
                      <a:pt x="86" y="0"/>
                    </a:moveTo>
                    <a:cubicBezTo>
                      <a:pt x="86" y="0"/>
                      <a:pt x="61" y="62"/>
                      <a:pt x="30" y="65"/>
                    </a:cubicBezTo>
                    <a:cubicBezTo>
                      <a:pt x="0" y="67"/>
                      <a:pt x="31" y="3"/>
                      <a:pt x="31" y="3"/>
                    </a:cubicBez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27"/>
              <p:cNvSpPr>
                <a:spLocks/>
              </p:cNvSpPr>
              <p:nvPr/>
            </p:nvSpPr>
            <p:spPr bwMode="auto">
              <a:xfrm>
                <a:off x="5051" y="1937"/>
                <a:ext cx="123" cy="158"/>
              </a:xfrm>
              <a:custGeom>
                <a:avLst/>
                <a:gdLst>
                  <a:gd name="T0" fmla="*/ 35 w 35"/>
                  <a:gd name="T1" fmla="*/ 41 h 45"/>
                  <a:gd name="T2" fmla="*/ 31 w 35"/>
                  <a:gd name="T3" fmla="*/ 45 h 45"/>
                  <a:gd name="T4" fmla="*/ 4 w 35"/>
                  <a:gd name="T5" fmla="*/ 45 h 45"/>
                  <a:gd name="T6" fmla="*/ 0 w 35"/>
                  <a:gd name="T7" fmla="*/ 41 h 45"/>
                  <a:gd name="T8" fmla="*/ 0 w 35"/>
                  <a:gd name="T9" fmla="*/ 4 h 45"/>
                  <a:gd name="T10" fmla="*/ 4 w 35"/>
                  <a:gd name="T11" fmla="*/ 0 h 45"/>
                  <a:gd name="T12" fmla="*/ 31 w 35"/>
                  <a:gd name="T13" fmla="*/ 0 h 45"/>
                  <a:gd name="T14" fmla="*/ 35 w 35"/>
                  <a:gd name="T15" fmla="*/ 4 h 45"/>
                  <a:gd name="T16" fmla="*/ 35 w 35"/>
                  <a:gd name="T17" fmla="*/ 4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45">
                    <a:moveTo>
                      <a:pt x="35" y="41"/>
                    </a:moveTo>
                    <a:cubicBezTo>
                      <a:pt x="35" y="43"/>
                      <a:pt x="33" y="45"/>
                      <a:pt x="31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2" y="45"/>
                      <a:pt x="0" y="43"/>
                      <a:pt x="0" y="4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0"/>
                      <a:pt x="35" y="2"/>
                      <a:pt x="35" y="4"/>
                    </a:cubicBezTo>
                    <a:lnTo>
                      <a:pt x="35" y="41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Oval 28"/>
              <p:cNvSpPr>
                <a:spLocks noChangeArrowheads="1"/>
              </p:cNvSpPr>
              <p:nvPr/>
            </p:nvSpPr>
            <p:spPr bwMode="auto">
              <a:xfrm>
                <a:off x="4925" y="1727"/>
                <a:ext cx="59" cy="63"/>
              </a:xfrm>
              <a:prstGeom prst="ellipse">
                <a:avLst/>
              </a:prstGeom>
              <a:solidFill>
                <a:srgbClr val="7A48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29"/>
              <p:cNvSpPr>
                <a:spLocks/>
              </p:cNvSpPr>
              <p:nvPr/>
            </p:nvSpPr>
            <p:spPr bwMode="auto">
              <a:xfrm>
                <a:off x="5065" y="1727"/>
                <a:ext cx="70" cy="70"/>
              </a:xfrm>
              <a:custGeom>
                <a:avLst/>
                <a:gdLst>
                  <a:gd name="T0" fmla="*/ 14 w 20"/>
                  <a:gd name="T1" fmla="*/ 2 h 20"/>
                  <a:gd name="T2" fmla="*/ 2 w 20"/>
                  <a:gd name="T3" fmla="*/ 7 h 20"/>
                  <a:gd name="T4" fmla="*/ 7 w 20"/>
                  <a:gd name="T5" fmla="*/ 18 h 20"/>
                  <a:gd name="T6" fmla="*/ 18 w 20"/>
                  <a:gd name="T7" fmla="*/ 14 h 20"/>
                  <a:gd name="T8" fmla="*/ 14 w 20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14" y="2"/>
                    </a:moveTo>
                    <a:cubicBezTo>
                      <a:pt x="9" y="0"/>
                      <a:pt x="4" y="2"/>
                      <a:pt x="2" y="7"/>
                    </a:cubicBezTo>
                    <a:cubicBezTo>
                      <a:pt x="0" y="11"/>
                      <a:pt x="2" y="16"/>
                      <a:pt x="7" y="18"/>
                    </a:cubicBezTo>
                    <a:cubicBezTo>
                      <a:pt x="11" y="20"/>
                      <a:pt x="16" y="18"/>
                      <a:pt x="18" y="14"/>
                    </a:cubicBezTo>
                    <a:cubicBezTo>
                      <a:pt x="20" y="9"/>
                      <a:pt x="18" y="4"/>
                      <a:pt x="14" y="2"/>
                    </a:cubicBezTo>
                    <a:close/>
                  </a:path>
                </a:pathLst>
              </a:custGeom>
              <a:solidFill>
                <a:srgbClr val="7A48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0"/>
              <p:cNvSpPr>
                <a:spLocks/>
              </p:cNvSpPr>
              <p:nvPr/>
            </p:nvSpPr>
            <p:spPr bwMode="auto">
              <a:xfrm>
                <a:off x="4869" y="1509"/>
                <a:ext cx="494" cy="386"/>
              </a:xfrm>
              <a:custGeom>
                <a:avLst/>
                <a:gdLst>
                  <a:gd name="T0" fmla="*/ 119 w 141"/>
                  <a:gd name="T1" fmla="*/ 29 h 110"/>
                  <a:gd name="T2" fmla="*/ 70 w 141"/>
                  <a:gd name="T3" fmla="*/ 0 h 110"/>
                  <a:gd name="T4" fmla="*/ 24 w 141"/>
                  <a:gd name="T5" fmla="*/ 17 h 110"/>
                  <a:gd name="T6" fmla="*/ 5 w 141"/>
                  <a:gd name="T7" fmla="*/ 6 h 110"/>
                  <a:gd name="T8" fmla="*/ 4 w 141"/>
                  <a:gd name="T9" fmla="*/ 8 h 110"/>
                  <a:gd name="T10" fmla="*/ 14 w 141"/>
                  <a:gd name="T11" fmla="*/ 37 h 110"/>
                  <a:gd name="T12" fmla="*/ 52 w 141"/>
                  <a:gd name="T13" fmla="*/ 43 h 110"/>
                  <a:gd name="T14" fmla="*/ 93 w 141"/>
                  <a:gd name="T15" fmla="*/ 40 h 110"/>
                  <a:gd name="T16" fmla="*/ 105 w 141"/>
                  <a:gd name="T17" fmla="*/ 110 h 110"/>
                  <a:gd name="T18" fmla="*/ 119 w 141"/>
                  <a:gd name="T19" fmla="*/ 2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1" h="110">
                    <a:moveTo>
                      <a:pt x="119" y="29"/>
                    </a:moveTo>
                    <a:cubicBezTo>
                      <a:pt x="106" y="10"/>
                      <a:pt x="90" y="0"/>
                      <a:pt x="70" y="0"/>
                    </a:cubicBezTo>
                    <a:cubicBezTo>
                      <a:pt x="48" y="0"/>
                      <a:pt x="29" y="13"/>
                      <a:pt x="24" y="1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9"/>
                      <a:pt x="0" y="32"/>
                      <a:pt x="14" y="37"/>
                    </a:cubicBezTo>
                    <a:cubicBezTo>
                      <a:pt x="22" y="41"/>
                      <a:pt x="35" y="43"/>
                      <a:pt x="52" y="43"/>
                    </a:cubicBezTo>
                    <a:cubicBezTo>
                      <a:pt x="68" y="43"/>
                      <a:pt x="85" y="41"/>
                      <a:pt x="93" y="40"/>
                    </a:cubicBezTo>
                    <a:cubicBezTo>
                      <a:pt x="83" y="58"/>
                      <a:pt x="105" y="110"/>
                      <a:pt x="105" y="110"/>
                    </a:cubicBezTo>
                    <a:cubicBezTo>
                      <a:pt x="105" y="110"/>
                      <a:pt x="141" y="61"/>
                      <a:pt x="119" y="29"/>
                    </a:cubicBezTo>
                    <a:close/>
                  </a:path>
                </a:pathLst>
              </a:custGeom>
              <a:solidFill>
                <a:srgbClr val="E05D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Oval 31"/>
              <p:cNvSpPr>
                <a:spLocks noChangeArrowheads="1"/>
              </p:cNvSpPr>
              <p:nvPr/>
            </p:nvSpPr>
            <p:spPr bwMode="auto">
              <a:xfrm>
                <a:off x="5163" y="1734"/>
                <a:ext cx="81" cy="87"/>
              </a:xfrm>
              <a:prstGeom prst="ellipse">
                <a:avLst/>
              </a:pr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2"/>
              <p:cNvSpPr>
                <a:spLocks/>
              </p:cNvSpPr>
              <p:nvPr/>
            </p:nvSpPr>
            <p:spPr bwMode="auto">
              <a:xfrm>
                <a:off x="4956" y="2032"/>
                <a:ext cx="330" cy="604"/>
              </a:xfrm>
              <a:custGeom>
                <a:avLst/>
                <a:gdLst>
                  <a:gd name="T0" fmla="*/ 94 w 94"/>
                  <a:gd name="T1" fmla="*/ 12 h 172"/>
                  <a:gd name="T2" fmla="*/ 83 w 94"/>
                  <a:gd name="T3" fmla="*/ 0 h 172"/>
                  <a:gd name="T4" fmla="*/ 12 w 94"/>
                  <a:gd name="T5" fmla="*/ 0 h 172"/>
                  <a:gd name="T6" fmla="*/ 0 w 94"/>
                  <a:gd name="T7" fmla="*/ 12 h 172"/>
                  <a:gd name="T8" fmla="*/ 0 w 94"/>
                  <a:gd name="T9" fmla="*/ 172 h 172"/>
                  <a:gd name="T10" fmla="*/ 94 w 94"/>
                  <a:gd name="T11" fmla="*/ 172 h 172"/>
                  <a:gd name="T12" fmla="*/ 94 w 94"/>
                  <a:gd name="T13" fmla="*/ 1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172">
                    <a:moveTo>
                      <a:pt x="94" y="12"/>
                    </a:moveTo>
                    <a:cubicBezTo>
                      <a:pt x="94" y="5"/>
                      <a:pt x="89" y="0"/>
                      <a:pt x="8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94" y="172"/>
                      <a:pt x="94" y="172"/>
                      <a:pt x="94" y="172"/>
                    </a:cubicBezTo>
                    <a:lnTo>
                      <a:pt x="94" y="12"/>
                    </a:lnTo>
                    <a:close/>
                  </a:path>
                </a:pathLst>
              </a:custGeom>
              <a:solidFill>
                <a:srgbClr val="485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3"/>
              <p:cNvSpPr>
                <a:spLocks/>
              </p:cNvSpPr>
              <p:nvPr/>
            </p:nvSpPr>
            <p:spPr bwMode="auto">
              <a:xfrm>
                <a:off x="4960" y="2594"/>
                <a:ext cx="326" cy="175"/>
              </a:xfrm>
              <a:custGeom>
                <a:avLst/>
                <a:gdLst>
                  <a:gd name="T0" fmla="*/ 0 w 93"/>
                  <a:gd name="T1" fmla="*/ 0 h 50"/>
                  <a:gd name="T2" fmla="*/ 0 w 93"/>
                  <a:gd name="T3" fmla="*/ 26 h 50"/>
                  <a:gd name="T4" fmla="*/ 24 w 93"/>
                  <a:gd name="T5" fmla="*/ 50 h 50"/>
                  <a:gd name="T6" fmla="*/ 69 w 93"/>
                  <a:gd name="T7" fmla="*/ 50 h 50"/>
                  <a:gd name="T8" fmla="*/ 93 w 93"/>
                  <a:gd name="T9" fmla="*/ 26 h 50"/>
                  <a:gd name="T10" fmla="*/ 93 w 93"/>
                  <a:gd name="T11" fmla="*/ 0 h 50"/>
                  <a:gd name="T12" fmla="*/ 0 w 93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50">
                    <a:moveTo>
                      <a:pt x="0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0" y="40"/>
                      <a:pt x="11" y="50"/>
                      <a:pt x="24" y="50"/>
                    </a:cubicBezTo>
                    <a:cubicBezTo>
                      <a:pt x="69" y="50"/>
                      <a:pt x="69" y="50"/>
                      <a:pt x="69" y="50"/>
                    </a:cubicBezTo>
                    <a:cubicBezTo>
                      <a:pt x="82" y="50"/>
                      <a:pt x="93" y="40"/>
                      <a:pt x="93" y="26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Rectangle 34"/>
              <p:cNvSpPr>
                <a:spLocks noChangeArrowheads="1"/>
              </p:cNvSpPr>
              <p:nvPr/>
            </p:nvSpPr>
            <p:spPr bwMode="auto">
              <a:xfrm>
                <a:off x="5156" y="2741"/>
                <a:ext cx="105" cy="302"/>
              </a:xfrm>
              <a:prstGeom prst="rect">
                <a:avLst/>
              </a:pr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Oval 35"/>
              <p:cNvSpPr>
                <a:spLocks noChangeArrowheads="1"/>
              </p:cNvSpPr>
              <p:nvPr/>
            </p:nvSpPr>
            <p:spPr bwMode="auto">
              <a:xfrm>
                <a:off x="5156" y="2998"/>
                <a:ext cx="105" cy="105"/>
              </a:xfrm>
              <a:prstGeom prst="ellipse">
                <a:avLst/>
              </a:pr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Oval 36"/>
              <p:cNvSpPr>
                <a:spLocks noChangeArrowheads="1"/>
              </p:cNvSpPr>
              <p:nvPr/>
            </p:nvSpPr>
            <p:spPr bwMode="auto">
              <a:xfrm>
                <a:off x="5156" y="2699"/>
                <a:ext cx="105" cy="106"/>
              </a:xfrm>
              <a:prstGeom prst="ellipse">
                <a:avLst/>
              </a:pr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Rectangle 37"/>
              <p:cNvSpPr>
                <a:spLocks noChangeArrowheads="1"/>
              </p:cNvSpPr>
              <p:nvPr/>
            </p:nvSpPr>
            <p:spPr bwMode="auto">
              <a:xfrm>
                <a:off x="5156" y="3061"/>
                <a:ext cx="105" cy="372"/>
              </a:xfrm>
              <a:prstGeom prst="rect">
                <a:avLst/>
              </a:pr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Oval 38"/>
              <p:cNvSpPr>
                <a:spLocks noChangeArrowheads="1"/>
              </p:cNvSpPr>
              <p:nvPr/>
            </p:nvSpPr>
            <p:spPr bwMode="auto">
              <a:xfrm>
                <a:off x="5156" y="3001"/>
                <a:ext cx="105" cy="106"/>
              </a:xfrm>
              <a:prstGeom prst="ellipse">
                <a:avLst/>
              </a:pr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39"/>
              <p:cNvSpPr>
                <a:spLocks/>
              </p:cNvSpPr>
              <p:nvPr/>
            </p:nvSpPr>
            <p:spPr bwMode="auto">
              <a:xfrm>
                <a:off x="5005" y="3440"/>
                <a:ext cx="260" cy="91"/>
              </a:xfrm>
              <a:custGeom>
                <a:avLst/>
                <a:gdLst>
                  <a:gd name="T0" fmla="*/ 68 w 74"/>
                  <a:gd name="T1" fmla="*/ 0 h 26"/>
                  <a:gd name="T2" fmla="*/ 44 w 74"/>
                  <a:gd name="T3" fmla="*/ 1 h 26"/>
                  <a:gd name="T4" fmla="*/ 41 w 74"/>
                  <a:gd name="T5" fmla="*/ 2 h 26"/>
                  <a:gd name="T6" fmla="*/ 3 w 74"/>
                  <a:gd name="T7" fmla="*/ 18 h 26"/>
                  <a:gd name="T8" fmla="*/ 1 w 74"/>
                  <a:gd name="T9" fmla="*/ 23 h 26"/>
                  <a:gd name="T10" fmla="*/ 6 w 74"/>
                  <a:gd name="T11" fmla="*/ 26 h 26"/>
                  <a:gd name="T12" fmla="*/ 69 w 74"/>
                  <a:gd name="T13" fmla="*/ 22 h 26"/>
                  <a:gd name="T14" fmla="*/ 74 w 74"/>
                  <a:gd name="T15" fmla="*/ 18 h 26"/>
                  <a:gd name="T16" fmla="*/ 73 w 74"/>
                  <a:gd name="T17" fmla="*/ 3 h 26"/>
                  <a:gd name="T18" fmla="*/ 68 w 74"/>
                  <a:gd name="T1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4" h="26">
                    <a:moveTo>
                      <a:pt x="68" y="0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2" y="1"/>
                      <a:pt x="41" y="2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" y="19"/>
                      <a:pt x="0" y="21"/>
                      <a:pt x="1" y="23"/>
                    </a:cubicBezTo>
                    <a:cubicBezTo>
                      <a:pt x="1" y="25"/>
                      <a:pt x="4" y="26"/>
                      <a:pt x="6" y="26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72" y="22"/>
                      <a:pt x="74" y="20"/>
                      <a:pt x="74" y="18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1"/>
                      <a:pt x="71" y="0"/>
                      <a:pt x="68" y="0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40"/>
              <p:cNvSpPr>
                <a:spLocks/>
              </p:cNvSpPr>
              <p:nvPr/>
            </p:nvSpPr>
            <p:spPr bwMode="auto">
              <a:xfrm>
                <a:off x="4998" y="3402"/>
                <a:ext cx="270" cy="136"/>
              </a:xfrm>
              <a:custGeom>
                <a:avLst/>
                <a:gdLst>
                  <a:gd name="T0" fmla="*/ 44 w 77"/>
                  <a:gd name="T1" fmla="*/ 1 h 39"/>
                  <a:gd name="T2" fmla="*/ 76 w 77"/>
                  <a:gd name="T3" fmla="*/ 0 h 39"/>
                  <a:gd name="T4" fmla="*/ 77 w 77"/>
                  <a:gd name="T5" fmla="*/ 25 h 39"/>
                  <a:gd name="T6" fmla="*/ 69 w 77"/>
                  <a:gd name="T7" fmla="*/ 34 h 39"/>
                  <a:gd name="T8" fmla="*/ 6 w 77"/>
                  <a:gd name="T9" fmla="*/ 38 h 39"/>
                  <a:gd name="T10" fmla="*/ 1 w 77"/>
                  <a:gd name="T11" fmla="*/ 34 h 39"/>
                  <a:gd name="T12" fmla="*/ 7 w 77"/>
                  <a:gd name="T13" fmla="*/ 27 h 39"/>
                  <a:gd name="T14" fmla="*/ 44 w 77"/>
                  <a:gd name="T15" fmla="*/ 11 h 39"/>
                  <a:gd name="T16" fmla="*/ 44 w 77"/>
                  <a:gd name="T17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39">
                    <a:moveTo>
                      <a:pt x="44" y="1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32"/>
                      <a:pt x="69" y="34"/>
                    </a:cubicBezTo>
                    <a:cubicBezTo>
                      <a:pt x="61" y="35"/>
                      <a:pt x="6" y="38"/>
                      <a:pt x="6" y="38"/>
                    </a:cubicBezTo>
                    <a:cubicBezTo>
                      <a:pt x="6" y="38"/>
                      <a:pt x="2" y="39"/>
                      <a:pt x="1" y="34"/>
                    </a:cubicBezTo>
                    <a:cubicBezTo>
                      <a:pt x="0" y="28"/>
                      <a:pt x="5" y="28"/>
                      <a:pt x="7" y="27"/>
                    </a:cubicBezTo>
                    <a:cubicBezTo>
                      <a:pt x="44" y="11"/>
                      <a:pt x="44" y="11"/>
                      <a:pt x="44" y="11"/>
                    </a:cubicBezTo>
                    <a:lnTo>
                      <a:pt x="44" y="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1"/>
              <p:cNvSpPr>
                <a:spLocks/>
              </p:cNvSpPr>
              <p:nvPr/>
            </p:nvSpPr>
            <p:spPr bwMode="auto">
              <a:xfrm>
                <a:off x="4967" y="3416"/>
                <a:ext cx="326" cy="126"/>
              </a:xfrm>
              <a:custGeom>
                <a:avLst/>
                <a:gdLst>
                  <a:gd name="T0" fmla="*/ 85 w 93"/>
                  <a:gd name="T1" fmla="*/ 1 h 36"/>
                  <a:gd name="T2" fmla="*/ 70 w 93"/>
                  <a:gd name="T3" fmla="*/ 14 h 36"/>
                  <a:gd name="T4" fmla="*/ 52 w 93"/>
                  <a:gd name="T5" fmla="*/ 2 h 36"/>
                  <a:gd name="T6" fmla="*/ 3 w 93"/>
                  <a:gd name="T7" fmla="*/ 26 h 36"/>
                  <a:gd name="T8" fmla="*/ 5 w 93"/>
                  <a:gd name="T9" fmla="*/ 35 h 36"/>
                  <a:gd name="T10" fmla="*/ 88 w 93"/>
                  <a:gd name="T11" fmla="*/ 31 h 36"/>
                  <a:gd name="T12" fmla="*/ 85 w 93"/>
                  <a:gd name="T13" fmla="*/ 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36">
                    <a:moveTo>
                      <a:pt x="85" y="1"/>
                    </a:moveTo>
                    <a:cubicBezTo>
                      <a:pt x="83" y="1"/>
                      <a:pt x="79" y="13"/>
                      <a:pt x="70" y="14"/>
                    </a:cubicBezTo>
                    <a:cubicBezTo>
                      <a:pt x="59" y="15"/>
                      <a:pt x="52" y="2"/>
                      <a:pt x="52" y="2"/>
                    </a:cubicBezTo>
                    <a:cubicBezTo>
                      <a:pt x="52" y="2"/>
                      <a:pt x="28" y="14"/>
                      <a:pt x="3" y="26"/>
                    </a:cubicBezTo>
                    <a:cubicBezTo>
                      <a:pt x="1" y="27"/>
                      <a:pt x="0" y="35"/>
                      <a:pt x="5" y="35"/>
                    </a:cubicBezTo>
                    <a:cubicBezTo>
                      <a:pt x="9" y="36"/>
                      <a:pt x="84" y="36"/>
                      <a:pt x="88" y="31"/>
                    </a:cubicBezTo>
                    <a:cubicBezTo>
                      <a:pt x="93" y="26"/>
                      <a:pt x="88" y="0"/>
                      <a:pt x="85" y="1"/>
                    </a:cubicBezTo>
                    <a:close/>
                  </a:path>
                </a:pathLst>
              </a:custGeom>
              <a:solidFill>
                <a:srgbClr val="485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Rectangle 42"/>
              <p:cNvSpPr>
                <a:spLocks noChangeArrowheads="1"/>
              </p:cNvSpPr>
              <p:nvPr/>
            </p:nvSpPr>
            <p:spPr bwMode="auto">
              <a:xfrm>
                <a:off x="5139" y="2668"/>
                <a:ext cx="143" cy="200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Rectangle 43"/>
              <p:cNvSpPr>
                <a:spLocks noChangeArrowheads="1"/>
              </p:cNvSpPr>
              <p:nvPr/>
            </p:nvSpPr>
            <p:spPr bwMode="auto">
              <a:xfrm>
                <a:off x="4960" y="2682"/>
                <a:ext cx="143" cy="186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44"/>
              <p:cNvSpPr>
                <a:spLocks/>
              </p:cNvSpPr>
              <p:nvPr/>
            </p:nvSpPr>
            <p:spPr bwMode="auto">
              <a:xfrm>
                <a:off x="5486" y="1614"/>
                <a:ext cx="108" cy="323"/>
              </a:xfrm>
              <a:custGeom>
                <a:avLst/>
                <a:gdLst>
                  <a:gd name="T0" fmla="*/ 94 w 108"/>
                  <a:gd name="T1" fmla="*/ 323 h 323"/>
                  <a:gd name="T2" fmla="*/ 108 w 108"/>
                  <a:gd name="T3" fmla="*/ 4 h 323"/>
                  <a:gd name="T4" fmla="*/ 14 w 108"/>
                  <a:gd name="T5" fmla="*/ 0 h 323"/>
                  <a:gd name="T6" fmla="*/ 0 w 108"/>
                  <a:gd name="T7" fmla="*/ 320 h 323"/>
                  <a:gd name="T8" fmla="*/ 94 w 108"/>
                  <a:gd name="T9" fmla="*/ 32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323">
                    <a:moveTo>
                      <a:pt x="94" y="323"/>
                    </a:moveTo>
                    <a:lnTo>
                      <a:pt x="108" y="4"/>
                    </a:lnTo>
                    <a:lnTo>
                      <a:pt x="14" y="0"/>
                    </a:lnTo>
                    <a:lnTo>
                      <a:pt x="0" y="320"/>
                    </a:lnTo>
                    <a:lnTo>
                      <a:pt x="94" y="323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45"/>
              <p:cNvSpPr>
                <a:spLocks/>
              </p:cNvSpPr>
              <p:nvPr/>
            </p:nvSpPr>
            <p:spPr bwMode="auto">
              <a:xfrm>
                <a:off x="5486" y="1888"/>
                <a:ext cx="94" cy="105"/>
              </a:xfrm>
              <a:custGeom>
                <a:avLst/>
                <a:gdLst>
                  <a:gd name="T0" fmla="*/ 13 w 27"/>
                  <a:gd name="T1" fmla="*/ 30 h 30"/>
                  <a:gd name="T2" fmla="*/ 27 w 27"/>
                  <a:gd name="T3" fmla="*/ 16 h 30"/>
                  <a:gd name="T4" fmla="*/ 14 w 27"/>
                  <a:gd name="T5" fmla="*/ 0 h 30"/>
                  <a:gd name="T6" fmla="*/ 0 w 27"/>
                  <a:gd name="T7" fmla="*/ 15 h 30"/>
                  <a:gd name="T8" fmla="*/ 13 w 27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0">
                    <a:moveTo>
                      <a:pt x="13" y="30"/>
                    </a:moveTo>
                    <a:cubicBezTo>
                      <a:pt x="21" y="30"/>
                      <a:pt x="27" y="24"/>
                      <a:pt x="27" y="16"/>
                    </a:cubicBezTo>
                    <a:cubicBezTo>
                      <a:pt x="27" y="8"/>
                      <a:pt x="22" y="1"/>
                      <a:pt x="14" y="0"/>
                    </a:cubicBezTo>
                    <a:cubicBezTo>
                      <a:pt x="7" y="0"/>
                      <a:pt x="1" y="6"/>
                      <a:pt x="0" y="15"/>
                    </a:cubicBezTo>
                    <a:cubicBezTo>
                      <a:pt x="0" y="23"/>
                      <a:pt x="6" y="30"/>
                      <a:pt x="13" y="30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46"/>
              <p:cNvSpPr>
                <a:spLocks/>
              </p:cNvSpPr>
              <p:nvPr/>
            </p:nvSpPr>
            <p:spPr bwMode="auto">
              <a:xfrm>
                <a:off x="5478" y="1498"/>
                <a:ext cx="134" cy="144"/>
              </a:xfrm>
              <a:custGeom>
                <a:avLst/>
                <a:gdLst>
                  <a:gd name="T0" fmla="*/ 1 w 38"/>
                  <a:gd name="T1" fmla="*/ 28 h 41"/>
                  <a:gd name="T2" fmla="*/ 10 w 38"/>
                  <a:gd name="T3" fmla="*/ 39 h 41"/>
                  <a:gd name="T4" fmla="*/ 25 w 38"/>
                  <a:gd name="T5" fmla="*/ 41 h 41"/>
                  <a:gd name="T6" fmla="*/ 36 w 38"/>
                  <a:gd name="T7" fmla="*/ 31 h 41"/>
                  <a:gd name="T8" fmla="*/ 38 w 38"/>
                  <a:gd name="T9" fmla="*/ 13 h 41"/>
                  <a:gd name="T10" fmla="*/ 28 w 38"/>
                  <a:gd name="T11" fmla="*/ 2 h 41"/>
                  <a:gd name="T12" fmla="*/ 13 w 38"/>
                  <a:gd name="T13" fmla="*/ 0 h 41"/>
                  <a:gd name="T14" fmla="*/ 2 w 38"/>
                  <a:gd name="T15" fmla="*/ 10 h 41"/>
                  <a:gd name="T16" fmla="*/ 1 w 38"/>
                  <a:gd name="T17" fmla="*/ 2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41">
                    <a:moveTo>
                      <a:pt x="1" y="28"/>
                    </a:moveTo>
                    <a:cubicBezTo>
                      <a:pt x="0" y="34"/>
                      <a:pt x="4" y="39"/>
                      <a:pt x="10" y="39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30" y="41"/>
                      <a:pt x="36" y="37"/>
                      <a:pt x="36" y="31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8"/>
                      <a:pt x="34" y="2"/>
                      <a:pt x="28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8" y="0"/>
                      <a:pt x="3" y="4"/>
                      <a:pt x="2" y="10"/>
                    </a:cubicBezTo>
                    <a:lnTo>
                      <a:pt x="1" y="28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47"/>
              <p:cNvSpPr>
                <a:spLocks/>
              </p:cNvSpPr>
              <p:nvPr/>
            </p:nvSpPr>
            <p:spPr bwMode="auto">
              <a:xfrm>
                <a:off x="5464" y="1526"/>
                <a:ext cx="71" cy="46"/>
              </a:xfrm>
              <a:custGeom>
                <a:avLst/>
                <a:gdLst>
                  <a:gd name="T0" fmla="*/ 14 w 20"/>
                  <a:gd name="T1" fmla="*/ 12 h 13"/>
                  <a:gd name="T2" fmla="*/ 20 w 20"/>
                  <a:gd name="T3" fmla="*/ 7 h 13"/>
                  <a:gd name="T4" fmla="*/ 20 w 20"/>
                  <a:gd name="T5" fmla="*/ 7 h 13"/>
                  <a:gd name="T6" fmla="*/ 15 w 20"/>
                  <a:gd name="T7" fmla="*/ 1 h 13"/>
                  <a:gd name="T8" fmla="*/ 6 w 20"/>
                  <a:gd name="T9" fmla="*/ 0 h 13"/>
                  <a:gd name="T10" fmla="*/ 0 w 20"/>
                  <a:gd name="T11" fmla="*/ 5 h 13"/>
                  <a:gd name="T12" fmla="*/ 0 w 20"/>
                  <a:gd name="T13" fmla="*/ 5 h 13"/>
                  <a:gd name="T14" fmla="*/ 5 w 20"/>
                  <a:gd name="T15" fmla="*/ 11 h 13"/>
                  <a:gd name="T16" fmla="*/ 14 w 20"/>
                  <a:gd name="T17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3">
                    <a:moveTo>
                      <a:pt x="14" y="12"/>
                    </a:moveTo>
                    <a:cubicBezTo>
                      <a:pt x="17" y="13"/>
                      <a:pt x="20" y="10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4"/>
                      <a:pt x="18" y="1"/>
                      <a:pt x="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1" y="2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8"/>
                      <a:pt x="2" y="11"/>
                      <a:pt x="5" y="11"/>
                    </a:cubicBezTo>
                    <a:lnTo>
                      <a:pt x="14" y="12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48"/>
              <p:cNvSpPr>
                <a:spLocks/>
              </p:cNvSpPr>
              <p:nvPr/>
            </p:nvSpPr>
            <p:spPr bwMode="auto">
              <a:xfrm>
                <a:off x="5454" y="1540"/>
                <a:ext cx="95" cy="102"/>
              </a:xfrm>
              <a:custGeom>
                <a:avLst/>
                <a:gdLst>
                  <a:gd name="T0" fmla="*/ 23 w 27"/>
                  <a:gd name="T1" fmla="*/ 25 h 29"/>
                  <a:gd name="T2" fmla="*/ 21 w 27"/>
                  <a:gd name="T3" fmla="*/ 8 h 29"/>
                  <a:gd name="T4" fmla="*/ 5 w 27"/>
                  <a:gd name="T5" fmla="*/ 3 h 29"/>
                  <a:gd name="T6" fmla="*/ 6 w 27"/>
                  <a:gd name="T7" fmla="*/ 21 h 29"/>
                  <a:gd name="T8" fmla="*/ 23 w 27"/>
                  <a:gd name="T9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9">
                    <a:moveTo>
                      <a:pt x="23" y="25"/>
                    </a:moveTo>
                    <a:cubicBezTo>
                      <a:pt x="27" y="22"/>
                      <a:pt x="27" y="14"/>
                      <a:pt x="21" y="8"/>
                    </a:cubicBezTo>
                    <a:cubicBezTo>
                      <a:pt x="16" y="2"/>
                      <a:pt x="9" y="0"/>
                      <a:pt x="5" y="3"/>
                    </a:cubicBezTo>
                    <a:cubicBezTo>
                      <a:pt x="0" y="7"/>
                      <a:pt x="1" y="15"/>
                      <a:pt x="6" y="21"/>
                    </a:cubicBezTo>
                    <a:cubicBezTo>
                      <a:pt x="11" y="27"/>
                      <a:pt x="19" y="29"/>
                      <a:pt x="23" y="25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49"/>
              <p:cNvSpPr>
                <a:spLocks/>
              </p:cNvSpPr>
              <p:nvPr/>
            </p:nvSpPr>
            <p:spPr bwMode="auto">
              <a:xfrm>
                <a:off x="5457" y="1523"/>
                <a:ext cx="50" cy="77"/>
              </a:xfrm>
              <a:custGeom>
                <a:avLst/>
                <a:gdLst>
                  <a:gd name="T0" fmla="*/ 13 w 14"/>
                  <a:gd name="T1" fmla="*/ 7 h 22"/>
                  <a:gd name="T2" fmla="*/ 8 w 14"/>
                  <a:gd name="T3" fmla="*/ 1 h 22"/>
                  <a:gd name="T4" fmla="*/ 8 w 14"/>
                  <a:gd name="T5" fmla="*/ 1 h 22"/>
                  <a:gd name="T6" fmla="*/ 2 w 14"/>
                  <a:gd name="T7" fmla="*/ 6 h 22"/>
                  <a:gd name="T8" fmla="*/ 1 w 14"/>
                  <a:gd name="T9" fmla="*/ 15 h 22"/>
                  <a:gd name="T10" fmla="*/ 6 w 14"/>
                  <a:gd name="T11" fmla="*/ 21 h 22"/>
                  <a:gd name="T12" fmla="*/ 6 w 14"/>
                  <a:gd name="T13" fmla="*/ 21 h 22"/>
                  <a:gd name="T14" fmla="*/ 12 w 14"/>
                  <a:gd name="T15" fmla="*/ 16 h 22"/>
                  <a:gd name="T16" fmla="*/ 13 w 14"/>
                  <a:gd name="T17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2">
                    <a:moveTo>
                      <a:pt x="13" y="7"/>
                    </a:moveTo>
                    <a:cubicBezTo>
                      <a:pt x="14" y="4"/>
                      <a:pt x="12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5" y="0"/>
                      <a:pt x="2" y="2"/>
                      <a:pt x="2" y="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8"/>
                      <a:pt x="3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9" y="22"/>
                      <a:pt x="12" y="20"/>
                      <a:pt x="12" y="16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50"/>
              <p:cNvSpPr>
                <a:spLocks/>
              </p:cNvSpPr>
              <p:nvPr/>
            </p:nvSpPr>
            <p:spPr bwMode="auto">
              <a:xfrm>
                <a:off x="5237" y="1909"/>
                <a:ext cx="305" cy="242"/>
              </a:xfrm>
              <a:custGeom>
                <a:avLst/>
                <a:gdLst>
                  <a:gd name="T0" fmla="*/ 252 w 305"/>
                  <a:gd name="T1" fmla="*/ 0 h 242"/>
                  <a:gd name="T2" fmla="*/ 0 w 305"/>
                  <a:gd name="T3" fmla="*/ 155 h 242"/>
                  <a:gd name="T4" fmla="*/ 52 w 305"/>
                  <a:gd name="T5" fmla="*/ 242 h 242"/>
                  <a:gd name="T6" fmla="*/ 305 w 305"/>
                  <a:gd name="T7" fmla="*/ 91 h 242"/>
                  <a:gd name="T8" fmla="*/ 252 w 305"/>
                  <a:gd name="T9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242">
                    <a:moveTo>
                      <a:pt x="252" y="0"/>
                    </a:moveTo>
                    <a:lnTo>
                      <a:pt x="0" y="155"/>
                    </a:lnTo>
                    <a:lnTo>
                      <a:pt x="52" y="242"/>
                    </a:lnTo>
                    <a:lnTo>
                      <a:pt x="305" y="91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51"/>
              <p:cNvSpPr>
                <a:spLocks/>
              </p:cNvSpPr>
              <p:nvPr/>
            </p:nvSpPr>
            <p:spPr bwMode="auto">
              <a:xfrm>
                <a:off x="5464" y="1892"/>
                <a:ext cx="116" cy="119"/>
              </a:xfrm>
              <a:custGeom>
                <a:avLst/>
                <a:gdLst>
                  <a:gd name="T0" fmla="*/ 29 w 33"/>
                  <a:gd name="T1" fmla="*/ 9 h 34"/>
                  <a:gd name="T2" fmla="*/ 9 w 33"/>
                  <a:gd name="T3" fmla="*/ 4 h 34"/>
                  <a:gd name="T4" fmla="*/ 4 w 33"/>
                  <a:gd name="T5" fmla="*/ 24 h 34"/>
                  <a:gd name="T6" fmla="*/ 24 w 33"/>
                  <a:gd name="T7" fmla="*/ 29 h 34"/>
                  <a:gd name="T8" fmla="*/ 29 w 33"/>
                  <a:gd name="T9" fmla="*/ 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4">
                    <a:moveTo>
                      <a:pt x="29" y="9"/>
                    </a:moveTo>
                    <a:cubicBezTo>
                      <a:pt x="25" y="2"/>
                      <a:pt x="16" y="0"/>
                      <a:pt x="9" y="4"/>
                    </a:cubicBezTo>
                    <a:cubicBezTo>
                      <a:pt x="2" y="8"/>
                      <a:pt x="0" y="17"/>
                      <a:pt x="4" y="24"/>
                    </a:cubicBezTo>
                    <a:cubicBezTo>
                      <a:pt x="8" y="31"/>
                      <a:pt x="17" y="34"/>
                      <a:pt x="24" y="29"/>
                    </a:cubicBezTo>
                    <a:cubicBezTo>
                      <a:pt x="31" y="25"/>
                      <a:pt x="33" y="16"/>
                      <a:pt x="29" y="9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52"/>
              <p:cNvSpPr>
                <a:spLocks/>
              </p:cNvSpPr>
              <p:nvPr/>
            </p:nvSpPr>
            <p:spPr bwMode="auto">
              <a:xfrm>
                <a:off x="5212" y="2046"/>
                <a:ext cx="119" cy="116"/>
              </a:xfrm>
              <a:custGeom>
                <a:avLst/>
                <a:gdLst>
                  <a:gd name="T0" fmla="*/ 29 w 34"/>
                  <a:gd name="T1" fmla="*/ 9 h 33"/>
                  <a:gd name="T2" fmla="*/ 9 w 34"/>
                  <a:gd name="T3" fmla="*/ 4 h 33"/>
                  <a:gd name="T4" fmla="*/ 4 w 34"/>
                  <a:gd name="T5" fmla="*/ 24 h 33"/>
                  <a:gd name="T6" fmla="*/ 24 w 34"/>
                  <a:gd name="T7" fmla="*/ 29 h 33"/>
                  <a:gd name="T8" fmla="*/ 29 w 34"/>
                  <a:gd name="T9" fmla="*/ 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3">
                    <a:moveTo>
                      <a:pt x="29" y="9"/>
                    </a:moveTo>
                    <a:cubicBezTo>
                      <a:pt x="25" y="2"/>
                      <a:pt x="16" y="0"/>
                      <a:pt x="9" y="4"/>
                    </a:cubicBezTo>
                    <a:cubicBezTo>
                      <a:pt x="2" y="8"/>
                      <a:pt x="0" y="17"/>
                      <a:pt x="4" y="24"/>
                    </a:cubicBezTo>
                    <a:cubicBezTo>
                      <a:pt x="8" y="31"/>
                      <a:pt x="17" y="33"/>
                      <a:pt x="24" y="29"/>
                    </a:cubicBezTo>
                    <a:cubicBezTo>
                      <a:pt x="31" y="25"/>
                      <a:pt x="34" y="16"/>
                      <a:pt x="29" y="9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53"/>
              <p:cNvSpPr>
                <a:spLocks/>
              </p:cNvSpPr>
              <p:nvPr/>
            </p:nvSpPr>
            <p:spPr bwMode="auto">
              <a:xfrm>
                <a:off x="5223" y="1976"/>
                <a:ext cx="206" cy="186"/>
              </a:xfrm>
              <a:custGeom>
                <a:avLst/>
                <a:gdLst>
                  <a:gd name="T0" fmla="*/ 143 w 206"/>
                  <a:gd name="T1" fmla="*/ 0 h 186"/>
                  <a:gd name="T2" fmla="*/ 0 w 206"/>
                  <a:gd name="T3" fmla="*/ 84 h 186"/>
                  <a:gd name="T4" fmla="*/ 63 w 206"/>
                  <a:gd name="T5" fmla="*/ 186 h 186"/>
                  <a:gd name="T6" fmla="*/ 206 w 206"/>
                  <a:gd name="T7" fmla="*/ 102 h 186"/>
                  <a:gd name="T8" fmla="*/ 143 w 206"/>
                  <a:gd name="T9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186">
                    <a:moveTo>
                      <a:pt x="143" y="0"/>
                    </a:moveTo>
                    <a:lnTo>
                      <a:pt x="0" y="84"/>
                    </a:lnTo>
                    <a:lnTo>
                      <a:pt x="63" y="186"/>
                    </a:lnTo>
                    <a:lnTo>
                      <a:pt x="206" y="102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485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54"/>
              <p:cNvSpPr>
                <a:spLocks/>
              </p:cNvSpPr>
              <p:nvPr/>
            </p:nvSpPr>
            <p:spPr bwMode="auto">
              <a:xfrm>
                <a:off x="5195" y="2039"/>
                <a:ext cx="136" cy="137"/>
              </a:xfrm>
              <a:custGeom>
                <a:avLst/>
                <a:gdLst>
                  <a:gd name="T0" fmla="*/ 34 w 39"/>
                  <a:gd name="T1" fmla="*/ 11 h 39"/>
                  <a:gd name="T2" fmla="*/ 10 w 39"/>
                  <a:gd name="T3" fmla="*/ 5 h 39"/>
                  <a:gd name="T4" fmla="*/ 5 w 39"/>
                  <a:gd name="T5" fmla="*/ 28 h 39"/>
                  <a:gd name="T6" fmla="*/ 28 w 39"/>
                  <a:gd name="T7" fmla="*/ 34 h 39"/>
                  <a:gd name="T8" fmla="*/ 34 w 39"/>
                  <a:gd name="T9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9">
                    <a:moveTo>
                      <a:pt x="34" y="11"/>
                    </a:moveTo>
                    <a:cubicBezTo>
                      <a:pt x="29" y="3"/>
                      <a:pt x="18" y="0"/>
                      <a:pt x="10" y="5"/>
                    </a:cubicBezTo>
                    <a:cubicBezTo>
                      <a:pt x="2" y="10"/>
                      <a:pt x="0" y="20"/>
                      <a:pt x="5" y="28"/>
                    </a:cubicBezTo>
                    <a:cubicBezTo>
                      <a:pt x="9" y="37"/>
                      <a:pt x="20" y="39"/>
                      <a:pt x="28" y="34"/>
                    </a:cubicBezTo>
                    <a:cubicBezTo>
                      <a:pt x="36" y="29"/>
                      <a:pt x="39" y="19"/>
                      <a:pt x="34" y="11"/>
                    </a:cubicBezTo>
                    <a:close/>
                  </a:path>
                </a:pathLst>
              </a:custGeom>
              <a:solidFill>
                <a:srgbClr val="485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55"/>
              <p:cNvSpPr>
                <a:spLocks/>
              </p:cNvSpPr>
              <p:nvPr/>
            </p:nvSpPr>
            <p:spPr bwMode="auto">
              <a:xfrm>
                <a:off x="3519" y="2562"/>
                <a:ext cx="161" cy="394"/>
              </a:xfrm>
              <a:custGeom>
                <a:avLst/>
                <a:gdLst>
                  <a:gd name="T0" fmla="*/ 161 w 161"/>
                  <a:gd name="T1" fmla="*/ 18 h 394"/>
                  <a:gd name="T2" fmla="*/ 112 w 161"/>
                  <a:gd name="T3" fmla="*/ 394 h 394"/>
                  <a:gd name="T4" fmla="*/ 0 w 161"/>
                  <a:gd name="T5" fmla="*/ 387 h 394"/>
                  <a:gd name="T6" fmla="*/ 4 w 161"/>
                  <a:gd name="T7" fmla="*/ 0 h 394"/>
                  <a:gd name="T8" fmla="*/ 161 w 161"/>
                  <a:gd name="T9" fmla="*/ 18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394">
                    <a:moveTo>
                      <a:pt x="161" y="18"/>
                    </a:moveTo>
                    <a:lnTo>
                      <a:pt x="112" y="394"/>
                    </a:lnTo>
                    <a:lnTo>
                      <a:pt x="0" y="387"/>
                    </a:lnTo>
                    <a:lnTo>
                      <a:pt x="4" y="0"/>
                    </a:lnTo>
                    <a:lnTo>
                      <a:pt x="161" y="18"/>
                    </a:lnTo>
                    <a:close/>
                  </a:path>
                </a:pathLst>
              </a:custGeom>
              <a:solidFill>
                <a:srgbClr val="485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56"/>
              <p:cNvSpPr>
                <a:spLocks/>
              </p:cNvSpPr>
              <p:nvPr/>
            </p:nvSpPr>
            <p:spPr bwMode="auto">
              <a:xfrm>
                <a:off x="3509" y="2422"/>
                <a:ext cx="178" cy="242"/>
              </a:xfrm>
              <a:custGeom>
                <a:avLst/>
                <a:gdLst>
                  <a:gd name="T0" fmla="*/ 1 w 51"/>
                  <a:gd name="T1" fmla="*/ 34 h 69"/>
                  <a:gd name="T2" fmla="*/ 28 w 51"/>
                  <a:gd name="T3" fmla="*/ 69 h 69"/>
                  <a:gd name="T4" fmla="*/ 49 w 51"/>
                  <a:gd name="T5" fmla="*/ 36 h 69"/>
                  <a:gd name="T6" fmla="*/ 22 w 51"/>
                  <a:gd name="T7" fmla="*/ 1 h 69"/>
                  <a:gd name="T8" fmla="*/ 1 w 51"/>
                  <a:gd name="T9" fmla="*/ 3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69">
                    <a:moveTo>
                      <a:pt x="1" y="34"/>
                    </a:moveTo>
                    <a:cubicBezTo>
                      <a:pt x="3" y="53"/>
                      <a:pt x="15" y="68"/>
                      <a:pt x="28" y="69"/>
                    </a:cubicBezTo>
                    <a:cubicBezTo>
                      <a:pt x="41" y="69"/>
                      <a:pt x="51" y="55"/>
                      <a:pt x="49" y="36"/>
                    </a:cubicBezTo>
                    <a:cubicBezTo>
                      <a:pt x="48" y="17"/>
                      <a:pt x="36" y="1"/>
                      <a:pt x="22" y="1"/>
                    </a:cubicBezTo>
                    <a:cubicBezTo>
                      <a:pt x="9" y="0"/>
                      <a:pt x="0" y="15"/>
                      <a:pt x="1" y="34"/>
                    </a:cubicBezTo>
                    <a:close/>
                  </a:path>
                </a:pathLst>
              </a:custGeom>
              <a:solidFill>
                <a:srgbClr val="485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57"/>
              <p:cNvSpPr>
                <a:spLocks/>
              </p:cNvSpPr>
              <p:nvPr/>
            </p:nvSpPr>
            <p:spPr bwMode="auto">
              <a:xfrm>
                <a:off x="3512" y="2885"/>
                <a:ext cx="130" cy="127"/>
              </a:xfrm>
              <a:custGeom>
                <a:avLst/>
                <a:gdLst>
                  <a:gd name="T0" fmla="*/ 28 w 37"/>
                  <a:gd name="T1" fmla="*/ 5 h 36"/>
                  <a:gd name="T2" fmla="*/ 32 w 37"/>
                  <a:gd name="T3" fmla="*/ 27 h 36"/>
                  <a:gd name="T4" fmla="*/ 9 w 37"/>
                  <a:gd name="T5" fmla="*/ 31 h 36"/>
                  <a:gd name="T6" fmla="*/ 5 w 37"/>
                  <a:gd name="T7" fmla="*/ 9 h 36"/>
                  <a:gd name="T8" fmla="*/ 28 w 37"/>
                  <a:gd name="T9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6">
                    <a:moveTo>
                      <a:pt x="28" y="5"/>
                    </a:moveTo>
                    <a:cubicBezTo>
                      <a:pt x="35" y="10"/>
                      <a:pt x="37" y="20"/>
                      <a:pt x="32" y="27"/>
                    </a:cubicBezTo>
                    <a:cubicBezTo>
                      <a:pt x="27" y="34"/>
                      <a:pt x="17" y="36"/>
                      <a:pt x="9" y="31"/>
                    </a:cubicBezTo>
                    <a:cubicBezTo>
                      <a:pt x="2" y="26"/>
                      <a:pt x="0" y="16"/>
                      <a:pt x="5" y="9"/>
                    </a:cubicBezTo>
                    <a:cubicBezTo>
                      <a:pt x="10" y="2"/>
                      <a:pt x="20" y="0"/>
                      <a:pt x="28" y="5"/>
                    </a:cubicBezTo>
                    <a:close/>
                  </a:path>
                </a:pathLst>
              </a:custGeom>
              <a:solidFill>
                <a:srgbClr val="485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58"/>
              <p:cNvSpPr>
                <a:spLocks/>
              </p:cNvSpPr>
              <p:nvPr/>
            </p:nvSpPr>
            <p:spPr bwMode="auto">
              <a:xfrm>
                <a:off x="3519" y="2956"/>
                <a:ext cx="116" cy="498"/>
              </a:xfrm>
              <a:custGeom>
                <a:avLst/>
                <a:gdLst>
                  <a:gd name="T0" fmla="*/ 116 w 116"/>
                  <a:gd name="T1" fmla="*/ 0 h 498"/>
                  <a:gd name="T2" fmla="*/ 98 w 116"/>
                  <a:gd name="T3" fmla="*/ 491 h 498"/>
                  <a:gd name="T4" fmla="*/ 14 w 116"/>
                  <a:gd name="T5" fmla="*/ 498 h 498"/>
                  <a:gd name="T6" fmla="*/ 0 w 116"/>
                  <a:gd name="T7" fmla="*/ 0 h 498"/>
                  <a:gd name="T8" fmla="*/ 116 w 116"/>
                  <a:gd name="T9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498">
                    <a:moveTo>
                      <a:pt x="116" y="0"/>
                    </a:moveTo>
                    <a:lnTo>
                      <a:pt x="98" y="491"/>
                    </a:lnTo>
                    <a:lnTo>
                      <a:pt x="14" y="498"/>
                    </a:lnTo>
                    <a:lnTo>
                      <a:pt x="0" y="0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Oval 59"/>
              <p:cNvSpPr>
                <a:spLocks noChangeArrowheads="1"/>
              </p:cNvSpPr>
              <p:nvPr/>
            </p:nvSpPr>
            <p:spPr bwMode="auto">
              <a:xfrm>
                <a:off x="3519" y="2899"/>
                <a:ext cx="116" cy="113"/>
              </a:xfrm>
              <a:prstGeom prst="ellipse">
                <a:avLst/>
              </a:pr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60"/>
              <p:cNvSpPr>
                <a:spLocks/>
              </p:cNvSpPr>
              <p:nvPr/>
            </p:nvSpPr>
            <p:spPr bwMode="auto">
              <a:xfrm>
                <a:off x="3369" y="3416"/>
                <a:ext cx="255" cy="119"/>
              </a:xfrm>
              <a:custGeom>
                <a:avLst/>
                <a:gdLst>
                  <a:gd name="T0" fmla="*/ 70 w 73"/>
                  <a:gd name="T1" fmla="*/ 0 h 34"/>
                  <a:gd name="T2" fmla="*/ 51 w 73"/>
                  <a:gd name="T3" fmla="*/ 1 h 34"/>
                  <a:gd name="T4" fmla="*/ 4 w 73"/>
                  <a:gd name="T5" fmla="*/ 27 h 34"/>
                  <a:gd name="T6" fmla="*/ 1 w 73"/>
                  <a:gd name="T7" fmla="*/ 31 h 34"/>
                  <a:gd name="T8" fmla="*/ 6 w 73"/>
                  <a:gd name="T9" fmla="*/ 34 h 34"/>
                  <a:gd name="T10" fmla="*/ 68 w 73"/>
                  <a:gd name="T11" fmla="*/ 34 h 34"/>
                  <a:gd name="T12" fmla="*/ 73 w 73"/>
                  <a:gd name="T13" fmla="*/ 30 h 34"/>
                  <a:gd name="T14" fmla="*/ 70 w 73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34">
                    <a:moveTo>
                      <a:pt x="70" y="0"/>
                    </a:moveTo>
                    <a:cubicBezTo>
                      <a:pt x="70" y="0"/>
                      <a:pt x="51" y="1"/>
                      <a:pt x="51" y="1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2" y="28"/>
                      <a:pt x="0" y="30"/>
                      <a:pt x="1" y="31"/>
                    </a:cubicBezTo>
                    <a:cubicBezTo>
                      <a:pt x="2" y="33"/>
                      <a:pt x="4" y="34"/>
                      <a:pt x="6" y="34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71" y="34"/>
                      <a:pt x="73" y="32"/>
                      <a:pt x="73" y="30"/>
                    </a:cubicBezTo>
                    <a:cubicBezTo>
                      <a:pt x="73" y="30"/>
                      <a:pt x="72" y="0"/>
                      <a:pt x="70" y="0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61"/>
              <p:cNvSpPr>
                <a:spLocks/>
              </p:cNvSpPr>
              <p:nvPr/>
            </p:nvSpPr>
            <p:spPr bwMode="auto">
              <a:xfrm>
                <a:off x="3358" y="3423"/>
                <a:ext cx="291" cy="119"/>
              </a:xfrm>
              <a:custGeom>
                <a:avLst/>
                <a:gdLst>
                  <a:gd name="T0" fmla="*/ 76 w 83"/>
                  <a:gd name="T1" fmla="*/ 3 h 34"/>
                  <a:gd name="T2" fmla="*/ 64 w 83"/>
                  <a:gd name="T3" fmla="*/ 14 h 34"/>
                  <a:gd name="T4" fmla="*/ 49 w 83"/>
                  <a:gd name="T5" fmla="*/ 2 h 34"/>
                  <a:gd name="T6" fmla="*/ 43 w 83"/>
                  <a:gd name="T7" fmla="*/ 3 h 34"/>
                  <a:gd name="T8" fmla="*/ 3 w 83"/>
                  <a:gd name="T9" fmla="*/ 24 h 34"/>
                  <a:gd name="T10" fmla="*/ 4 w 83"/>
                  <a:gd name="T11" fmla="*/ 33 h 34"/>
                  <a:gd name="T12" fmla="*/ 78 w 83"/>
                  <a:gd name="T13" fmla="*/ 31 h 34"/>
                  <a:gd name="T14" fmla="*/ 76 w 83"/>
                  <a:gd name="T15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34">
                    <a:moveTo>
                      <a:pt x="76" y="3"/>
                    </a:moveTo>
                    <a:cubicBezTo>
                      <a:pt x="74" y="4"/>
                      <a:pt x="72" y="14"/>
                      <a:pt x="64" y="14"/>
                    </a:cubicBezTo>
                    <a:cubicBezTo>
                      <a:pt x="56" y="14"/>
                      <a:pt x="53" y="9"/>
                      <a:pt x="49" y="2"/>
                    </a:cubicBezTo>
                    <a:cubicBezTo>
                      <a:pt x="48" y="0"/>
                      <a:pt x="46" y="1"/>
                      <a:pt x="43" y="3"/>
                    </a:cubicBezTo>
                    <a:cubicBezTo>
                      <a:pt x="36" y="7"/>
                      <a:pt x="23" y="15"/>
                      <a:pt x="3" y="24"/>
                    </a:cubicBezTo>
                    <a:cubicBezTo>
                      <a:pt x="0" y="25"/>
                      <a:pt x="0" y="32"/>
                      <a:pt x="4" y="33"/>
                    </a:cubicBezTo>
                    <a:cubicBezTo>
                      <a:pt x="14" y="34"/>
                      <a:pt x="72" y="34"/>
                      <a:pt x="78" y="31"/>
                    </a:cubicBezTo>
                    <a:cubicBezTo>
                      <a:pt x="83" y="29"/>
                      <a:pt x="79" y="3"/>
                      <a:pt x="76" y="3"/>
                    </a:cubicBezTo>
                    <a:close/>
                  </a:path>
                </a:pathLst>
              </a:custGeom>
              <a:solidFill>
                <a:srgbClr val="569E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62"/>
              <p:cNvSpPr>
                <a:spLocks/>
              </p:cNvSpPr>
              <p:nvPr/>
            </p:nvSpPr>
            <p:spPr bwMode="auto">
              <a:xfrm>
                <a:off x="3516" y="2892"/>
                <a:ext cx="122" cy="218"/>
              </a:xfrm>
              <a:custGeom>
                <a:avLst/>
                <a:gdLst>
                  <a:gd name="T0" fmla="*/ 3 w 35"/>
                  <a:gd name="T1" fmla="*/ 62 h 62"/>
                  <a:gd name="T2" fmla="*/ 33 w 35"/>
                  <a:gd name="T3" fmla="*/ 62 h 62"/>
                  <a:gd name="T4" fmla="*/ 34 w 35"/>
                  <a:gd name="T5" fmla="*/ 20 h 62"/>
                  <a:gd name="T6" fmla="*/ 18 w 35"/>
                  <a:gd name="T7" fmla="*/ 1 h 62"/>
                  <a:gd name="T8" fmla="*/ 1 w 35"/>
                  <a:gd name="T9" fmla="*/ 23 h 62"/>
                  <a:gd name="T10" fmla="*/ 3 w 35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62">
                    <a:moveTo>
                      <a:pt x="3" y="62"/>
                    </a:moveTo>
                    <a:cubicBezTo>
                      <a:pt x="33" y="62"/>
                      <a:pt x="33" y="62"/>
                      <a:pt x="33" y="62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0"/>
                      <a:pt x="35" y="1"/>
                      <a:pt x="18" y="1"/>
                    </a:cubicBezTo>
                    <a:cubicBezTo>
                      <a:pt x="0" y="0"/>
                      <a:pt x="1" y="20"/>
                      <a:pt x="1" y="23"/>
                    </a:cubicBezTo>
                    <a:cubicBezTo>
                      <a:pt x="1" y="27"/>
                      <a:pt x="3" y="62"/>
                      <a:pt x="3" y="62"/>
                    </a:cubicBezTo>
                    <a:close/>
                  </a:path>
                </a:pathLst>
              </a:custGeom>
              <a:solidFill>
                <a:srgbClr val="485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63"/>
              <p:cNvSpPr>
                <a:spLocks/>
              </p:cNvSpPr>
              <p:nvPr/>
            </p:nvSpPr>
            <p:spPr bwMode="auto">
              <a:xfrm>
                <a:off x="3863" y="1909"/>
                <a:ext cx="133" cy="141"/>
              </a:xfrm>
              <a:custGeom>
                <a:avLst/>
                <a:gdLst>
                  <a:gd name="T0" fmla="*/ 1 w 38"/>
                  <a:gd name="T1" fmla="*/ 21 h 40"/>
                  <a:gd name="T2" fmla="*/ 6 w 38"/>
                  <a:gd name="T3" fmla="*/ 33 h 40"/>
                  <a:gd name="T4" fmla="*/ 19 w 38"/>
                  <a:gd name="T5" fmla="*/ 38 h 40"/>
                  <a:gd name="T6" fmla="*/ 30 w 38"/>
                  <a:gd name="T7" fmla="*/ 33 h 40"/>
                  <a:gd name="T8" fmla="*/ 36 w 38"/>
                  <a:gd name="T9" fmla="*/ 18 h 40"/>
                  <a:gd name="T10" fmla="*/ 31 w 38"/>
                  <a:gd name="T11" fmla="*/ 7 h 40"/>
                  <a:gd name="T12" fmla="*/ 19 w 38"/>
                  <a:gd name="T13" fmla="*/ 2 h 40"/>
                  <a:gd name="T14" fmla="*/ 7 w 38"/>
                  <a:gd name="T15" fmla="*/ 7 h 40"/>
                  <a:gd name="T16" fmla="*/ 1 w 38"/>
                  <a:gd name="T17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40">
                    <a:moveTo>
                      <a:pt x="1" y="21"/>
                    </a:moveTo>
                    <a:cubicBezTo>
                      <a:pt x="0" y="26"/>
                      <a:pt x="2" y="31"/>
                      <a:pt x="6" y="33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23" y="40"/>
                      <a:pt x="29" y="37"/>
                      <a:pt x="30" y="33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8" y="14"/>
                      <a:pt x="35" y="9"/>
                      <a:pt x="31" y="7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4" y="0"/>
                      <a:pt x="9" y="2"/>
                      <a:pt x="7" y="7"/>
                    </a:cubicBezTo>
                    <a:lnTo>
                      <a:pt x="1" y="21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Freeform 64"/>
              <p:cNvSpPr>
                <a:spLocks/>
              </p:cNvSpPr>
              <p:nvPr/>
            </p:nvSpPr>
            <p:spPr bwMode="auto">
              <a:xfrm>
                <a:off x="3849" y="1937"/>
                <a:ext cx="77" cy="95"/>
              </a:xfrm>
              <a:custGeom>
                <a:avLst/>
                <a:gdLst>
                  <a:gd name="T0" fmla="*/ 16 w 22"/>
                  <a:gd name="T1" fmla="*/ 25 h 27"/>
                  <a:gd name="T2" fmla="*/ 19 w 22"/>
                  <a:gd name="T3" fmla="*/ 10 h 27"/>
                  <a:gd name="T4" fmla="*/ 6 w 22"/>
                  <a:gd name="T5" fmla="*/ 2 h 27"/>
                  <a:gd name="T6" fmla="*/ 3 w 22"/>
                  <a:gd name="T7" fmla="*/ 17 h 27"/>
                  <a:gd name="T8" fmla="*/ 16 w 22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7">
                    <a:moveTo>
                      <a:pt x="16" y="25"/>
                    </a:moveTo>
                    <a:cubicBezTo>
                      <a:pt x="21" y="23"/>
                      <a:pt x="22" y="17"/>
                      <a:pt x="19" y="10"/>
                    </a:cubicBezTo>
                    <a:cubicBezTo>
                      <a:pt x="16" y="4"/>
                      <a:pt x="10" y="0"/>
                      <a:pt x="6" y="2"/>
                    </a:cubicBezTo>
                    <a:cubicBezTo>
                      <a:pt x="1" y="4"/>
                      <a:pt x="0" y="11"/>
                      <a:pt x="3" y="17"/>
                    </a:cubicBezTo>
                    <a:cubicBezTo>
                      <a:pt x="6" y="23"/>
                      <a:pt x="12" y="27"/>
                      <a:pt x="16" y="25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65"/>
              <p:cNvSpPr>
                <a:spLocks/>
              </p:cNvSpPr>
              <p:nvPr/>
            </p:nvSpPr>
            <p:spPr bwMode="auto">
              <a:xfrm>
                <a:off x="3856" y="1944"/>
                <a:ext cx="49" cy="63"/>
              </a:xfrm>
              <a:custGeom>
                <a:avLst/>
                <a:gdLst>
                  <a:gd name="T0" fmla="*/ 13 w 14"/>
                  <a:gd name="T1" fmla="*/ 8 h 18"/>
                  <a:gd name="T2" fmla="*/ 10 w 14"/>
                  <a:gd name="T3" fmla="*/ 1 h 18"/>
                  <a:gd name="T4" fmla="*/ 10 w 14"/>
                  <a:gd name="T5" fmla="*/ 1 h 18"/>
                  <a:gd name="T6" fmla="*/ 4 w 14"/>
                  <a:gd name="T7" fmla="*/ 4 h 18"/>
                  <a:gd name="T8" fmla="*/ 1 w 14"/>
                  <a:gd name="T9" fmla="*/ 11 h 18"/>
                  <a:gd name="T10" fmla="*/ 3 w 14"/>
                  <a:gd name="T11" fmla="*/ 17 h 18"/>
                  <a:gd name="T12" fmla="*/ 3 w 14"/>
                  <a:gd name="T13" fmla="*/ 17 h 18"/>
                  <a:gd name="T14" fmla="*/ 9 w 14"/>
                  <a:gd name="T15" fmla="*/ 15 h 18"/>
                  <a:gd name="T16" fmla="*/ 13 w 14"/>
                  <a:gd name="T1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8">
                    <a:moveTo>
                      <a:pt x="13" y="8"/>
                    </a:moveTo>
                    <a:cubicBezTo>
                      <a:pt x="14" y="5"/>
                      <a:pt x="13" y="3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0"/>
                      <a:pt x="5" y="1"/>
                      <a:pt x="4" y="4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3"/>
                      <a:pt x="1" y="16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5" y="18"/>
                      <a:pt x="8" y="17"/>
                      <a:pt x="9" y="15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66"/>
              <p:cNvSpPr>
                <a:spLocks/>
              </p:cNvSpPr>
              <p:nvPr/>
            </p:nvSpPr>
            <p:spPr bwMode="auto">
              <a:xfrm>
                <a:off x="3782" y="2000"/>
                <a:ext cx="175" cy="288"/>
              </a:xfrm>
              <a:custGeom>
                <a:avLst/>
                <a:gdLst>
                  <a:gd name="T0" fmla="*/ 175 w 175"/>
                  <a:gd name="T1" fmla="*/ 25 h 288"/>
                  <a:gd name="T2" fmla="*/ 98 w 175"/>
                  <a:gd name="T3" fmla="*/ 0 h 288"/>
                  <a:gd name="T4" fmla="*/ 0 w 175"/>
                  <a:gd name="T5" fmla="*/ 260 h 288"/>
                  <a:gd name="T6" fmla="*/ 77 w 175"/>
                  <a:gd name="T7" fmla="*/ 288 h 288"/>
                  <a:gd name="T8" fmla="*/ 175 w 175"/>
                  <a:gd name="T9" fmla="*/ 25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288">
                    <a:moveTo>
                      <a:pt x="175" y="25"/>
                    </a:moveTo>
                    <a:lnTo>
                      <a:pt x="98" y="0"/>
                    </a:lnTo>
                    <a:lnTo>
                      <a:pt x="0" y="260"/>
                    </a:lnTo>
                    <a:lnTo>
                      <a:pt x="77" y="288"/>
                    </a:lnTo>
                    <a:lnTo>
                      <a:pt x="175" y="25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67"/>
              <p:cNvSpPr>
                <a:spLocks/>
              </p:cNvSpPr>
              <p:nvPr/>
            </p:nvSpPr>
            <p:spPr bwMode="auto">
              <a:xfrm>
                <a:off x="3775" y="2229"/>
                <a:ext cx="91" cy="94"/>
              </a:xfrm>
              <a:custGeom>
                <a:avLst/>
                <a:gdLst>
                  <a:gd name="T0" fmla="*/ 24 w 26"/>
                  <a:gd name="T1" fmla="*/ 17 h 27"/>
                  <a:gd name="T2" fmla="*/ 17 w 26"/>
                  <a:gd name="T3" fmla="*/ 2 h 27"/>
                  <a:gd name="T4" fmla="*/ 2 w 26"/>
                  <a:gd name="T5" fmla="*/ 10 h 27"/>
                  <a:gd name="T6" fmla="*/ 9 w 26"/>
                  <a:gd name="T7" fmla="*/ 25 h 27"/>
                  <a:gd name="T8" fmla="*/ 24 w 26"/>
                  <a:gd name="T9" fmla="*/ 1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7">
                    <a:moveTo>
                      <a:pt x="24" y="17"/>
                    </a:moveTo>
                    <a:cubicBezTo>
                      <a:pt x="26" y="11"/>
                      <a:pt x="23" y="4"/>
                      <a:pt x="17" y="2"/>
                    </a:cubicBezTo>
                    <a:cubicBezTo>
                      <a:pt x="11" y="0"/>
                      <a:pt x="4" y="4"/>
                      <a:pt x="2" y="10"/>
                    </a:cubicBezTo>
                    <a:cubicBezTo>
                      <a:pt x="0" y="16"/>
                      <a:pt x="3" y="23"/>
                      <a:pt x="9" y="25"/>
                    </a:cubicBezTo>
                    <a:cubicBezTo>
                      <a:pt x="16" y="27"/>
                      <a:pt x="22" y="23"/>
                      <a:pt x="24" y="17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68"/>
              <p:cNvSpPr>
                <a:spLocks/>
              </p:cNvSpPr>
              <p:nvPr/>
            </p:nvSpPr>
            <p:spPr bwMode="auto">
              <a:xfrm>
                <a:off x="3046" y="1498"/>
                <a:ext cx="116" cy="127"/>
              </a:xfrm>
              <a:custGeom>
                <a:avLst/>
                <a:gdLst>
                  <a:gd name="T0" fmla="*/ 33 w 33"/>
                  <a:gd name="T1" fmla="*/ 24 h 36"/>
                  <a:gd name="T2" fmla="*/ 24 w 33"/>
                  <a:gd name="T3" fmla="*/ 34 h 36"/>
                  <a:gd name="T4" fmla="*/ 11 w 33"/>
                  <a:gd name="T5" fmla="*/ 35 h 36"/>
                  <a:gd name="T6" fmla="*/ 2 w 33"/>
                  <a:gd name="T7" fmla="*/ 27 h 36"/>
                  <a:gd name="T8" fmla="*/ 0 w 33"/>
                  <a:gd name="T9" fmla="*/ 12 h 36"/>
                  <a:gd name="T10" fmla="*/ 9 w 33"/>
                  <a:gd name="T11" fmla="*/ 2 h 36"/>
                  <a:gd name="T12" fmla="*/ 22 w 33"/>
                  <a:gd name="T13" fmla="*/ 1 h 36"/>
                  <a:gd name="T14" fmla="*/ 31 w 33"/>
                  <a:gd name="T15" fmla="*/ 9 h 36"/>
                  <a:gd name="T16" fmla="*/ 33 w 33"/>
                  <a:gd name="T17" fmla="*/ 2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6">
                    <a:moveTo>
                      <a:pt x="33" y="24"/>
                    </a:moveTo>
                    <a:cubicBezTo>
                      <a:pt x="33" y="29"/>
                      <a:pt x="29" y="33"/>
                      <a:pt x="24" y="34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6" y="36"/>
                      <a:pt x="2" y="32"/>
                      <a:pt x="2" y="2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7"/>
                      <a:pt x="4" y="2"/>
                      <a:pt x="9" y="2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7" y="0"/>
                      <a:pt x="31" y="4"/>
                      <a:pt x="31" y="9"/>
                    </a:cubicBezTo>
                    <a:lnTo>
                      <a:pt x="33" y="24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69"/>
              <p:cNvSpPr>
                <a:spLocks/>
              </p:cNvSpPr>
              <p:nvPr/>
            </p:nvSpPr>
            <p:spPr bwMode="auto">
              <a:xfrm>
                <a:off x="3099" y="1533"/>
                <a:ext cx="84" cy="88"/>
              </a:xfrm>
              <a:custGeom>
                <a:avLst/>
                <a:gdLst>
                  <a:gd name="T0" fmla="*/ 4 w 24"/>
                  <a:gd name="T1" fmla="*/ 22 h 25"/>
                  <a:gd name="T2" fmla="*/ 6 w 24"/>
                  <a:gd name="T3" fmla="*/ 7 h 25"/>
                  <a:gd name="T4" fmla="*/ 20 w 24"/>
                  <a:gd name="T5" fmla="*/ 3 h 25"/>
                  <a:gd name="T6" fmla="*/ 19 w 24"/>
                  <a:gd name="T7" fmla="*/ 19 h 25"/>
                  <a:gd name="T8" fmla="*/ 4 w 24"/>
                  <a:gd name="T9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5">
                    <a:moveTo>
                      <a:pt x="4" y="22"/>
                    </a:moveTo>
                    <a:cubicBezTo>
                      <a:pt x="0" y="19"/>
                      <a:pt x="1" y="13"/>
                      <a:pt x="6" y="7"/>
                    </a:cubicBezTo>
                    <a:cubicBezTo>
                      <a:pt x="10" y="2"/>
                      <a:pt x="17" y="0"/>
                      <a:pt x="20" y="3"/>
                    </a:cubicBezTo>
                    <a:cubicBezTo>
                      <a:pt x="24" y="7"/>
                      <a:pt x="23" y="13"/>
                      <a:pt x="19" y="19"/>
                    </a:cubicBezTo>
                    <a:cubicBezTo>
                      <a:pt x="14" y="24"/>
                      <a:pt x="8" y="25"/>
                      <a:pt x="4" y="22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70"/>
              <p:cNvSpPr>
                <a:spLocks/>
              </p:cNvSpPr>
              <p:nvPr/>
            </p:nvSpPr>
            <p:spPr bwMode="auto">
              <a:xfrm>
                <a:off x="3130" y="1540"/>
                <a:ext cx="42" cy="64"/>
              </a:xfrm>
              <a:custGeom>
                <a:avLst/>
                <a:gdLst>
                  <a:gd name="T0" fmla="*/ 1 w 12"/>
                  <a:gd name="T1" fmla="*/ 6 h 18"/>
                  <a:gd name="T2" fmla="*/ 5 w 12"/>
                  <a:gd name="T3" fmla="*/ 0 h 18"/>
                  <a:gd name="T4" fmla="*/ 5 w 12"/>
                  <a:gd name="T5" fmla="*/ 0 h 18"/>
                  <a:gd name="T6" fmla="*/ 10 w 12"/>
                  <a:gd name="T7" fmla="*/ 4 h 18"/>
                  <a:gd name="T8" fmla="*/ 11 w 12"/>
                  <a:gd name="T9" fmla="*/ 12 h 18"/>
                  <a:gd name="T10" fmla="*/ 7 w 12"/>
                  <a:gd name="T11" fmla="*/ 17 h 18"/>
                  <a:gd name="T12" fmla="*/ 7 w 12"/>
                  <a:gd name="T13" fmla="*/ 17 h 18"/>
                  <a:gd name="T14" fmla="*/ 2 w 12"/>
                  <a:gd name="T15" fmla="*/ 13 h 18"/>
                  <a:gd name="T16" fmla="*/ 1 w 12"/>
                  <a:gd name="T17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8">
                    <a:moveTo>
                      <a:pt x="1" y="6"/>
                    </a:moveTo>
                    <a:cubicBezTo>
                      <a:pt x="0" y="3"/>
                      <a:pt x="2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4"/>
                      <a:pt x="10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5" y="18"/>
                      <a:pt x="2" y="16"/>
                      <a:pt x="2" y="13"/>
                    </a:cubicBez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71"/>
              <p:cNvSpPr>
                <a:spLocks/>
              </p:cNvSpPr>
              <p:nvPr/>
            </p:nvSpPr>
            <p:spPr bwMode="auto">
              <a:xfrm>
                <a:off x="3064" y="1597"/>
                <a:ext cx="98" cy="319"/>
              </a:xfrm>
              <a:custGeom>
                <a:avLst/>
                <a:gdLst>
                  <a:gd name="T0" fmla="*/ 0 w 98"/>
                  <a:gd name="T1" fmla="*/ 0 h 319"/>
                  <a:gd name="T2" fmla="*/ 80 w 98"/>
                  <a:gd name="T3" fmla="*/ 0 h 319"/>
                  <a:gd name="T4" fmla="*/ 98 w 98"/>
                  <a:gd name="T5" fmla="*/ 319 h 319"/>
                  <a:gd name="T6" fmla="*/ 17 w 98"/>
                  <a:gd name="T7" fmla="*/ 319 h 319"/>
                  <a:gd name="T8" fmla="*/ 0 w 98"/>
                  <a:gd name="T9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319">
                    <a:moveTo>
                      <a:pt x="0" y="0"/>
                    </a:moveTo>
                    <a:lnTo>
                      <a:pt x="80" y="0"/>
                    </a:lnTo>
                    <a:lnTo>
                      <a:pt x="98" y="319"/>
                    </a:lnTo>
                    <a:lnTo>
                      <a:pt x="17" y="3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72"/>
              <p:cNvSpPr>
                <a:spLocks/>
              </p:cNvSpPr>
              <p:nvPr/>
            </p:nvSpPr>
            <p:spPr bwMode="auto">
              <a:xfrm>
                <a:off x="3081" y="1874"/>
                <a:ext cx="84" cy="84"/>
              </a:xfrm>
              <a:custGeom>
                <a:avLst/>
                <a:gdLst>
                  <a:gd name="T0" fmla="*/ 0 w 24"/>
                  <a:gd name="T1" fmla="*/ 13 h 24"/>
                  <a:gd name="T2" fmla="*/ 11 w 24"/>
                  <a:gd name="T3" fmla="*/ 1 h 24"/>
                  <a:gd name="T4" fmla="*/ 24 w 24"/>
                  <a:gd name="T5" fmla="*/ 12 h 24"/>
                  <a:gd name="T6" fmla="*/ 12 w 24"/>
                  <a:gd name="T7" fmla="*/ 24 h 24"/>
                  <a:gd name="T8" fmla="*/ 0 w 24"/>
                  <a:gd name="T9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0" y="13"/>
                    </a:moveTo>
                    <a:cubicBezTo>
                      <a:pt x="0" y="6"/>
                      <a:pt x="5" y="1"/>
                      <a:pt x="11" y="1"/>
                    </a:cubicBezTo>
                    <a:cubicBezTo>
                      <a:pt x="18" y="0"/>
                      <a:pt x="23" y="6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cubicBezTo>
                      <a:pt x="6" y="24"/>
                      <a:pt x="0" y="19"/>
                      <a:pt x="0" y="13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73"/>
              <p:cNvSpPr>
                <a:spLocks/>
              </p:cNvSpPr>
              <p:nvPr/>
            </p:nvSpPr>
            <p:spPr bwMode="auto">
              <a:xfrm>
                <a:off x="3109" y="1885"/>
                <a:ext cx="288" cy="193"/>
              </a:xfrm>
              <a:custGeom>
                <a:avLst/>
                <a:gdLst>
                  <a:gd name="T0" fmla="*/ 0 w 288"/>
                  <a:gd name="T1" fmla="*/ 77 h 193"/>
                  <a:gd name="T2" fmla="*/ 32 w 288"/>
                  <a:gd name="T3" fmla="*/ 0 h 193"/>
                  <a:gd name="T4" fmla="*/ 288 w 288"/>
                  <a:gd name="T5" fmla="*/ 115 h 193"/>
                  <a:gd name="T6" fmla="*/ 256 w 288"/>
                  <a:gd name="T7" fmla="*/ 193 h 193"/>
                  <a:gd name="T8" fmla="*/ 0 w 288"/>
                  <a:gd name="T9" fmla="*/ 77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" h="193">
                    <a:moveTo>
                      <a:pt x="0" y="77"/>
                    </a:moveTo>
                    <a:lnTo>
                      <a:pt x="32" y="0"/>
                    </a:lnTo>
                    <a:lnTo>
                      <a:pt x="288" y="115"/>
                    </a:lnTo>
                    <a:lnTo>
                      <a:pt x="256" y="193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 74"/>
              <p:cNvSpPr>
                <a:spLocks/>
              </p:cNvSpPr>
              <p:nvPr/>
            </p:nvSpPr>
            <p:spPr bwMode="auto">
              <a:xfrm>
                <a:off x="3337" y="1993"/>
                <a:ext cx="95" cy="95"/>
              </a:xfrm>
              <a:custGeom>
                <a:avLst/>
                <a:gdLst>
                  <a:gd name="T0" fmla="*/ 9 w 27"/>
                  <a:gd name="T1" fmla="*/ 24 h 27"/>
                  <a:gd name="T2" fmla="*/ 2 w 27"/>
                  <a:gd name="T3" fmla="*/ 9 h 27"/>
                  <a:gd name="T4" fmla="*/ 18 w 27"/>
                  <a:gd name="T5" fmla="*/ 3 h 27"/>
                  <a:gd name="T6" fmla="*/ 24 w 27"/>
                  <a:gd name="T7" fmla="*/ 18 h 27"/>
                  <a:gd name="T8" fmla="*/ 9 w 27"/>
                  <a:gd name="T9" fmla="*/ 2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9" y="24"/>
                    </a:moveTo>
                    <a:cubicBezTo>
                      <a:pt x="3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3"/>
                    </a:cubicBezTo>
                    <a:cubicBezTo>
                      <a:pt x="24" y="5"/>
                      <a:pt x="27" y="12"/>
                      <a:pt x="24" y="18"/>
                    </a:cubicBezTo>
                    <a:cubicBezTo>
                      <a:pt x="22" y="24"/>
                      <a:pt x="15" y="27"/>
                      <a:pt x="9" y="24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75"/>
              <p:cNvSpPr>
                <a:spLocks/>
              </p:cNvSpPr>
              <p:nvPr/>
            </p:nvSpPr>
            <p:spPr bwMode="auto">
              <a:xfrm>
                <a:off x="3078" y="1874"/>
                <a:ext cx="94" cy="95"/>
              </a:xfrm>
              <a:custGeom>
                <a:avLst/>
                <a:gdLst>
                  <a:gd name="T0" fmla="*/ 9 w 27"/>
                  <a:gd name="T1" fmla="*/ 25 h 27"/>
                  <a:gd name="T2" fmla="*/ 3 w 27"/>
                  <a:gd name="T3" fmla="*/ 9 h 27"/>
                  <a:gd name="T4" fmla="*/ 18 w 27"/>
                  <a:gd name="T5" fmla="*/ 3 h 27"/>
                  <a:gd name="T6" fmla="*/ 24 w 27"/>
                  <a:gd name="T7" fmla="*/ 18 h 27"/>
                  <a:gd name="T8" fmla="*/ 9 w 2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9" y="25"/>
                    </a:move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ubicBezTo>
                      <a:pt x="24" y="5"/>
                      <a:pt x="27" y="12"/>
                      <a:pt x="24" y="18"/>
                    </a:cubicBezTo>
                    <a:cubicBezTo>
                      <a:pt x="22" y="24"/>
                      <a:pt x="15" y="27"/>
                      <a:pt x="9" y="25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76"/>
              <p:cNvSpPr>
                <a:spLocks/>
              </p:cNvSpPr>
              <p:nvPr/>
            </p:nvSpPr>
            <p:spPr bwMode="auto">
              <a:xfrm>
                <a:off x="3358" y="2492"/>
                <a:ext cx="161" cy="393"/>
              </a:xfrm>
              <a:custGeom>
                <a:avLst/>
                <a:gdLst>
                  <a:gd name="T0" fmla="*/ 161 w 161"/>
                  <a:gd name="T1" fmla="*/ 18 h 393"/>
                  <a:gd name="T2" fmla="*/ 112 w 161"/>
                  <a:gd name="T3" fmla="*/ 393 h 393"/>
                  <a:gd name="T4" fmla="*/ 0 w 161"/>
                  <a:gd name="T5" fmla="*/ 386 h 393"/>
                  <a:gd name="T6" fmla="*/ 4 w 161"/>
                  <a:gd name="T7" fmla="*/ 0 h 393"/>
                  <a:gd name="T8" fmla="*/ 161 w 161"/>
                  <a:gd name="T9" fmla="*/ 1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393">
                    <a:moveTo>
                      <a:pt x="161" y="18"/>
                    </a:moveTo>
                    <a:lnTo>
                      <a:pt x="112" y="393"/>
                    </a:lnTo>
                    <a:lnTo>
                      <a:pt x="0" y="386"/>
                    </a:lnTo>
                    <a:lnTo>
                      <a:pt x="4" y="0"/>
                    </a:lnTo>
                    <a:lnTo>
                      <a:pt x="161" y="18"/>
                    </a:lnTo>
                    <a:close/>
                  </a:path>
                </a:pathLst>
              </a:custGeom>
              <a:solidFill>
                <a:srgbClr val="485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77"/>
              <p:cNvSpPr>
                <a:spLocks/>
              </p:cNvSpPr>
              <p:nvPr/>
            </p:nvSpPr>
            <p:spPr bwMode="auto">
              <a:xfrm>
                <a:off x="3351" y="2408"/>
                <a:ext cx="179" cy="196"/>
              </a:xfrm>
              <a:custGeom>
                <a:avLst/>
                <a:gdLst>
                  <a:gd name="T0" fmla="*/ 4 w 51"/>
                  <a:gd name="T1" fmla="*/ 22 h 56"/>
                  <a:gd name="T2" fmla="*/ 18 w 51"/>
                  <a:gd name="T3" fmla="*/ 53 h 56"/>
                  <a:gd name="T4" fmla="*/ 47 w 51"/>
                  <a:gd name="T5" fmla="*/ 34 h 56"/>
                  <a:gd name="T6" fmla="*/ 33 w 51"/>
                  <a:gd name="T7" fmla="*/ 3 h 56"/>
                  <a:gd name="T8" fmla="*/ 4 w 51"/>
                  <a:gd name="T9" fmla="*/ 2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56">
                    <a:moveTo>
                      <a:pt x="4" y="22"/>
                    </a:moveTo>
                    <a:cubicBezTo>
                      <a:pt x="0" y="36"/>
                      <a:pt x="6" y="49"/>
                      <a:pt x="18" y="53"/>
                    </a:cubicBezTo>
                    <a:cubicBezTo>
                      <a:pt x="30" y="56"/>
                      <a:pt x="43" y="47"/>
                      <a:pt x="47" y="34"/>
                    </a:cubicBezTo>
                    <a:cubicBezTo>
                      <a:pt x="51" y="20"/>
                      <a:pt x="45" y="6"/>
                      <a:pt x="33" y="3"/>
                    </a:cubicBezTo>
                    <a:cubicBezTo>
                      <a:pt x="21" y="0"/>
                      <a:pt x="8" y="8"/>
                      <a:pt x="4" y="22"/>
                    </a:cubicBezTo>
                    <a:close/>
                  </a:path>
                </a:pathLst>
              </a:custGeom>
              <a:solidFill>
                <a:srgbClr val="485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78"/>
              <p:cNvSpPr>
                <a:spLocks/>
              </p:cNvSpPr>
              <p:nvPr/>
            </p:nvSpPr>
            <p:spPr bwMode="auto">
              <a:xfrm>
                <a:off x="3351" y="2815"/>
                <a:ext cx="126" cy="127"/>
              </a:xfrm>
              <a:custGeom>
                <a:avLst/>
                <a:gdLst>
                  <a:gd name="T0" fmla="*/ 27 w 36"/>
                  <a:gd name="T1" fmla="*/ 5 h 36"/>
                  <a:gd name="T2" fmla="*/ 31 w 36"/>
                  <a:gd name="T3" fmla="*/ 27 h 36"/>
                  <a:gd name="T4" fmla="*/ 9 w 36"/>
                  <a:gd name="T5" fmla="*/ 31 h 36"/>
                  <a:gd name="T6" fmla="*/ 5 w 36"/>
                  <a:gd name="T7" fmla="*/ 9 h 36"/>
                  <a:gd name="T8" fmla="*/ 27 w 36"/>
                  <a:gd name="T9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6">
                    <a:moveTo>
                      <a:pt x="27" y="5"/>
                    </a:moveTo>
                    <a:cubicBezTo>
                      <a:pt x="34" y="10"/>
                      <a:pt x="36" y="20"/>
                      <a:pt x="31" y="27"/>
                    </a:cubicBezTo>
                    <a:cubicBezTo>
                      <a:pt x="26" y="35"/>
                      <a:pt x="16" y="36"/>
                      <a:pt x="9" y="31"/>
                    </a:cubicBezTo>
                    <a:cubicBezTo>
                      <a:pt x="2" y="26"/>
                      <a:pt x="0" y="16"/>
                      <a:pt x="5" y="9"/>
                    </a:cubicBezTo>
                    <a:cubicBezTo>
                      <a:pt x="10" y="2"/>
                      <a:pt x="20" y="0"/>
                      <a:pt x="27" y="5"/>
                    </a:cubicBezTo>
                    <a:close/>
                  </a:path>
                </a:pathLst>
              </a:custGeom>
              <a:solidFill>
                <a:srgbClr val="485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79"/>
              <p:cNvSpPr>
                <a:spLocks/>
              </p:cNvSpPr>
              <p:nvPr/>
            </p:nvSpPr>
            <p:spPr bwMode="auto">
              <a:xfrm>
                <a:off x="3358" y="2885"/>
                <a:ext cx="112" cy="499"/>
              </a:xfrm>
              <a:custGeom>
                <a:avLst/>
                <a:gdLst>
                  <a:gd name="T0" fmla="*/ 112 w 112"/>
                  <a:gd name="T1" fmla="*/ 0 h 499"/>
                  <a:gd name="T2" fmla="*/ 98 w 112"/>
                  <a:gd name="T3" fmla="*/ 495 h 499"/>
                  <a:gd name="T4" fmla="*/ 14 w 112"/>
                  <a:gd name="T5" fmla="*/ 499 h 499"/>
                  <a:gd name="T6" fmla="*/ 0 w 112"/>
                  <a:gd name="T7" fmla="*/ 0 h 499"/>
                  <a:gd name="T8" fmla="*/ 112 w 112"/>
                  <a:gd name="T9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99">
                    <a:moveTo>
                      <a:pt x="112" y="0"/>
                    </a:moveTo>
                    <a:lnTo>
                      <a:pt x="98" y="495"/>
                    </a:lnTo>
                    <a:lnTo>
                      <a:pt x="14" y="499"/>
                    </a:lnTo>
                    <a:lnTo>
                      <a:pt x="0" y="0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Oval 80"/>
              <p:cNvSpPr>
                <a:spLocks noChangeArrowheads="1"/>
              </p:cNvSpPr>
              <p:nvPr/>
            </p:nvSpPr>
            <p:spPr bwMode="auto">
              <a:xfrm>
                <a:off x="3358" y="2829"/>
                <a:ext cx="112" cy="113"/>
              </a:xfrm>
              <a:prstGeom prst="ellipse">
                <a:avLst/>
              </a:pr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81"/>
              <p:cNvSpPr>
                <a:spLocks/>
              </p:cNvSpPr>
              <p:nvPr/>
            </p:nvSpPr>
            <p:spPr bwMode="auto">
              <a:xfrm>
                <a:off x="3207" y="3349"/>
                <a:ext cx="256" cy="116"/>
              </a:xfrm>
              <a:custGeom>
                <a:avLst/>
                <a:gdLst>
                  <a:gd name="T0" fmla="*/ 69 w 73"/>
                  <a:gd name="T1" fmla="*/ 0 h 33"/>
                  <a:gd name="T2" fmla="*/ 50 w 73"/>
                  <a:gd name="T3" fmla="*/ 1 h 33"/>
                  <a:gd name="T4" fmla="*/ 3 w 73"/>
                  <a:gd name="T5" fmla="*/ 27 h 33"/>
                  <a:gd name="T6" fmla="*/ 1 w 73"/>
                  <a:gd name="T7" fmla="*/ 31 h 33"/>
                  <a:gd name="T8" fmla="*/ 6 w 73"/>
                  <a:gd name="T9" fmla="*/ 33 h 33"/>
                  <a:gd name="T10" fmla="*/ 68 w 73"/>
                  <a:gd name="T11" fmla="*/ 33 h 33"/>
                  <a:gd name="T12" fmla="*/ 73 w 73"/>
                  <a:gd name="T13" fmla="*/ 29 h 33"/>
                  <a:gd name="T14" fmla="*/ 69 w 73"/>
                  <a:gd name="T1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33">
                    <a:moveTo>
                      <a:pt x="69" y="0"/>
                    </a:moveTo>
                    <a:cubicBezTo>
                      <a:pt x="69" y="0"/>
                      <a:pt x="51" y="0"/>
                      <a:pt x="50" y="1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1" y="27"/>
                      <a:pt x="0" y="29"/>
                      <a:pt x="1" y="31"/>
                    </a:cubicBezTo>
                    <a:cubicBezTo>
                      <a:pt x="1" y="32"/>
                      <a:pt x="3" y="33"/>
                      <a:pt x="6" y="33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71" y="33"/>
                      <a:pt x="73" y="31"/>
                      <a:pt x="73" y="29"/>
                    </a:cubicBezTo>
                    <a:cubicBezTo>
                      <a:pt x="73" y="29"/>
                      <a:pt x="72" y="0"/>
                      <a:pt x="69" y="0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82"/>
              <p:cNvSpPr>
                <a:spLocks/>
              </p:cNvSpPr>
              <p:nvPr/>
            </p:nvSpPr>
            <p:spPr bwMode="auto">
              <a:xfrm>
                <a:off x="3193" y="3356"/>
                <a:ext cx="295" cy="116"/>
              </a:xfrm>
              <a:custGeom>
                <a:avLst/>
                <a:gdLst>
                  <a:gd name="T0" fmla="*/ 77 w 84"/>
                  <a:gd name="T1" fmla="*/ 3 h 33"/>
                  <a:gd name="T2" fmla="*/ 64 w 84"/>
                  <a:gd name="T3" fmla="*/ 13 h 33"/>
                  <a:gd name="T4" fmla="*/ 49 w 84"/>
                  <a:gd name="T5" fmla="*/ 1 h 33"/>
                  <a:gd name="T6" fmla="*/ 43 w 84"/>
                  <a:gd name="T7" fmla="*/ 2 h 33"/>
                  <a:gd name="T8" fmla="*/ 4 w 84"/>
                  <a:gd name="T9" fmla="*/ 23 h 33"/>
                  <a:gd name="T10" fmla="*/ 5 w 84"/>
                  <a:gd name="T11" fmla="*/ 32 h 33"/>
                  <a:gd name="T12" fmla="*/ 78 w 84"/>
                  <a:gd name="T13" fmla="*/ 30 h 33"/>
                  <a:gd name="T14" fmla="*/ 77 w 84"/>
                  <a:gd name="T15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33">
                    <a:moveTo>
                      <a:pt x="77" y="3"/>
                    </a:moveTo>
                    <a:cubicBezTo>
                      <a:pt x="75" y="3"/>
                      <a:pt x="72" y="13"/>
                      <a:pt x="64" y="13"/>
                    </a:cubicBezTo>
                    <a:cubicBezTo>
                      <a:pt x="57" y="14"/>
                      <a:pt x="53" y="9"/>
                      <a:pt x="49" y="1"/>
                    </a:cubicBezTo>
                    <a:cubicBezTo>
                      <a:pt x="48" y="0"/>
                      <a:pt x="46" y="1"/>
                      <a:pt x="43" y="2"/>
                    </a:cubicBezTo>
                    <a:cubicBezTo>
                      <a:pt x="37" y="6"/>
                      <a:pt x="23" y="14"/>
                      <a:pt x="4" y="23"/>
                    </a:cubicBezTo>
                    <a:cubicBezTo>
                      <a:pt x="1" y="24"/>
                      <a:pt x="0" y="31"/>
                      <a:pt x="5" y="32"/>
                    </a:cubicBezTo>
                    <a:cubicBezTo>
                      <a:pt x="14" y="33"/>
                      <a:pt x="72" y="33"/>
                      <a:pt x="78" y="30"/>
                    </a:cubicBezTo>
                    <a:cubicBezTo>
                      <a:pt x="84" y="28"/>
                      <a:pt x="79" y="2"/>
                      <a:pt x="77" y="3"/>
                    </a:cubicBezTo>
                    <a:close/>
                  </a:path>
                </a:pathLst>
              </a:custGeom>
              <a:solidFill>
                <a:srgbClr val="569E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83"/>
              <p:cNvSpPr>
                <a:spLocks/>
              </p:cNvSpPr>
              <p:nvPr/>
            </p:nvSpPr>
            <p:spPr bwMode="auto">
              <a:xfrm>
                <a:off x="3351" y="2822"/>
                <a:ext cx="126" cy="221"/>
              </a:xfrm>
              <a:custGeom>
                <a:avLst/>
                <a:gdLst>
                  <a:gd name="T0" fmla="*/ 3 w 36"/>
                  <a:gd name="T1" fmla="*/ 62 h 63"/>
                  <a:gd name="T2" fmla="*/ 33 w 36"/>
                  <a:gd name="T3" fmla="*/ 63 h 63"/>
                  <a:gd name="T4" fmla="*/ 35 w 36"/>
                  <a:gd name="T5" fmla="*/ 21 h 63"/>
                  <a:gd name="T6" fmla="*/ 18 w 36"/>
                  <a:gd name="T7" fmla="*/ 1 h 63"/>
                  <a:gd name="T8" fmla="*/ 1 w 36"/>
                  <a:gd name="T9" fmla="*/ 23 h 63"/>
                  <a:gd name="T10" fmla="*/ 3 w 36"/>
                  <a:gd name="T11" fmla="*/ 6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63">
                    <a:moveTo>
                      <a:pt x="3" y="62"/>
                    </a:moveTo>
                    <a:cubicBezTo>
                      <a:pt x="33" y="63"/>
                      <a:pt x="33" y="63"/>
                      <a:pt x="33" y="63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6" y="1"/>
                      <a:pt x="18" y="1"/>
                    </a:cubicBezTo>
                    <a:cubicBezTo>
                      <a:pt x="0" y="0"/>
                      <a:pt x="1" y="20"/>
                      <a:pt x="1" y="23"/>
                    </a:cubicBezTo>
                    <a:cubicBezTo>
                      <a:pt x="1" y="27"/>
                      <a:pt x="3" y="62"/>
                      <a:pt x="3" y="62"/>
                    </a:cubicBezTo>
                    <a:close/>
                  </a:path>
                </a:pathLst>
              </a:custGeom>
              <a:solidFill>
                <a:srgbClr val="485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84"/>
              <p:cNvSpPr>
                <a:spLocks/>
              </p:cNvSpPr>
              <p:nvPr/>
            </p:nvSpPr>
            <p:spPr bwMode="auto">
              <a:xfrm>
                <a:off x="3362" y="2288"/>
                <a:ext cx="308" cy="306"/>
              </a:xfrm>
              <a:custGeom>
                <a:avLst/>
                <a:gdLst>
                  <a:gd name="T0" fmla="*/ 308 w 308"/>
                  <a:gd name="T1" fmla="*/ 208 h 306"/>
                  <a:gd name="T2" fmla="*/ 189 w 308"/>
                  <a:gd name="T3" fmla="*/ 302 h 306"/>
                  <a:gd name="T4" fmla="*/ 115 w 308"/>
                  <a:gd name="T5" fmla="*/ 306 h 306"/>
                  <a:gd name="T6" fmla="*/ 0 w 308"/>
                  <a:gd name="T7" fmla="*/ 201 h 306"/>
                  <a:gd name="T8" fmla="*/ 49 w 308"/>
                  <a:gd name="T9" fmla="*/ 0 h 306"/>
                  <a:gd name="T10" fmla="*/ 234 w 308"/>
                  <a:gd name="T11" fmla="*/ 4 h 306"/>
                  <a:gd name="T12" fmla="*/ 308 w 308"/>
                  <a:gd name="T13" fmla="*/ 208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8" h="306">
                    <a:moveTo>
                      <a:pt x="308" y="208"/>
                    </a:moveTo>
                    <a:lnTo>
                      <a:pt x="189" y="302"/>
                    </a:lnTo>
                    <a:lnTo>
                      <a:pt x="115" y="306"/>
                    </a:lnTo>
                    <a:lnTo>
                      <a:pt x="0" y="201"/>
                    </a:lnTo>
                    <a:lnTo>
                      <a:pt x="49" y="0"/>
                    </a:lnTo>
                    <a:lnTo>
                      <a:pt x="234" y="4"/>
                    </a:lnTo>
                    <a:lnTo>
                      <a:pt x="308" y="208"/>
                    </a:lnTo>
                    <a:close/>
                  </a:path>
                </a:pathLst>
              </a:custGeom>
              <a:solidFill>
                <a:srgbClr val="485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85"/>
              <p:cNvSpPr>
                <a:spLocks/>
              </p:cNvSpPr>
              <p:nvPr/>
            </p:nvSpPr>
            <p:spPr bwMode="auto">
              <a:xfrm>
                <a:off x="3341" y="1997"/>
                <a:ext cx="350" cy="439"/>
              </a:xfrm>
              <a:custGeom>
                <a:avLst/>
                <a:gdLst>
                  <a:gd name="T0" fmla="*/ 100 w 100"/>
                  <a:gd name="T1" fmla="*/ 11 h 125"/>
                  <a:gd name="T2" fmla="*/ 88 w 100"/>
                  <a:gd name="T3" fmla="*/ 0 h 125"/>
                  <a:gd name="T4" fmla="*/ 18 w 100"/>
                  <a:gd name="T5" fmla="*/ 1 h 125"/>
                  <a:gd name="T6" fmla="*/ 7 w 100"/>
                  <a:gd name="T7" fmla="*/ 13 h 125"/>
                  <a:gd name="T8" fmla="*/ 1 w 100"/>
                  <a:gd name="T9" fmla="*/ 47 h 125"/>
                  <a:gd name="T10" fmla="*/ 17 w 100"/>
                  <a:gd name="T11" fmla="*/ 80 h 125"/>
                  <a:gd name="T12" fmla="*/ 10 w 100"/>
                  <a:gd name="T13" fmla="*/ 125 h 125"/>
                  <a:gd name="T14" fmla="*/ 87 w 100"/>
                  <a:gd name="T15" fmla="*/ 123 h 125"/>
                  <a:gd name="T16" fmla="*/ 75 w 100"/>
                  <a:gd name="T17" fmla="*/ 83 h 125"/>
                  <a:gd name="T18" fmla="*/ 100 w 100"/>
                  <a:gd name="T19" fmla="*/ 1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25">
                    <a:moveTo>
                      <a:pt x="100" y="11"/>
                    </a:moveTo>
                    <a:cubicBezTo>
                      <a:pt x="100" y="5"/>
                      <a:pt x="95" y="0"/>
                      <a:pt x="8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1" y="2"/>
                      <a:pt x="9" y="7"/>
                      <a:pt x="7" y="13"/>
                    </a:cubicBezTo>
                    <a:cubicBezTo>
                      <a:pt x="7" y="13"/>
                      <a:pt x="0" y="38"/>
                      <a:pt x="1" y="47"/>
                    </a:cubicBezTo>
                    <a:cubicBezTo>
                      <a:pt x="2" y="53"/>
                      <a:pt x="14" y="70"/>
                      <a:pt x="17" y="80"/>
                    </a:cubicBezTo>
                    <a:cubicBezTo>
                      <a:pt x="15" y="94"/>
                      <a:pt x="10" y="125"/>
                      <a:pt x="10" y="125"/>
                    </a:cubicBezTo>
                    <a:cubicBezTo>
                      <a:pt x="87" y="123"/>
                      <a:pt x="87" y="123"/>
                      <a:pt x="87" y="123"/>
                    </a:cubicBezTo>
                    <a:cubicBezTo>
                      <a:pt x="75" y="83"/>
                      <a:pt x="75" y="83"/>
                      <a:pt x="75" y="83"/>
                    </a:cubicBezTo>
                    <a:lnTo>
                      <a:pt x="100" y="11"/>
                    </a:lnTo>
                    <a:close/>
                  </a:path>
                </a:pathLst>
              </a:custGeom>
              <a:solidFill>
                <a:srgbClr val="569E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 86"/>
              <p:cNvSpPr>
                <a:spLocks/>
              </p:cNvSpPr>
              <p:nvPr/>
            </p:nvSpPr>
            <p:spPr bwMode="auto">
              <a:xfrm>
                <a:off x="3456" y="1885"/>
                <a:ext cx="126" cy="129"/>
              </a:xfrm>
              <a:custGeom>
                <a:avLst/>
                <a:gdLst>
                  <a:gd name="T0" fmla="*/ 36 w 36"/>
                  <a:gd name="T1" fmla="*/ 32 h 37"/>
                  <a:gd name="T2" fmla="*/ 32 w 36"/>
                  <a:gd name="T3" fmla="*/ 37 h 37"/>
                  <a:gd name="T4" fmla="*/ 5 w 36"/>
                  <a:gd name="T5" fmla="*/ 37 h 37"/>
                  <a:gd name="T6" fmla="*/ 1 w 36"/>
                  <a:gd name="T7" fmla="*/ 33 h 37"/>
                  <a:gd name="T8" fmla="*/ 0 w 36"/>
                  <a:gd name="T9" fmla="*/ 5 h 37"/>
                  <a:gd name="T10" fmla="*/ 4 w 36"/>
                  <a:gd name="T11" fmla="*/ 1 h 37"/>
                  <a:gd name="T12" fmla="*/ 31 w 36"/>
                  <a:gd name="T13" fmla="*/ 0 h 37"/>
                  <a:gd name="T14" fmla="*/ 35 w 36"/>
                  <a:gd name="T15" fmla="*/ 4 h 37"/>
                  <a:gd name="T16" fmla="*/ 36 w 36"/>
                  <a:gd name="T17" fmla="*/ 3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7">
                    <a:moveTo>
                      <a:pt x="36" y="32"/>
                    </a:moveTo>
                    <a:cubicBezTo>
                      <a:pt x="36" y="35"/>
                      <a:pt x="34" y="37"/>
                      <a:pt x="32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3" y="37"/>
                      <a:pt x="1" y="35"/>
                      <a:pt x="1" y="3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2" y="1"/>
                      <a:pt x="4" y="1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0"/>
                      <a:pt x="35" y="2"/>
                      <a:pt x="35" y="4"/>
                    </a:cubicBezTo>
                    <a:lnTo>
                      <a:pt x="36" y="32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87"/>
              <p:cNvSpPr>
                <a:spLocks/>
              </p:cNvSpPr>
              <p:nvPr/>
            </p:nvSpPr>
            <p:spPr bwMode="auto">
              <a:xfrm>
                <a:off x="3393" y="1997"/>
                <a:ext cx="210" cy="88"/>
              </a:xfrm>
              <a:custGeom>
                <a:avLst/>
                <a:gdLst>
                  <a:gd name="T0" fmla="*/ 10 w 60"/>
                  <a:gd name="T1" fmla="*/ 1 h 25"/>
                  <a:gd name="T2" fmla="*/ 21 w 60"/>
                  <a:gd name="T3" fmla="*/ 25 h 25"/>
                  <a:gd name="T4" fmla="*/ 60 w 60"/>
                  <a:gd name="T5" fmla="*/ 0 h 25"/>
                  <a:gd name="T6" fmla="*/ 10 w 60"/>
                  <a:gd name="T7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25">
                    <a:moveTo>
                      <a:pt x="10" y="1"/>
                    </a:moveTo>
                    <a:cubicBezTo>
                      <a:pt x="10" y="1"/>
                      <a:pt x="0" y="25"/>
                      <a:pt x="21" y="25"/>
                    </a:cubicBezTo>
                    <a:cubicBezTo>
                      <a:pt x="40" y="24"/>
                      <a:pt x="60" y="0"/>
                      <a:pt x="60" y="0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Freeform 88"/>
              <p:cNvSpPr>
                <a:spLocks/>
              </p:cNvSpPr>
              <p:nvPr/>
            </p:nvSpPr>
            <p:spPr bwMode="auto">
              <a:xfrm>
                <a:off x="3642" y="1523"/>
                <a:ext cx="319" cy="333"/>
              </a:xfrm>
              <a:custGeom>
                <a:avLst/>
                <a:gdLst>
                  <a:gd name="T0" fmla="*/ 0 w 91"/>
                  <a:gd name="T1" fmla="*/ 5 h 95"/>
                  <a:gd name="T2" fmla="*/ 41 w 91"/>
                  <a:gd name="T3" fmla="*/ 1 h 95"/>
                  <a:gd name="T4" fmla="*/ 69 w 91"/>
                  <a:gd name="T5" fmla="*/ 27 h 95"/>
                  <a:gd name="T6" fmla="*/ 74 w 91"/>
                  <a:gd name="T7" fmla="*/ 68 h 95"/>
                  <a:gd name="T8" fmla="*/ 77 w 91"/>
                  <a:gd name="T9" fmla="*/ 76 h 95"/>
                  <a:gd name="T10" fmla="*/ 90 w 91"/>
                  <a:gd name="T11" fmla="*/ 89 h 95"/>
                  <a:gd name="T12" fmla="*/ 68 w 91"/>
                  <a:gd name="T13" fmla="*/ 92 h 95"/>
                  <a:gd name="T14" fmla="*/ 32 w 91"/>
                  <a:gd name="T15" fmla="*/ 31 h 95"/>
                  <a:gd name="T16" fmla="*/ 26 w 91"/>
                  <a:gd name="T17" fmla="*/ 21 h 95"/>
                  <a:gd name="T18" fmla="*/ 3 w 91"/>
                  <a:gd name="T19" fmla="*/ 23 h 95"/>
                  <a:gd name="T20" fmla="*/ 0 w 91"/>
                  <a:gd name="T21" fmla="*/ 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1" h="95">
                    <a:moveTo>
                      <a:pt x="0" y="5"/>
                    </a:moveTo>
                    <a:cubicBezTo>
                      <a:pt x="0" y="5"/>
                      <a:pt x="33" y="2"/>
                      <a:pt x="41" y="1"/>
                    </a:cubicBezTo>
                    <a:cubicBezTo>
                      <a:pt x="50" y="0"/>
                      <a:pt x="67" y="4"/>
                      <a:pt x="69" y="27"/>
                    </a:cubicBezTo>
                    <a:cubicBezTo>
                      <a:pt x="70" y="42"/>
                      <a:pt x="73" y="60"/>
                      <a:pt x="74" y="68"/>
                    </a:cubicBezTo>
                    <a:cubicBezTo>
                      <a:pt x="74" y="73"/>
                      <a:pt x="77" y="76"/>
                      <a:pt x="77" y="76"/>
                    </a:cubicBezTo>
                    <a:cubicBezTo>
                      <a:pt x="90" y="89"/>
                      <a:pt x="90" y="89"/>
                      <a:pt x="90" y="89"/>
                    </a:cubicBezTo>
                    <a:cubicBezTo>
                      <a:pt x="91" y="89"/>
                      <a:pt x="80" y="90"/>
                      <a:pt x="68" y="92"/>
                    </a:cubicBezTo>
                    <a:cubicBezTo>
                      <a:pt x="36" y="95"/>
                      <a:pt x="35" y="62"/>
                      <a:pt x="32" y="31"/>
                    </a:cubicBezTo>
                    <a:cubicBezTo>
                      <a:pt x="31" y="23"/>
                      <a:pt x="26" y="21"/>
                      <a:pt x="26" y="21"/>
                    </a:cubicBezTo>
                    <a:cubicBezTo>
                      <a:pt x="3" y="23"/>
                      <a:pt x="3" y="23"/>
                      <a:pt x="3" y="23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9D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89"/>
              <p:cNvSpPr>
                <a:spLocks/>
              </p:cNvSpPr>
              <p:nvPr/>
            </p:nvSpPr>
            <p:spPr bwMode="auto">
              <a:xfrm>
                <a:off x="3309" y="1474"/>
                <a:ext cx="386" cy="386"/>
              </a:xfrm>
              <a:custGeom>
                <a:avLst/>
                <a:gdLst>
                  <a:gd name="T0" fmla="*/ 109 w 110"/>
                  <a:gd name="T1" fmla="*/ 55 h 110"/>
                  <a:gd name="T2" fmla="*/ 55 w 110"/>
                  <a:gd name="T3" fmla="*/ 110 h 110"/>
                  <a:gd name="T4" fmla="*/ 0 w 110"/>
                  <a:gd name="T5" fmla="*/ 56 h 110"/>
                  <a:gd name="T6" fmla="*/ 54 w 110"/>
                  <a:gd name="T7" fmla="*/ 0 h 110"/>
                  <a:gd name="T8" fmla="*/ 109 w 110"/>
                  <a:gd name="T9" fmla="*/ 5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109" y="55"/>
                    </a:moveTo>
                    <a:cubicBezTo>
                      <a:pt x="110" y="85"/>
                      <a:pt x="85" y="110"/>
                      <a:pt x="55" y="110"/>
                    </a:cubicBezTo>
                    <a:cubicBezTo>
                      <a:pt x="25" y="110"/>
                      <a:pt x="0" y="86"/>
                      <a:pt x="0" y="56"/>
                    </a:cubicBezTo>
                    <a:cubicBezTo>
                      <a:pt x="0" y="25"/>
                      <a:pt x="24" y="0"/>
                      <a:pt x="54" y="0"/>
                    </a:cubicBezTo>
                    <a:cubicBezTo>
                      <a:pt x="84" y="0"/>
                      <a:pt x="109" y="24"/>
                      <a:pt x="109" y="55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90"/>
              <p:cNvSpPr>
                <a:spLocks/>
              </p:cNvSpPr>
              <p:nvPr/>
            </p:nvSpPr>
            <p:spPr bwMode="auto">
              <a:xfrm>
                <a:off x="3305" y="1537"/>
                <a:ext cx="284" cy="414"/>
              </a:xfrm>
              <a:custGeom>
                <a:avLst/>
                <a:gdLst>
                  <a:gd name="T0" fmla="*/ 81 w 81"/>
                  <a:gd name="T1" fmla="*/ 72 h 118"/>
                  <a:gd name="T2" fmla="*/ 48 w 81"/>
                  <a:gd name="T3" fmla="*/ 118 h 118"/>
                  <a:gd name="T4" fmla="*/ 37 w 81"/>
                  <a:gd name="T5" fmla="*/ 118 h 118"/>
                  <a:gd name="T6" fmla="*/ 2 w 81"/>
                  <a:gd name="T7" fmla="*/ 74 h 118"/>
                  <a:gd name="T8" fmla="*/ 1 w 81"/>
                  <a:gd name="T9" fmla="*/ 35 h 118"/>
                  <a:gd name="T10" fmla="*/ 34 w 81"/>
                  <a:gd name="T11" fmla="*/ 0 h 118"/>
                  <a:gd name="T12" fmla="*/ 45 w 81"/>
                  <a:gd name="T13" fmla="*/ 0 h 118"/>
                  <a:gd name="T14" fmla="*/ 80 w 81"/>
                  <a:gd name="T15" fmla="*/ 33 h 118"/>
                  <a:gd name="T16" fmla="*/ 81 w 81"/>
                  <a:gd name="T17" fmla="*/ 7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118">
                    <a:moveTo>
                      <a:pt x="81" y="72"/>
                    </a:moveTo>
                    <a:cubicBezTo>
                      <a:pt x="81" y="91"/>
                      <a:pt x="67" y="117"/>
                      <a:pt x="48" y="118"/>
                    </a:cubicBezTo>
                    <a:cubicBezTo>
                      <a:pt x="37" y="118"/>
                      <a:pt x="37" y="118"/>
                      <a:pt x="37" y="118"/>
                    </a:cubicBezTo>
                    <a:cubicBezTo>
                      <a:pt x="18" y="118"/>
                      <a:pt x="2" y="93"/>
                      <a:pt x="2" y="74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16"/>
                      <a:pt x="15" y="1"/>
                      <a:pt x="34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64" y="0"/>
                      <a:pt x="80" y="15"/>
                      <a:pt x="80" y="33"/>
                    </a:cubicBezTo>
                    <a:lnTo>
                      <a:pt x="81" y="72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Freeform 91"/>
              <p:cNvSpPr>
                <a:spLocks/>
              </p:cNvSpPr>
              <p:nvPr/>
            </p:nvSpPr>
            <p:spPr bwMode="auto">
              <a:xfrm>
                <a:off x="3397" y="1734"/>
                <a:ext cx="290" cy="235"/>
              </a:xfrm>
              <a:custGeom>
                <a:avLst/>
                <a:gdLst>
                  <a:gd name="T0" fmla="*/ 83 w 83"/>
                  <a:gd name="T1" fmla="*/ 0 h 67"/>
                  <a:gd name="T2" fmla="*/ 30 w 83"/>
                  <a:gd name="T3" fmla="*/ 64 h 67"/>
                  <a:gd name="T4" fmla="*/ 29 w 83"/>
                  <a:gd name="T5" fmla="*/ 4 h 67"/>
                  <a:gd name="T6" fmla="*/ 83 w 83"/>
                  <a:gd name="T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67">
                    <a:moveTo>
                      <a:pt x="83" y="0"/>
                    </a:moveTo>
                    <a:cubicBezTo>
                      <a:pt x="83" y="0"/>
                      <a:pt x="59" y="61"/>
                      <a:pt x="30" y="64"/>
                    </a:cubicBezTo>
                    <a:cubicBezTo>
                      <a:pt x="0" y="67"/>
                      <a:pt x="29" y="4"/>
                      <a:pt x="29" y="4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92"/>
              <p:cNvSpPr>
                <a:spLocks/>
              </p:cNvSpPr>
              <p:nvPr/>
            </p:nvSpPr>
            <p:spPr bwMode="auto">
              <a:xfrm>
                <a:off x="3554" y="1677"/>
                <a:ext cx="81" cy="88"/>
              </a:xfrm>
              <a:custGeom>
                <a:avLst/>
                <a:gdLst>
                  <a:gd name="T0" fmla="*/ 23 w 23"/>
                  <a:gd name="T1" fmla="*/ 12 h 25"/>
                  <a:gd name="T2" fmla="*/ 12 w 23"/>
                  <a:gd name="T3" fmla="*/ 25 h 25"/>
                  <a:gd name="T4" fmla="*/ 1 w 23"/>
                  <a:gd name="T5" fmla="*/ 13 h 25"/>
                  <a:gd name="T6" fmla="*/ 12 w 23"/>
                  <a:gd name="T7" fmla="*/ 0 h 25"/>
                  <a:gd name="T8" fmla="*/ 23 w 23"/>
                  <a:gd name="T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5">
                    <a:moveTo>
                      <a:pt x="23" y="12"/>
                    </a:moveTo>
                    <a:cubicBezTo>
                      <a:pt x="23" y="19"/>
                      <a:pt x="18" y="25"/>
                      <a:pt x="12" y="25"/>
                    </a:cubicBezTo>
                    <a:cubicBezTo>
                      <a:pt x="6" y="25"/>
                      <a:pt x="1" y="20"/>
                      <a:pt x="1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8" y="0"/>
                      <a:pt x="23" y="5"/>
                      <a:pt x="23" y="12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 93"/>
              <p:cNvSpPr>
                <a:spLocks/>
              </p:cNvSpPr>
              <p:nvPr/>
            </p:nvSpPr>
            <p:spPr bwMode="auto">
              <a:xfrm>
                <a:off x="3295" y="1442"/>
                <a:ext cx="463" cy="390"/>
              </a:xfrm>
              <a:custGeom>
                <a:avLst/>
                <a:gdLst>
                  <a:gd name="T0" fmla="*/ 110 w 132"/>
                  <a:gd name="T1" fmla="*/ 21 h 111"/>
                  <a:gd name="T2" fmla="*/ 55 w 132"/>
                  <a:gd name="T3" fmla="*/ 2 h 111"/>
                  <a:gd name="T4" fmla="*/ 0 w 132"/>
                  <a:gd name="T5" fmla="*/ 43 h 111"/>
                  <a:gd name="T6" fmla="*/ 84 w 132"/>
                  <a:gd name="T7" fmla="*/ 33 h 111"/>
                  <a:gd name="T8" fmla="*/ 97 w 132"/>
                  <a:gd name="T9" fmla="*/ 111 h 111"/>
                  <a:gd name="T10" fmla="*/ 110 w 132"/>
                  <a:gd name="T11" fmla="*/ 2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11">
                    <a:moveTo>
                      <a:pt x="110" y="21"/>
                    </a:moveTo>
                    <a:cubicBezTo>
                      <a:pt x="96" y="1"/>
                      <a:pt x="73" y="0"/>
                      <a:pt x="55" y="2"/>
                    </a:cubicBezTo>
                    <a:cubicBezTo>
                      <a:pt x="17" y="5"/>
                      <a:pt x="0" y="43"/>
                      <a:pt x="0" y="43"/>
                    </a:cubicBezTo>
                    <a:cubicBezTo>
                      <a:pt x="36" y="56"/>
                      <a:pt x="84" y="33"/>
                      <a:pt x="84" y="33"/>
                    </a:cubicBezTo>
                    <a:cubicBezTo>
                      <a:pt x="84" y="33"/>
                      <a:pt x="75" y="60"/>
                      <a:pt x="97" y="111"/>
                    </a:cubicBezTo>
                    <a:cubicBezTo>
                      <a:pt x="132" y="84"/>
                      <a:pt x="126" y="43"/>
                      <a:pt x="110" y="21"/>
                    </a:cubicBezTo>
                    <a:close/>
                  </a:path>
                </a:pathLst>
              </a:custGeom>
              <a:solidFill>
                <a:srgbClr val="FF9D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Freeform 94"/>
              <p:cNvSpPr>
                <a:spLocks/>
              </p:cNvSpPr>
              <p:nvPr/>
            </p:nvSpPr>
            <p:spPr bwMode="auto">
              <a:xfrm>
                <a:off x="3579" y="1684"/>
                <a:ext cx="80" cy="88"/>
              </a:xfrm>
              <a:custGeom>
                <a:avLst/>
                <a:gdLst>
                  <a:gd name="T0" fmla="*/ 23 w 23"/>
                  <a:gd name="T1" fmla="*/ 12 h 25"/>
                  <a:gd name="T2" fmla="*/ 12 w 23"/>
                  <a:gd name="T3" fmla="*/ 25 h 25"/>
                  <a:gd name="T4" fmla="*/ 0 w 23"/>
                  <a:gd name="T5" fmla="*/ 13 h 25"/>
                  <a:gd name="T6" fmla="*/ 11 w 23"/>
                  <a:gd name="T7" fmla="*/ 0 h 25"/>
                  <a:gd name="T8" fmla="*/ 23 w 23"/>
                  <a:gd name="T9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5">
                    <a:moveTo>
                      <a:pt x="23" y="12"/>
                    </a:moveTo>
                    <a:cubicBezTo>
                      <a:pt x="23" y="19"/>
                      <a:pt x="18" y="25"/>
                      <a:pt x="12" y="25"/>
                    </a:cubicBezTo>
                    <a:cubicBezTo>
                      <a:pt x="6" y="25"/>
                      <a:pt x="0" y="20"/>
                      <a:pt x="0" y="13"/>
                    </a:cubicBez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3" y="5"/>
                      <a:pt x="23" y="12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Freeform 95"/>
              <p:cNvSpPr>
                <a:spLocks/>
              </p:cNvSpPr>
              <p:nvPr/>
            </p:nvSpPr>
            <p:spPr bwMode="auto">
              <a:xfrm>
                <a:off x="3319" y="1688"/>
                <a:ext cx="64" cy="67"/>
              </a:xfrm>
              <a:custGeom>
                <a:avLst/>
                <a:gdLst>
                  <a:gd name="T0" fmla="*/ 0 w 18"/>
                  <a:gd name="T1" fmla="*/ 10 h 19"/>
                  <a:gd name="T2" fmla="*/ 10 w 18"/>
                  <a:gd name="T3" fmla="*/ 18 h 19"/>
                  <a:gd name="T4" fmla="*/ 17 w 18"/>
                  <a:gd name="T5" fmla="*/ 8 h 19"/>
                  <a:gd name="T6" fmla="*/ 8 w 18"/>
                  <a:gd name="T7" fmla="*/ 0 h 19"/>
                  <a:gd name="T8" fmla="*/ 0 w 18"/>
                  <a:gd name="T9" fmla="*/ 1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0" y="10"/>
                    </a:moveTo>
                    <a:cubicBezTo>
                      <a:pt x="1" y="15"/>
                      <a:pt x="5" y="19"/>
                      <a:pt x="10" y="18"/>
                    </a:cubicBezTo>
                    <a:cubicBezTo>
                      <a:pt x="15" y="18"/>
                      <a:pt x="18" y="13"/>
                      <a:pt x="17" y="8"/>
                    </a:cubicBezTo>
                    <a:cubicBezTo>
                      <a:pt x="17" y="3"/>
                      <a:pt x="13" y="0"/>
                      <a:pt x="8" y="0"/>
                    </a:cubicBezTo>
                    <a:cubicBezTo>
                      <a:pt x="3" y="1"/>
                      <a:pt x="0" y="5"/>
                      <a:pt x="0" y="10"/>
                    </a:cubicBezTo>
                    <a:close/>
                  </a:path>
                </a:pathLst>
              </a:custGeom>
              <a:solidFill>
                <a:srgbClr val="7A48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96"/>
              <p:cNvSpPr>
                <a:spLocks/>
              </p:cNvSpPr>
              <p:nvPr/>
            </p:nvSpPr>
            <p:spPr bwMode="auto">
              <a:xfrm>
                <a:off x="3477" y="1684"/>
                <a:ext cx="70" cy="71"/>
              </a:xfrm>
              <a:custGeom>
                <a:avLst/>
                <a:gdLst>
                  <a:gd name="T0" fmla="*/ 12 w 20"/>
                  <a:gd name="T1" fmla="*/ 2 h 20"/>
                  <a:gd name="T2" fmla="*/ 1 w 20"/>
                  <a:gd name="T3" fmla="*/ 7 h 20"/>
                  <a:gd name="T4" fmla="*/ 7 w 20"/>
                  <a:gd name="T5" fmla="*/ 18 h 20"/>
                  <a:gd name="T6" fmla="*/ 18 w 20"/>
                  <a:gd name="T7" fmla="*/ 13 h 20"/>
                  <a:gd name="T8" fmla="*/ 12 w 20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12" y="2"/>
                    </a:moveTo>
                    <a:cubicBezTo>
                      <a:pt x="8" y="0"/>
                      <a:pt x="3" y="3"/>
                      <a:pt x="1" y="7"/>
                    </a:cubicBezTo>
                    <a:cubicBezTo>
                      <a:pt x="0" y="12"/>
                      <a:pt x="2" y="17"/>
                      <a:pt x="7" y="18"/>
                    </a:cubicBezTo>
                    <a:cubicBezTo>
                      <a:pt x="12" y="20"/>
                      <a:pt x="17" y="17"/>
                      <a:pt x="18" y="13"/>
                    </a:cubicBezTo>
                    <a:cubicBezTo>
                      <a:pt x="20" y="8"/>
                      <a:pt x="17" y="3"/>
                      <a:pt x="12" y="2"/>
                    </a:cubicBezTo>
                    <a:close/>
                  </a:path>
                </a:pathLst>
              </a:custGeom>
              <a:solidFill>
                <a:srgbClr val="7A48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97"/>
              <p:cNvSpPr>
                <a:spLocks/>
              </p:cNvSpPr>
              <p:nvPr/>
            </p:nvSpPr>
            <p:spPr bwMode="auto">
              <a:xfrm>
                <a:off x="3631" y="2018"/>
                <a:ext cx="221" cy="277"/>
              </a:xfrm>
              <a:custGeom>
                <a:avLst/>
                <a:gdLst>
                  <a:gd name="T0" fmla="*/ 155 w 221"/>
                  <a:gd name="T1" fmla="*/ 277 h 277"/>
                  <a:gd name="T2" fmla="*/ 221 w 221"/>
                  <a:gd name="T3" fmla="*/ 228 h 277"/>
                  <a:gd name="T4" fmla="*/ 67 w 221"/>
                  <a:gd name="T5" fmla="*/ 0 h 277"/>
                  <a:gd name="T6" fmla="*/ 0 w 221"/>
                  <a:gd name="T7" fmla="*/ 49 h 277"/>
                  <a:gd name="T8" fmla="*/ 155 w 221"/>
                  <a:gd name="T9" fmla="*/ 277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277">
                    <a:moveTo>
                      <a:pt x="155" y="277"/>
                    </a:moveTo>
                    <a:lnTo>
                      <a:pt x="221" y="228"/>
                    </a:lnTo>
                    <a:lnTo>
                      <a:pt x="67" y="0"/>
                    </a:lnTo>
                    <a:lnTo>
                      <a:pt x="0" y="49"/>
                    </a:lnTo>
                    <a:lnTo>
                      <a:pt x="155" y="277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98"/>
              <p:cNvSpPr>
                <a:spLocks/>
              </p:cNvSpPr>
              <p:nvPr/>
            </p:nvSpPr>
            <p:spPr bwMode="auto">
              <a:xfrm>
                <a:off x="3617" y="1993"/>
                <a:ext cx="95" cy="95"/>
              </a:xfrm>
              <a:custGeom>
                <a:avLst/>
                <a:gdLst>
                  <a:gd name="T0" fmla="*/ 4 w 27"/>
                  <a:gd name="T1" fmla="*/ 21 h 27"/>
                  <a:gd name="T2" fmla="*/ 21 w 27"/>
                  <a:gd name="T3" fmla="*/ 23 h 27"/>
                  <a:gd name="T4" fmla="*/ 23 w 27"/>
                  <a:gd name="T5" fmla="*/ 6 h 27"/>
                  <a:gd name="T6" fmla="*/ 6 w 27"/>
                  <a:gd name="T7" fmla="*/ 4 h 27"/>
                  <a:gd name="T8" fmla="*/ 4 w 27"/>
                  <a:gd name="T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4" y="21"/>
                    </a:moveTo>
                    <a:cubicBezTo>
                      <a:pt x="8" y="26"/>
                      <a:pt x="15" y="27"/>
                      <a:pt x="21" y="23"/>
                    </a:cubicBezTo>
                    <a:cubicBezTo>
                      <a:pt x="26" y="19"/>
                      <a:pt x="27" y="12"/>
                      <a:pt x="23" y="6"/>
                    </a:cubicBezTo>
                    <a:cubicBezTo>
                      <a:pt x="19" y="1"/>
                      <a:pt x="11" y="0"/>
                      <a:pt x="6" y="4"/>
                    </a:cubicBezTo>
                    <a:cubicBezTo>
                      <a:pt x="1" y="8"/>
                      <a:pt x="0" y="16"/>
                      <a:pt x="4" y="21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99"/>
              <p:cNvSpPr>
                <a:spLocks/>
              </p:cNvSpPr>
              <p:nvPr/>
            </p:nvSpPr>
            <p:spPr bwMode="auto">
              <a:xfrm>
                <a:off x="3775" y="2225"/>
                <a:ext cx="91" cy="95"/>
              </a:xfrm>
              <a:custGeom>
                <a:avLst/>
                <a:gdLst>
                  <a:gd name="T0" fmla="*/ 4 w 26"/>
                  <a:gd name="T1" fmla="*/ 21 h 27"/>
                  <a:gd name="T2" fmla="*/ 20 w 26"/>
                  <a:gd name="T3" fmla="*/ 23 h 27"/>
                  <a:gd name="T4" fmla="*/ 22 w 26"/>
                  <a:gd name="T5" fmla="*/ 6 h 27"/>
                  <a:gd name="T6" fmla="*/ 6 w 26"/>
                  <a:gd name="T7" fmla="*/ 4 h 27"/>
                  <a:gd name="T8" fmla="*/ 4 w 26"/>
                  <a:gd name="T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7">
                    <a:moveTo>
                      <a:pt x="4" y="21"/>
                    </a:moveTo>
                    <a:cubicBezTo>
                      <a:pt x="8" y="26"/>
                      <a:pt x="15" y="27"/>
                      <a:pt x="20" y="23"/>
                    </a:cubicBezTo>
                    <a:cubicBezTo>
                      <a:pt x="25" y="19"/>
                      <a:pt x="26" y="11"/>
                      <a:pt x="22" y="6"/>
                    </a:cubicBezTo>
                    <a:cubicBezTo>
                      <a:pt x="18" y="1"/>
                      <a:pt x="11" y="0"/>
                      <a:pt x="6" y="4"/>
                    </a:cubicBezTo>
                    <a:cubicBezTo>
                      <a:pt x="1" y="8"/>
                      <a:pt x="0" y="15"/>
                      <a:pt x="4" y="21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Freeform 100"/>
              <p:cNvSpPr>
                <a:spLocks/>
              </p:cNvSpPr>
              <p:nvPr/>
            </p:nvSpPr>
            <p:spPr bwMode="auto">
              <a:xfrm>
                <a:off x="4339" y="3212"/>
                <a:ext cx="162" cy="397"/>
              </a:xfrm>
              <a:custGeom>
                <a:avLst/>
                <a:gdLst>
                  <a:gd name="T0" fmla="*/ 162 w 162"/>
                  <a:gd name="T1" fmla="*/ 21 h 397"/>
                  <a:gd name="T2" fmla="*/ 113 w 162"/>
                  <a:gd name="T3" fmla="*/ 397 h 397"/>
                  <a:gd name="T4" fmla="*/ 0 w 162"/>
                  <a:gd name="T5" fmla="*/ 386 h 397"/>
                  <a:gd name="T6" fmla="*/ 4 w 162"/>
                  <a:gd name="T7" fmla="*/ 0 h 397"/>
                  <a:gd name="T8" fmla="*/ 162 w 162"/>
                  <a:gd name="T9" fmla="*/ 21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397">
                    <a:moveTo>
                      <a:pt x="162" y="21"/>
                    </a:moveTo>
                    <a:lnTo>
                      <a:pt x="113" y="397"/>
                    </a:lnTo>
                    <a:lnTo>
                      <a:pt x="0" y="386"/>
                    </a:lnTo>
                    <a:lnTo>
                      <a:pt x="4" y="0"/>
                    </a:lnTo>
                    <a:lnTo>
                      <a:pt x="162" y="21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 101"/>
              <p:cNvSpPr>
                <a:spLocks/>
              </p:cNvSpPr>
              <p:nvPr/>
            </p:nvSpPr>
            <p:spPr bwMode="auto">
              <a:xfrm>
                <a:off x="4325" y="3075"/>
                <a:ext cx="179" cy="242"/>
              </a:xfrm>
              <a:custGeom>
                <a:avLst/>
                <a:gdLst>
                  <a:gd name="T0" fmla="*/ 2 w 51"/>
                  <a:gd name="T1" fmla="*/ 33 h 69"/>
                  <a:gd name="T2" fmla="*/ 29 w 51"/>
                  <a:gd name="T3" fmla="*/ 68 h 69"/>
                  <a:gd name="T4" fmla="*/ 50 w 51"/>
                  <a:gd name="T5" fmla="*/ 35 h 69"/>
                  <a:gd name="T6" fmla="*/ 23 w 51"/>
                  <a:gd name="T7" fmla="*/ 0 h 69"/>
                  <a:gd name="T8" fmla="*/ 2 w 51"/>
                  <a:gd name="T9" fmla="*/ 3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69">
                    <a:moveTo>
                      <a:pt x="2" y="33"/>
                    </a:moveTo>
                    <a:cubicBezTo>
                      <a:pt x="3" y="52"/>
                      <a:pt x="15" y="68"/>
                      <a:pt x="29" y="68"/>
                    </a:cubicBezTo>
                    <a:cubicBezTo>
                      <a:pt x="42" y="69"/>
                      <a:pt x="51" y="54"/>
                      <a:pt x="50" y="35"/>
                    </a:cubicBezTo>
                    <a:cubicBezTo>
                      <a:pt x="48" y="17"/>
                      <a:pt x="36" y="1"/>
                      <a:pt x="23" y="0"/>
                    </a:cubicBezTo>
                    <a:cubicBezTo>
                      <a:pt x="10" y="0"/>
                      <a:pt x="0" y="15"/>
                      <a:pt x="2" y="33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 102"/>
              <p:cNvSpPr>
                <a:spLocks/>
              </p:cNvSpPr>
              <p:nvPr/>
            </p:nvSpPr>
            <p:spPr bwMode="auto">
              <a:xfrm>
                <a:off x="4332" y="3535"/>
                <a:ext cx="127" cy="130"/>
              </a:xfrm>
              <a:custGeom>
                <a:avLst/>
                <a:gdLst>
                  <a:gd name="T0" fmla="*/ 27 w 36"/>
                  <a:gd name="T1" fmla="*/ 5 h 37"/>
                  <a:gd name="T2" fmla="*/ 31 w 36"/>
                  <a:gd name="T3" fmla="*/ 28 h 37"/>
                  <a:gd name="T4" fmla="*/ 9 w 36"/>
                  <a:gd name="T5" fmla="*/ 32 h 37"/>
                  <a:gd name="T6" fmla="*/ 5 w 36"/>
                  <a:gd name="T7" fmla="*/ 10 h 37"/>
                  <a:gd name="T8" fmla="*/ 27 w 36"/>
                  <a:gd name="T9" fmla="*/ 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7">
                    <a:moveTo>
                      <a:pt x="27" y="5"/>
                    </a:moveTo>
                    <a:cubicBezTo>
                      <a:pt x="34" y="10"/>
                      <a:pt x="36" y="20"/>
                      <a:pt x="31" y="28"/>
                    </a:cubicBezTo>
                    <a:cubicBezTo>
                      <a:pt x="26" y="35"/>
                      <a:pt x="16" y="37"/>
                      <a:pt x="9" y="32"/>
                    </a:cubicBezTo>
                    <a:cubicBezTo>
                      <a:pt x="2" y="27"/>
                      <a:pt x="0" y="17"/>
                      <a:pt x="5" y="10"/>
                    </a:cubicBezTo>
                    <a:cubicBezTo>
                      <a:pt x="10" y="2"/>
                      <a:pt x="20" y="0"/>
                      <a:pt x="27" y="5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Freeform 103"/>
              <p:cNvSpPr>
                <a:spLocks/>
              </p:cNvSpPr>
              <p:nvPr/>
            </p:nvSpPr>
            <p:spPr bwMode="auto">
              <a:xfrm>
                <a:off x="4325" y="3068"/>
                <a:ext cx="176" cy="372"/>
              </a:xfrm>
              <a:custGeom>
                <a:avLst/>
                <a:gdLst>
                  <a:gd name="T0" fmla="*/ 5 w 50"/>
                  <a:gd name="T1" fmla="*/ 47 h 106"/>
                  <a:gd name="T2" fmla="*/ 2 w 50"/>
                  <a:gd name="T3" fmla="*/ 34 h 106"/>
                  <a:gd name="T4" fmla="*/ 23 w 50"/>
                  <a:gd name="T5" fmla="*/ 0 h 106"/>
                  <a:gd name="T6" fmla="*/ 50 w 50"/>
                  <a:gd name="T7" fmla="*/ 35 h 106"/>
                  <a:gd name="T8" fmla="*/ 49 w 50"/>
                  <a:gd name="T9" fmla="*/ 47 h 106"/>
                  <a:gd name="T10" fmla="*/ 42 w 50"/>
                  <a:gd name="T11" fmla="*/ 106 h 106"/>
                  <a:gd name="T12" fmla="*/ 4 w 50"/>
                  <a:gd name="T13" fmla="*/ 104 h 106"/>
                  <a:gd name="T14" fmla="*/ 5 w 50"/>
                  <a:gd name="T15" fmla="*/ 47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106">
                    <a:moveTo>
                      <a:pt x="5" y="47"/>
                    </a:moveTo>
                    <a:cubicBezTo>
                      <a:pt x="3" y="43"/>
                      <a:pt x="2" y="38"/>
                      <a:pt x="2" y="34"/>
                    </a:cubicBezTo>
                    <a:cubicBezTo>
                      <a:pt x="0" y="15"/>
                      <a:pt x="10" y="0"/>
                      <a:pt x="23" y="0"/>
                    </a:cubicBezTo>
                    <a:cubicBezTo>
                      <a:pt x="36" y="1"/>
                      <a:pt x="48" y="17"/>
                      <a:pt x="50" y="35"/>
                    </a:cubicBezTo>
                    <a:cubicBezTo>
                      <a:pt x="50" y="40"/>
                      <a:pt x="50" y="43"/>
                      <a:pt x="49" y="47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4" y="104"/>
                      <a:pt x="4" y="104"/>
                      <a:pt x="4" y="104"/>
                    </a:cubicBezTo>
                    <a:lnTo>
                      <a:pt x="5" y="47"/>
                    </a:lnTo>
                    <a:close/>
                  </a:path>
                </a:pathLst>
              </a:custGeom>
              <a:solidFill>
                <a:srgbClr val="7A48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 104"/>
              <p:cNvSpPr>
                <a:spLocks/>
              </p:cNvSpPr>
              <p:nvPr/>
            </p:nvSpPr>
            <p:spPr bwMode="auto">
              <a:xfrm>
                <a:off x="4339" y="3605"/>
                <a:ext cx="113" cy="499"/>
              </a:xfrm>
              <a:custGeom>
                <a:avLst/>
                <a:gdLst>
                  <a:gd name="T0" fmla="*/ 113 w 113"/>
                  <a:gd name="T1" fmla="*/ 0 h 499"/>
                  <a:gd name="T2" fmla="*/ 99 w 113"/>
                  <a:gd name="T3" fmla="*/ 495 h 499"/>
                  <a:gd name="T4" fmla="*/ 14 w 113"/>
                  <a:gd name="T5" fmla="*/ 499 h 499"/>
                  <a:gd name="T6" fmla="*/ 0 w 113"/>
                  <a:gd name="T7" fmla="*/ 4 h 499"/>
                  <a:gd name="T8" fmla="*/ 113 w 113"/>
                  <a:gd name="T9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499">
                    <a:moveTo>
                      <a:pt x="113" y="0"/>
                    </a:moveTo>
                    <a:lnTo>
                      <a:pt x="99" y="495"/>
                    </a:lnTo>
                    <a:lnTo>
                      <a:pt x="14" y="499"/>
                    </a:lnTo>
                    <a:lnTo>
                      <a:pt x="0" y="4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105"/>
              <p:cNvSpPr>
                <a:spLocks/>
              </p:cNvSpPr>
              <p:nvPr/>
            </p:nvSpPr>
            <p:spPr bwMode="auto">
              <a:xfrm>
                <a:off x="4339" y="3553"/>
                <a:ext cx="113" cy="112"/>
              </a:xfrm>
              <a:custGeom>
                <a:avLst/>
                <a:gdLst>
                  <a:gd name="T0" fmla="*/ 32 w 32"/>
                  <a:gd name="T1" fmla="*/ 16 h 32"/>
                  <a:gd name="T2" fmla="*/ 16 w 32"/>
                  <a:gd name="T3" fmla="*/ 32 h 32"/>
                  <a:gd name="T4" fmla="*/ 0 w 32"/>
                  <a:gd name="T5" fmla="*/ 16 h 32"/>
                  <a:gd name="T6" fmla="*/ 16 w 32"/>
                  <a:gd name="T7" fmla="*/ 0 h 32"/>
                  <a:gd name="T8" fmla="*/ 32 w 32"/>
                  <a:gd name="T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32" y="16"/>
                    </a:moveTo>
                    <a:cubicBezTo>
                      <a:pt x="32" y="24"/>
                      <a:pt x="25" y="32"/>
                      <a:pt x="16" y="32"/>
                    </a:cubicBez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106"/>
              <p:cNvSpPr>
                <a:spLocks/>
              </p:cNvSpPr>
              <p:nvPr/>
            </p:nvSpPr>
            <p:spPr bwMode="auto">
              <a:xfrm>
                <a:off x="4189" y="4069"/>
                <a:ext cx="256" cy="119"/>
              </a:xfrm>
              <a:custGeom>
                <a:avLst/>
                <a:gdLst>
                  <a:gd name="T0" fmla="*/ 69 w 73"/>
                  <a:gd name="T1" fmla="*/ 0 h 34"/>
                  <a:gd name="T2" fmla="*/ 50 w 73"/>
                  <a:gd name="T3" fmla="*/ 1 h 34"/>
                  <a:gd name="T4" fmla="*/ 3 w 73"/>
                  <a:gd name="T5" fmla="*/ 27 h 34"/>
                  <a:gd name="T6" fmla="*/ 1 w 73"/>
                  <a:gd name="T7" fmla="*/ 31 h 34"/>
                  <a:gd name="T8" fmla="*/ 6 w 73"/>
                  <a:gd name="T9" fmla="*/ 34 h 34"/>
                  <a:gd name="T10" fmla="*/ 68 w 73"/>
                  <a:gd name="T11" fmla="*/ 33 h 34"/>
                  <a:gd name="T12" fmla="*/ 73 w 73"/>
                  <a:gd name="T13" fmla="*/ 30 h 34"/>
                  <a:gd name="T14" fmla="*/ 69 w 73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34">
                    <a:moveTo>
                      <a:pt x="69" y="0"/>
                    </a:moveTo>
                    <a:cubicBezTo>
                      <a:pt x="69" y="0"/>
                      <a:pt x="51" y="1"/>
                      <a:pt x="50" y="1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1" y="28"/>
                      <a:pt x="0" y="30"/>
                      <a:pt x="1" y="31"/>
                    </a:cubicBezTo>
                    <a:cubicBezTo>
                      <a:pt x="1" y="33"/>
                      <a:pt x="3" y="34"/>
                      <a:pt x="6" y="34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71" y="33"/>
                      <a:pt x="73" y="32"/>
                      <a:pt x="73" y="30"/>
                    </a:cubicBezTo>
                    <a:cubicBezTo>
                      <a:pt x="73" y="30"/>
                      <a:pt x="72" y="0"/>
                      <a:pt x="69" y="0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107"/>
              <p:cNvSpPr>
                <a:spLocks/>
              </p:cNvSpPr>
              <p:nvPr/>
            </p:nvSpPr>
            <p:spPr bwMode="auto">
              <a:xfrm>
                <a:off x="4175" y="4076"/>
                <a:ext cx="294" cy="119"/>
              </a:xfrm>
              <a:custGeom>
                <a:avLst/>
                <a:gdLst>
                  <a:gd name="T0" fmla="*/ 77 w 84"/>
                  <a:gd name="T1" fmla="*/ 3 h 34"/>
                  <a:gd name="T2" fmla="*/ 64 w 84"/>
                  <a:gd name="T3" fmla="*/ 14 h 34"/>
                  <a:gd name="T4" fmla="*/ 49 w 84"/>
                  <a:gd name="T5" fmla="*/ 2 h 34"/>
                  <a:gd name="T6" fmla="*/ 43 w 84"/>
                  <a:gd name="T7" fmla="*/ 3 h 34"/>
                  <a:gd name="T8" fmla="*/ 4 w 84"/>
                  <a:gd name="T9" fmla="*/ 23 h 34"/>
                  <a:gd name="T10" fmla="*/ 5 w 84"/>
                  <a:gd name="T11" fmla="*/ 32 h 34"/>
                  <a:gd name="T12" fmla="*/ 78 w 84"/>
                  <a:gd name="T13" fmla="*/ 31 h 34"/>
                  <a:gd name="T14" fmla="*/ 77 w 84"/>
                  <a:gd name="T15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34">
                    <a:moveTo>
                      <a:pt x="77" y="3"/>
                    </a:moveTo>
                    <a:cubicBezTo>
                      <a:pt x="75" y="3"/>
                      <a:pt x="72" y="13"/>
                      <a:pt x="64" y="14"/>
                    </a:cubicBezTo>
                    <a:cubicBezTo>
                      <a:pt x="57" y="14"/>
                      <a:pt x="53" y="9"/>
                      <a:pt x="49" y="2"/>
                    </a:cubicBezTo>
                    <a:cubicBezTo>
                      <a:pt x="48" y="0"/>
                      <a:pt x="46" y="1"/>
                      <a:pt x="43" y="3"/>
                    </a:cubicBezTo>
                    <a:cubicBezTo>
                      <a:pt x="37" y="6"/>
                      <a:pt x="23" y="14"/>
                      <a:pt x="4" y="23"/>
                    </a:cubicBezTo>
                    <a:cubicBezTo>
                      <a:pt x="1" y="25"/>
                      <a:pt x="0" y="32"/>
                      <a:pt x="5" y="32"/>
                    </a:cubicBezTo>
                    <a:cubicBezTo>
                      <a:pt x="14" y="34"/>
                      <a:pt x="72" y="34"/>
                      <a:pt x="78" y="31"/>
                    </a:cubicBezTo>
                    <a:cubicBezTo>
                      <a:pt x="84" y="28"/>
                      <a:pt x="79" y="3"/>
                      <a:pt x="77" y="3"/>
                    </a:cubicBezTo>
                    <a:close/>
                  </a:path>
                </a:pathLst>
              </a:custGeom>
              <a:solidFill>
                <a:srgbClr val="E05D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Freeform 108"/>
              <p:cNvSpPr>
                <a:spLocks/>
              </p:cNvSpPr>
              <p:nvPr/>
            </p:nvSpPr>
            <p:spPr bwMode="auto">
              <a:xfrm>
                <a:off x="3954" y="2604"/>
                <a:ext cx="49" cy="64"/>
              </a:xfrm>
              <a:custGeom>
                <a:avLst/>
                <a:gdLst>
                  <a:gd name="T0" fmla="*/ 1 w 14"/>
                  <a:gd name="T1" fmla="*/ 8 h 18"/>
                  <a:gd name="T2" fmla="*/ 3 w 14"/>
                  <a:gd name="T3" fmla="*/ 1 h 18"/>
                  <a:gd name="T4" fmla="*/ 3 w 14"/>
                  <a:gd name="T5" fmla="*/ 1 h 18"/>
                  <a:gd name="T6" fmla="*/ 10 w 14"/>
                  <a:gd name="T7" fmla="*/ 4 h 18"/>
                  <a:gd name="T8" fmla="*/ 13 w 14"/>
                  <a:gd name="T9" fmla="*/ 11 h 18"/>
                  <a:gd name="T10" fmla="*/ 10 w 14"/>
                  <a:gd name="T11" fmla="*/ 17 h 18"/>
                  <a:gd name="T12" fmla="*/ 10 w 14"/>
                  <a:gd name="T13" fmla="*/ 17 h 18"/>
                  <a:gd name="T14" fmla="*/ 4 w 14"/>
                  <a:gd name="T15" fmla="*/ 15 h 18"/>
                  <a:gd name="T16" fmla="*/ 1 w 14"/>
                  <a:gd name="T1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8">
                    <a:moveTo>
                      <a:pt x="1" y="8"/>
                    </a:moveTo>
                    <a:cubicBezTo>
                      <a:pt x="0" y="5"/>
                      <a:pt x="1" y="3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6" y="0"/>
                      <a:pt x="8" y="1"/>
                      <a:pt x="10" y="4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3"/>
                      <a:pt x="13" y="16"/>
                      <a:pt x="10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8" y="18"/>
                      <a:pt x="5" y="17"/>
                      <a:pt x="4" y="15"/>
                    </a:cubicBezTo>
                    <a:lnTo>
                      <a:pt x="1" y="8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Freeform 109"/>
              <p:cNvSpPr>
                <a:spLocks/>
              </p:cNvSpPr>
              <p:nvPr/>
            </p:nvSpPr>
            <p:spPr bwMode="auto">
              <a:xfrm>
                <a:off x="3880" y="2573"/>
                <a:ext cx="133" cy="140"/>
              </a:xfrm>
              <a:custGeom>
                <a:avLst/>
                <a:gdLst>
                  <a:gd name="T0" fmla="*/ 36 w 38"/>
                  <a:gd name="T1" fmla="*/ 21 h 40"/>
                  <a:gd name="T2" fmla="*/ 31 w 38"/>
                  <a:gd name="T3" fmla="*/ 33 h 40"/>
                  <a:gd name="T4" fmla="*/ 19 w 38"/>
                  <a:gd name="T5" fmla="*/ 38 h 40"/>
                  <a:gd name="T6" fmla="*/ 7 w 38"/>
                  <a:gd name="T7" fmla="*/ 33 h 40"/>
                  <a:gd name="T8" fmla="*/ 2 w 38"/>
                  <a:gd name="T9" fmla="*/ 18 h 40"/>
                  <a:gd name="T10" fmla="*/ 7 w 38"/>
                  <a:gd name="T11" fmla="*/ 7 h 40"/>
                  <a:gd name="T12" fmla="*/ 19 w 38"/>
                  <a:gd name="T13" fmla="*/ 2 h 40"/>
                  <a:gd name="T14" fmla="*/ 30 w 38"/>
                  <a:gd name="T15" fmla="*/ 7 h 40"/>
                  <a:gd name="T16" fmla="*/ 36 w 38"/>
                  <a:gd name="T17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40">
                    <a:moveTo>
                      <a:pt x="36" y="21"/>
                    </a:moveTo>
                    <a:cubicBezTo>
                      <a:pt x="38" y="26"/>
                      <a:pt x="36" y="31"/>
                      <a:pt x="31" y="33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4" y="40"/>
                      <a:pt x="9" y="38"/>
                      <a:pt x="7" y="33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4"/>
                      <a:pt x="2" y="9"/>
                      <a:pt x="7" y="7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0"/>
                      <a:pt x="29" y="2"/>
                      <a:pt x="30" y="7"/>
                    </a:cubicBezTo>
                    <a:lnTo>
                      <a:pt x="36" y="21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Freeform 110"/>
              <p:cNvSpPr>
                <a:spLocks/>
              </p:cNvSpPr>
              <p:nvPr/>
            </p:nvSpPr>
            <p:spPr bwMode="auto">
              <a:xfrm>
                <a:off x="3950" y="2604"/>
                <a:ext cx="74" cy="92"/>
              </a:xfrm>
              <a:custGeom>
                <a:avLst/>
                <a:gdLst>
                  <a:gd name="T0" fmla="*/ 5 w 21"/>
                  <a:gd name="T1" fmla="*/ 24 h 26"/>
                  <a:gd name="T2" fmla="*/ 3 w 21"/>
                  <a:gd name="T3" fmla="*/ 9 h 26"/>
                  <a:gd name="T4" fmla="*/ 16 w 21"/>
                  <a:gd name="T5" fmla="*/ 1 h 26"/>
                  <a:gd name="T6" fmla="*/ 18 w 21"/>
                  <a:gd name="T7" fmla="*/ 16 h 26"/>
                  <a:gd name="T8" fmla="*/ 5 w 21"/>
                  <a:gd name="T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5" y="24"/>
                    </a:moveTo>
                    <a:cubicBezTo>
                      <a:pt x="1" y="22"/>
                      <a:pt x="0" y="16"/>
                      <a:pt x="3" y="9"/>
                    </a:cubicBezTo>
                    <a:cubicBezTo>
                      <a:pt x="5" y="3"/>
                      <a:pt x="11" y="0"/>
                      <a:pt x="16" y="1"/>
                    </a:cubicBezTo>
                    <a:cubicBezTo>
                      <a:pt x="20" y="3"/>
                      <a:pt x="21" y="10"/>
                      <a:pt x="18" y="16"/>
                    </a:cubicBezTo>
                    <a:cubicBezTo>
                      <a:pt x="15" y="23"/>
                      <a:pt x="10" y="26"/>
                      <a:pt x="5" y="24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111"/>
              <p:cNvSpPr>
                <a:spLocks/>
              </p:cNvSpPr>
              <p:nvPr/>
            </p:nvSpPr>
            <p:spPr bwMode="auto">
              <a:xfrm>
                <a:off x="3915" y="2664"/>
                <a:ext cx="176" cy="288"/>
              </a:xfrm>
              <a:custGeom>
                <a:avLst/>
                <a:gdLst>
                  <a:gd name="T0" fmla="*/ 0 w 176"/>
                  <a:gd name="T1" fmla="*/ 25 h 288"/>
                  <a:gd name="T2" fmla="*/ 81 w 176"/>
                  <a:gd name="T3" fmla="*/ 0 h 288"/>
                  <a:gd name="T4" fmla="*/ 176 w 176"/>
                  <a:gd name="T5" fmla="*/ 260 h 288"/>
                  <a:gd name="T6" fmla="*/ 98 w 176"/>
                  <a:gd name="T7" fmla="*/ 288 h 288"/>
                  <a:gd name="T8" fmla="*/ 0 w 176"/>
                  <a:gd name="T9" fmla="*/ 25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6" h="288">
                    <a:moveTo>
                      <a:pt x="0" y="25"/>
                    </a:moveTo>
                    <a:lnTo>
                      <a:pt x="81" y="0"/>
                    </a:lnTo>
                    <a:lnTo>
                      <a:pt x="176" y="260"/>
                    </a:lnTo>
                    <a:lnTo>
                      <a:pt x="98" y="288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112"/>
              <p:cNvSpPr>
                <a:spLocks/>
              </p:cNvSpPr>
              <p:nvPr/>
            </p:nvSpPr>
            <p:spPr bwMode="auto">
              <a:xfrm>
                <a:off x="4006" y="2892"/>
                <a:ext cx="95" cy="95"/>
              </a:xfrm>
              <a:custGeom>
                <a:avLst/>
                <a:gdLst>
                  <a:gd name="T0" fmla="*/ 2 w 27"/>
                  <a:gd name="T1" fmla="*/ 17 h 27"/>
                  <a:gd name="T2" fmla="*/ 10 w 27"/>
                  <a:gd name="T3" fmla="*/ 2 h 27"/>
                  <a:gd name="T4" fmla="*/ 25 w 27"/>
                  <a:gd name="T5" fmla="*/ 10 h 27"/>
                  <a:gd name="T6" fmla="*/ 17 w 27"/>
                  <a:gd name="T7" fmla="*/ 25 h 27"/>
                  <a:gd name="T8" fmla="*/ 2 w 27"/>
                  <a:gd name="T9" fmla="*/ 1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" y="17"/>
                    </a:moveTo>
                    <a:cubicBezTo>
                      <a:pt x="0" y="11"/>
                      <a:pt x="3" y="4"/>
                      <a:pt x="10" y="2"/>
                    </a:cubicBezTo>
                    <a:cubicBezTo>
                      <a:pt x="16" y="0"/>
                      <a:pt x="22" y="4"/>
                      <a:pt x="25" y="10"/>
                    </a:cubicBezTo>
                    <a:cubicBezTo>
                      <a:pt x="27" y="16"/>
                      <a:pt x="23" y="23"/>
                      <a:pt x="17" y="25"/>
                    </a:cubicBezTo>
                    <a:cubicBezTo>
                      <a:pt x="11" y="27"/>
                      <a:pt x="4" y="23"/>
                      <a:pt x="2" y="17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113"/>
              <p:cNvSpPr>
                <a:spLocks/>
              </p:cNvSpPr>
              <p:nvPr/>
            </p:nvSpPr>
            <p:spPr bwMode="auto">
              <a:xfrm>
                <a:off x="4020" y="2678"/>
                <a:ext cx="221" cy="281"/>
              </a:xfrm>
              <a:custGeom>
                <a:avLst/>
                <a:gdLst>
                  <a:gd name="T0" fmla="*/ 74 w 221"/>
                  <a:gd name="T1" fmla="*/ 281 h 281"/>
                  <a:gd name="T2" fmla="*/ 0 w 221"/>
                  <a:gd name="T3" fmla="*/ 239 h 281"/>
                  <a:gd name="T4" fmla="*/ 151 w 221"/>
                  <a:gd name="T5" fmla="*/ 0 h 281"/>
                  <a:gd name="T6" fmla="*/ 221 w 221"/>
                  <a:gd name="T7" fmla="*/ 42 h 281"/>
                  <a:gd name="T8" fmla="*/ 74 w 221"/>
                  <a:gd name="T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281">
                    <a:moveTo>
                      <a:pt x="74" y="281"/>
                    </a:moveTo>
                    <a:lnTo>
                      <a:pt x="0" y="239"/>
                    </a:lnTo>
                    <a:lnTo>
                      <a:pt x="151" y="0"/>
                    </a:lnTo>
                    <a:lnTo>
                      <a:pt x="221" y="42"/>
                    </a:lnTo>
                    <a:lnTo>
                      <a:pt x="74" y="281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114"/>
              <p:cNvSpPr>
                <a:spLocks/>
              </p:cNvSpPr>
              <p:nvPr/>
            </p:nvSpPr>
            <p:spPr bwMode="auto">
              <a:xfrm>
                <a:off x="4161" y="2650"/>
                <a:ext cx="91" cy="95"/>
              </a:xfrm>
              <a:custGeom>
                <a:avLst/>
                <a:gdLst>
                  <a:gd name="T0" fmla="*/ 23 w 26"/>
                  <a:gd name="T1" fmla="*/ 20 h 27"/>
                  <a:gd name="T2" fmla="*/ 7 w 26"/>
                  <a:gd name="T3" fmla="*/ 24 h 27"/>
                  <a:gd name="T4" fmla="*/ 3 w 26"/>
                  <a:gd name="T5" fmla="*/ 8 h 27"/>
                  <a:gd name="T6" fmla="*/ 19 w 26"/>
                  <a:gd name="T7" fmla="*/ 3 h 27"/>
                  <a:gd name="T8" fmla="*/ 23 w 26"/>
                  <a:gd name="T9" fmla="*/ 2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7">
                    <a:moveTo>
                      <a:pt x="23" y="20"/>
                    </a:moveTo>
                    <a:cubicBezTo>
                      <a:pt x="20" y="25"/>
                      <a:pt x="13" y="27"/>
                      <a:pt x="7" y="24"/>
                    </a:cubicBezTo>
                    <a:cubicBezTo>
                      <a:pt x="1" y="21"/>
                      <a:pt x="0" y="13"/>
                      <a:pt x="3" y="8"/>
                    </a:cubicBezTo>
                    <a:cubicBezTo>
                      <a:pt x="6" y="2"/>
                      <a:pt x="13" y="0"/>
                      <a:pt x="19" y="3"/>
                    </a:cubicBezTo>
                    <a:cubicBezTo>
                      <a:pt x="25" y="7"/>
                      <a:pt x="26" y="14"/>
                      <a:pt x="23" y="20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115"/>
              <p:cNvSpPr>
                <a:spLocks/>
              </p:cNvSpPr>
              <p:nvPr/>
            </p:nvSpPr>
            <p:spPr bwMode="auto">
              <a:xfrm>
                <a:off x="4010" y="2892"/>
                <a:ext cx="95" cy="95"/>
              </a:xfrm>
              <a:custGeom>
                <a:avLst/>
                <a:gdLst>
                  <a:gd name="T0" fmla="*/ 24 w 27"/>
                  <a:gd name="T1" fmla="*/ 20 h 27"/>
                  <a:gd name="T2" fmla="*/ 7 w 27"/>
                  <a:gd name="T3" fmla="*/ 24 h 27"/>
                  <a:gd name="T4" fmla="*/ 3 w 27"/>
                  <a:gd name="T5" fmla="*/ 8 h 27"/>
                  <a:gd name="T6" fmla="*/ 19 w 27"/>
                  <a:gd name="T7" fmla="*/ 3 h 27"/>
                  <a:gd name="T8" fmla="*/ 24 w 27"/>
                  <a:gd name="T9" fmla="*/ 2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4" y="20"/>
                    </a:moveTo>
                    <a:cubicBezTo>
                      <a:pt x="20" y="25"/>
                      <a:pt x="13" y="27"/>
                      <a:pt x="7" y="24"/>
                    </a:cubicBezTo>
                    <a:cubicBezTo>
                      <a:pt x="2" y="21"/>
                      <a:pt x="0" y="13"/>
                      <a:pt x="3" y="8"/>
                    </a:cubicBezTo>
                    <a:cubicBezTo>
                      <a:pt x="6" y="2"/>
                      <a:pt x="14" y="0"/>
                      <a:pt x="19" y="3"/>
                    </a:cubicBezTo>
                    <a:cubicBezTo>
                      <a:pt x="25" y="7"/>
                      <a:pt x="27" y="14"/>
                      <a:pt x="24" y="20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116"/>
              <p:cNvSpPr>
                <a:spLocks/>
              </p:cNvSpPr>
              <p:nvPr/>
            </p:nvSpPr>
            <p:spPr bwMode="auto">
              <a:xfrm>
                <a:off x="4119" y="2636"/>
                <a:ext cx="150" cy="169"/>
              </a:xfrm>
              <a:custGeom>
                <a:avLst/>
                <a:gdLst>
                  <a:gd name="T0" fmla="*/ 21 w 43"/>
                  <a:gd name="T1" fmla="*/ 48 h 48"/>
                  <a:gd name="T2" fmla="*/ 0 w 43"/>
                  <a:gd name="T3" fmla="*/ 34 h 48"/>
                  <a:gd name="T4" fmla="*/ 12 w 43"/>
                  <a:gd name="T5" fmla="*/ 13 h 48"/>
                  <a:gd name="T6" fmla="*/ 32 w 43"/>
                  <a:gd name="T7" fmla="*/ 7 h 48"/>
                  <a:gd name="T8" fmla="*/ 34 w 43"/>
                  <a:gd name="T9" fmla="*/ 27 h 48"/>
                  <a:gd name="T10" fmla="*/ 21 w 43"/>
                  <a:gd name="T1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8">
                    <a:moveTo>
                      <a:pt x="21" y="48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20" y="0"/>
                      <a:pt x="32" y="7"/>
                    </a:cubicBezTo>
                    <a:cubicBezTo>
                      <a:pt x="43" y="14"/>
                      <a:pt x="34" y="27"/>
                      <a:pt x="34" y="27"/>
                    </a:cubicBezTo>
                    <a:lnTo>
                      <a:pt x="21" y="48"/>
                    </a:lnTo>
                    <a:close/>
                  </a:path>
                </a:pathLst>
              </a:custGeom>
              <a:solidFill>
                <a:srgbClr val="E05D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117"/>
              <p:cNvSpPr>
                <a:spLocks/>
              </p:cNvSpPr>
              <p:nvPr/>
            </p:nvSpPr>
            <p:spPr bwMode="auto">
              <a:xfrm>
                <a:off x="4178" y="3145"/>
                <a:ext cx="158" cy="393"/>
              </a:xfrm>
              <a:custGeom>
                <a:avLst/>
                <a:gdLst>
                  <a:gd name="T0" fmla="*/ 158 w 158"/>
                  <a:gd name="T1" fmla="*/ 18 h 393"/>
                  <a:gd name="T2" fmla="*/ 112 w 158"/>
                  <a:gd name="T3" fmla="*/ 393 h 393"/>
                  <a:gd name="T4" fmla="*/ 0 w 158"/>
                  <a:gd name="T5" fmla="*/ 386 h 393"/>
                  <a:gd name="T6" fmla="*/ 4 w 158"/>
                  <a:gd name="T7" fmla="*/ 0 h 393"/>
                  <a:gd name="T8" fmla="*/ 158 w 158"/>
                  <a:gd name="T9" fmla="*/ 1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393">
                    <a:moveTo>
                      <a:pt x="158" y="18"/>
                    </a:moveTo>
                    <a:lnTo>
                      <a:pt x="112" y="393"/>
                    </a:lnTo>
                    <a:lnTo>
                      <a:pt x="0" y="386"/>
                    </a:lnTo>
                    <a:lnTo>
                      <a:pt x="4" y="0"/>
                    </a:lnTo>
                    <a:lnTo>
                      <a:pt x="158" y="18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Freeform 118"/>
              <p:cNvSpPr>
                <a:spLocks/>
              </p:cNvSpPr>
              <p:nvPr/>
            </p:nvSpPr>
            <p:spPr bwMode="auto">
              <a:xfrm>
                <a:off x="4168" y="3057"/>
                <a:ext cx="182" cy="201"/>
              </a:xfrm>
              <a:custGeom>
                <a:avLst/>
                <a:gdLst>
                  <a:gd name="T0" fmla="*/ 4 w 52"/>
                  <a:gd name="T1" fmla="*/ 23 h 57"/>
                  <a:gd name="T2" fmla="*/ 19 w 52"/>
                  <a:gd name="T3" fmla="*/ 53 h 57"/>
                  <a:gd name="T4" fmla="*/ 48 w 52"/>
                  <a:gd name="T5" fmla="*/ 34 h 57"/>
                  <a:gd name="T6" fmla="*/ 34 w 52"/>
                  <a:gd name="T7" fmla="*/ 4 h 57"/>
                  <a:gd name="T8" fmla="*/ 4 w 52"/>
                  <a:gd name="T9" fmla="*/ 2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7">
                    <a:moveTo>
                      <a:pt x="4" y="23"/>
                    </a:moveTo>
                    <a:cubicBezTo>
                      <a:pt x="0" y="36"/>
                      <a:pt x="7" y="50"/>
                      <a:pt x="19" y="53"/>
                    </a:cubicBezTo>
                    <a:cubicBezTo>
                      <a:pt x="30" y="57"/>
                      <a:pt x="43" y="48"/>
                      <a:pt x="48" y="34"/>
                    </a:cubicBezTo>
                    <a:cubicBezTo>
                      <a:pt x="52" y="20"/>
                      <a:pt x="45" y="7"/>
                      <a:pt x="34" y="4"/>
                    </a:cubicBezTo>
                    <a:cubicBezTo>
                      <a:pt x="22" y="0"/>
                      <a:pt x="9" y="9"/>
                      <a:pt x="4" y="23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Freeform 119"/>
              <p:cNvSpPr>
                <a:spLocks/>
              </p:cNvSpPr>
              <p:nvPr/>
            </p:nvSpPr>
            <p:spPr bwMode="auto">
              <a:xfrm>
                <a:off x="4168" y="3468"/>
                <a:ext cx="129" cy="127"/>
              </a:xfrm>
              <a:custGeom>
                <a:avLst/>
                <a:gdLst>
                  <a:gd name="T0" fmla="*/ 28 w 37"/>
                  <a:gd name="T1" fmla="*/ 5 h 36"/>
                  <a:gd name="T2" fmla="*/ 32 w 37"/>
                  <a:gd name="T3" fmla="*/ 27 h 36"/>
                  <a:gd name="T4" fmla="*/ 10 w 37"/>
                  <a:gd name="T5" fmla="*/ 31 h 36"/>
                  <a:gd name="T6" fmla="*/ 5 w 37"/>
                  <a:gd name="T7" fmla="*/ 9 h 36"/>
                  <a:gd name="T8" fmla="*/ 28 w 37"/>
                  <a:gd name="T9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6">
                    <a:moveTo>
                      <a:pt x="28" y="5"/>
                    </a:moveTo>
                    <a:cubicBezTo>
                      <a:pt x="35" y="10"/>
                      <a:pt x="37" y="20"/>
                      <a:pt x="32" y="27"/>
                    </a:cubicBezTo>
                    <a:cubicBezTo>
                      <a:pt x="27" y="34"/>
                      <a:pt x="17" y="36"/>
                      <a:pt x="10" y="31"/>
                    </a:cubicBezTo>
                    <a:cubicBezTo>
                      <a:pt x="2" y="26"/>
                      <a:pt x="0" y="16"/>
                      <a:pt x="5" y="9"/>
                    </a:cubicBezTo>
                    <a:cubicBezTo>
                      <a:pt x="10" y="1"/>
                      <a:pt x="20" y="0"/>
                      <a:pt x="28" y="5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120"/>
              <p:cNvSpPr>
                <a:spLocks/>
              </p:cNvSpPr>
              <p:nvPr/>
            </p:nvSpPr>
            <p:spPr bwMode="auto">
              <a:xfrm>
                <a:off x="4175" y="3538"/>
                <a:ext cx="115" cy="499"/>
              </a:xfrm>
              <a:custGeom>
                <a:avLst/>
                <a:gdLst>
                  <a:gd name="T0" fmla="*/ 115 w 115"/>
                  <a:gd name="T1" fmla="*/ 0 h 499"/>
                  <a:gd name="T2" fmla="*/ 98 w 115"/>
                  <a:gd name="T3" fmla="*/ 492 h 499"/>
                  <a:gd name="T4" fmla="*/ 17 w 115"/>
                  <a:gd name="T5" fmla="*/ 499 h 499"/>
                  <a:gd name="T6" fmla="*/ 0 w 115"/>
                  <a:gd name="T7" fmla="*/ 0 h 499"/>
                  <a:gd name="T8" fmla="*/ 115 w 115"/>
                  <a:gd name="T9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499">
                    <a:moveTo>
                      <a:pt x="115" y="0"/>
                    </a:moveTo>
                    <a:lnTo>
                      <a:pt x="98" y="492"/>
                    </a:lnTo>
                    <a:lnTo>
                      <a:pt x="17" y="499"/>
                    </a:lnTo>
                    <a:lnTo>
                      <a:pt x="0" y="0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 121"/>
              <p:cNvSpPr>
                <a:spLocks/>
              </p:cNvSpPr>
              <p:nvPr/>
            </p:nvSpPr>
            <p:spPr bwMode="auto">
              <a:xfrm>
                <a:off x="4175" y="3482"/>
                <a:ext cx="115" cy="113"/>
              </a:xfrm>
              <a:custGeom>
                <a:avLst/>
                <a:gdLst>
                  <a:gd name="T0" fmla="*/ 33 w 33"/>
                  <a:gd name="T1" fmla="*/ 16 h 32"/>
                  <a:gd name="T2" fmla="*/ 16 w 33"/>
                  <a:gd name="T3" fmla="*/ 32 h 32"/>
                  <a:gd name="T4" fmla="*/ 0 w 33"/>
                  <a:gd name="T5" fmla="*/ 16 h 32"/>
                  <a:gd name="T6" fmla="*/ 17 w 33"/>
                  <a:gd name="T7" fmla="*/ 0 h 32"/>
                  <a:gd name="T8" fmla="*/ 33 w 33"/>
                  <a:gd name="T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2">
                    <a:moveTo>
                      <a:pt x="33" y="16"/>
                    </a:moveTo>
                    <a:cubicBezTo>
                      <a:pt x="33" y="25"/>
                      <a:pt x="25" y="32"/>
                      <a:pt x="16" y="32"/>
                    </a:cubicBez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7" name="Freeform 122"/>
              <p:cNvSpPr>
                <a:spLocks/>
              </p:cNvSpPr>
              <p:nvPr/>
            </p:nvSpPr>
            <p:spPr bwMode="auto">
              <a:xfrm>
                <a:off x="4027" y="3998"/>
                <a:ext cx="253" cy="120"/>
              </a:xfrm>
              <a:custGeom>
                <a:avLst/>
                <a:gdLst>
                  <a:gd name="T0" fmla="*/ 69 w 72"/>
                  <a:gd name="T1" fmla="*/ 0 h 34"/>
                  <a:gd name="T2" fmla="*/ 50 w 72"/>
                  <a:gd name="T3" fmla="*/ 1 h 34"/>
                  <a:gd name="T4" fmla="*/ 3 w 72"/>
                  <a:gd name="T5" fmla="*/ 27 h 34"/>
                  <a:gd name="T6" fmla="*/ 0 w 72"/>
                  <a:gd name="T7" fmla="*/ 31 h 34"/>
                  <a:gd name="T8" fmla="*/ 5 w 72"/>
                  <a:gd name="T9" fmla="*/ 34 h 34"/>
                  <a:gd name="T10" fmla="*/ 67 w 72"/>
                  <a:gd name="T11" fmla="*/ 34 h 34"/>
                  <a:gd name="T12" fmla="*/ 72 w 72"/>
                  <a:gd name="T13" fmla="*/ 30 h 34"/>
                  <a:gd name="T14" fmla="*/ 69 w 72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34">
                    <a:moveTo>
                      <a:pt x="69" y="0"/>
                    </a:moveTo>
                    <a:cubicBezTo>
                      <a:pt x="69" y="0"/>
                      <a:pt x="51" y="1"/>
                      <a:pt x="50" y="1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1" y="28"/>
                      <a:pt x="0" y="30"/>
                      <a:pt x="0" y="31"/>
                    </a:cubicBezTo>
                    <a:cubicBezTo>
                      <a:pt x="1" y="33"/>
                      <a:pt x="3" y="34"/>
                      <a:pt x="5" y="34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70" y="34"/>
                      <a:pt x="72" y="32"/>
                      <a:pt x="72" y="30"/>
                    </a:cubicBezTo>
                    <a:cubicBezTo>
                      <a:pt x="72" y="30"/>
                      <a:pt x="72" y="0"/>
                      <a:pt x="69" y="0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8" name="Freeform 123"/>
              <p:cNvSpPr>
                <a:spLocks/>
              </p:cNvSpPr>
              <p:nvPr/>
            </p:nvSpPr>
            <p:spPr bwMode="auto">
              <a:xfrm>
                <a:off x="4013" y="4005"/>
                <a:ext cx="291" cy="120"/>
              </a:xfrm>
              <a:custGeom>
                <a:avLst/>
                <a:gdLst>
                  <a:gd name="T0" fmla="*/ 77 w 83"/>
                  <a:gd name="T1" fmla="*/ 3 h 34"/>
                  <a:gd name="T2" fmla="*/ 64 w 83"/>
                  <a:gd name="T3" fmla="*/ 14 h 34"/>
                  <a:gd name="T4" fmla="*/ 49 w 83"/>
                  <a:gd name="T5" fmla="*/ 2 h 34"/>
                  <a:gd name="T6" fmla="*/ 43 w 83"/>
                  <a:gd name="T7" fmla="*/ 3 h 34"/>
                  <a:gd name="T8" fmla="*/ 3 w 83"/>
                  <a:gd name="T9" fmla="*/ 24 h 34"/>
                  <a:gd name="T10" fmla="*/ 4 w 83"/>
                  <a:gd name="T11" fmla="*/ 33 h 34"/>
                  <a:gd name="T12" fmla="*/ 78 w 83"/>
                  <a:gd name="T13" fmla="*/ 31 h 34"/>
                  <a:gd name="T14" fmla="*/ 77 w 83"/>
                  <a:gd name="T15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34">
                    <a:moveTo>
                      <a:pt x="77" y="3"/>
                    </a:moveTo>
                    <a:cubicBezTo>
                      <a:pt x="74" y="4"/>
                      <a:pt x="72" y="14"/>
                      <a:pt x="64" y="14"/>
                    </a:cubicBezTo>
                    <a:cubicBezTo>
                      <a:pt x="56" y="14"/>
                      <a:pt x="53" y="9"/>
                      <a:pt x="49" y="2"/>
                    </a:cubicBezTo>
                    <a:cubicBezTo>
                      <a:pt x="48" y="0"/>
                      <a:pt x="46" y="1"/>
                      <a:pt x="43" y="3"/>
                    </a:cubicBezTo>
                    <a:cubicBezTo>
                      <a:pt x="37" y="7"/>
                      <a:pt x="23" y="15"/>
                      <a:pt x="3" y="24"/>
                    </a:cubicBezTo>
                    <a:cubicBezTo>
                      <a:pt x="1" y="25"/>
                      <a:pt x="0" y="32"/>
                      <a:pt x="4" y="33"/>
                    </a:cubicBezTo>
                    <a:cubicBezTo>
                      <a:pt x="14" y="34"/>
                      <a:pt x="72" y="34"/>
                      <a:pt x="78" y="31"/>
                    </a:cubicBezTo>
                    <a:cubicBezTo>
                      <a:pt x="83" y="28"/>
                      <a:pt x="79" y="3"/>
                      <a:pt x="77" y="3"/>
                    </a:cubicBezTo>
                    <a:close/>
                  </a:path>
                </a:pathLst>
              </a:custGeom>
              <a:solidFill>
                <a:srgbClr val="E05D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Freeform 124"/>
              <p:cNvSpPr>
                <a:spLocks/>
              </p:cNvSpPr>
              <p:nvPr/>
            </p:nvSpPr>
            <p:spPr bwMode="auto">
              <a:xfrm>
                <a:off x="4175" y="3057"/>
                <a:ext cx="175" cy="380"/>
              </a:xfrm>
              <a:custGeom>
                <a:avLst/>
                <a:gdLst>
                  <a:gd name="T0" fmla="*/ 1 w 50"/>
                  <a:gd name="T1" fmla="*/ 35 h 108"/>
                  <a:gd name="T2" fmla="*/ 1 w 50"/>
                  <a:gd name="T3" fmla="*/ 27 h 108"/>
                  <a:gd name="T4" fmla="*/ 1 w 50"/>
                  <a:gd name="T5" fmla="*/ 24 h 108"/>
                  <a:gd name="T6" fmla="*/ 1 w 50"/>
                  <a:gd name="T7" fmla="*/ 24 h 108"/>
                  <a:gd name="T8" fmla="*/ 2 w 50"/>
                  <a:gd name="T9" fmla="*/ 22 h 108"/>
                  <a:gd name="T10" fmla="*/ 31 w 50"/>
                  <a:gd name="T11" fmla="*/ 3 h 108"/>
                  <a:gd name="T12" fmla="*/ 46 w 50"/>
                  <a:gd name="T13" fmla="*/ 34 h 108"/>
                  <a:gd name="T14" fmla="*/ 46 w 50"/>
                  <a:gd name="T15" fmla="*/ 34 h 108"/>
                  <a:gd name="T16" fmla="*/ 36 w 50"/>
                  <a:gd name="T17" fmla="*/ 108 h 108"/>
                  <a:gd name="T18" fmla="*/ 0 w 50"/>
                  <a:gd name="T19" fmla="*/ 107 h 108"/>
                  <a:gd name="T20" fmla="*/ 1 w 50"/>
                  <a:gd name="T21" fmla="*/ 3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108">
                    <a:moveTo>
                      <a:pt x="1" y="35"/>
                    </a:moveTo>
                    <a:cubicBezTo>
                      <a:pt x="0" y="32"/>
                      <a:pt x="0" y="29"/>
                      <a:pt x="1" y="27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2" y="23"/>
                      <a:pt x="2" y="22"/>
                    </a:cubicBezTo>
                    <a:cubicBezTo>
                      <a:pt x="6" y="8"/>
                      <a:pt x="19" y="0"/>
                      <a:pt x="31" y="3"/>
                    </a:cubicBezTo>
                    <a:cubicBezTo>
                      <a:pt x="44" y="6"/>
                      <a:pt x="50" y="20"/>
                      <a:pt x="46" y="34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36" y="108"/>
                      <a:pt x="36" y="108"/>
                      <a:pt x="36" y="108"/>
                    </a:cubicBezTo>
                    <a:cubicBezTo>
                      <a:pt x="0" y="107"/>
                      <a:pt x="0" y="107"/>
                      <a:pt x="0" y="107"/>
                    </a:cubicBezTo>
                    <a:lnTo>
                      <a:pt x="1" y="35"/>
                    </a:lnTo>
                    <a:close/>
                  </a:path>
                </a:pathLst>
              </a:custGeom>
              <a:solidFill>
                <a:srgbClr val="7A48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Freeform 125"/>
              <p:cNvSpPr>
                <a:spLocks/>
              </p:cNvSpPr>
              <p:nvPr/>
            </p:nvSpPr>
            <p:spPr bwMode="auto">
              <a:xfrm>
                <a:off x="4182" y="2942"/>
                <a:ext cx="305" cy="301"/>
              </a:xfrm>
              <a:custGeom>
                <a:avLst/>
                <a:gdLst>
                  <a:gd name="T0" fmla="*/ 305 w 305"/>
                  <a:gd name="T1" fmla="*/ 207 h 301"/>
                  <a:gd name="T2" fmla="*/ 185 w 305"/>
                  <a:gd name="T3" fmla="*/ 301 h 301"/>
                  <a:gd name="T4" fmla="*/ 115 w 305"/>
                  <a:gd name="T5" fmla="*/ 301 h 301"/>
                  <a:gd name="T6" fmla="*/ 0 w 305"/>
                  <a:gd name="T7" fmla="*/ 196 h 301"/>
                  <a:gd name="T8" fmla="*/ 45 w 305"/>
                  <a:gd name="T9" fmla="*/ 0 h 301"/>
                  <a:gd name="T10" fmla="*/ 231 w 305"/>
                  <a:gd name="T11" fmla="*/ 0 h 301"/>
                  <a:gd name="T12" fmla="*/ 305 w 305"/>
                  <a:gd name="T13" fmla="*/ 207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301">
                    <a:moveTo>
                      <a:pt x="305" y="207"/>
                    </a:moveTo>
                    <a:lnTo>
                      <a:pt x="185" y="301"/>
                    </a:lnTo>
                    <a:lnTo>
                      <a:pt x="115" y="301"/>
                    </a:lnTo>
                    <a:lnTo>
                      <a:pt x="0" y="196"/>
                    </a:lnTo>
                    <a:lnTo>
                      <a:pt x="45" y="0"/>
                    </a:lnTo>
                    <a:lnTo>
                      <a:pt x="231" y="0"/>
                    </a:lnTo>
                    <a:lnTo>
                      <a:pt x="305" y="207"/>
                    </a:lnTo>
                    <a:close/>
                  </a:path>
                </a:pathLst>
              </a:custGeom>
              <a:solidFill>
                <a:srgbClr val="7A48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126"/>
              <p:cNvSpPr>
                <a:spLocks/>
              </p:cNvSpPr>
              <p:nvPr/>
            </p:nvSpPr>
            <p:spPr bwMode="auto">
              <a:xfrm>
                <a:off x="4161" y="2647"/>
                <a:ext cx="347" cy="442"/>
              </a:xfrm>
              <a:custGeom>
                <a:avLst/>
                <a:gdLst>
                  <a:gd name="T0" fmla="*/ 99 w 99"/>
                  <a:gd name="T1" fmla="*/ 12 h 126"/>
                  <a:gd name="T2" fmla="*/ 88 w 99"/>
                  <a:gd name="T3" fmla="*/ 1 h 126"/>
                  <a:gd name="T4" fmla="*/ 17 w 99"/>
                  <a:gd name="T5" fmla="*/ 2 h 126"/>
                  <a:gd name="T6" fmla="*/ 6 w 99"/>
                  <a:gd name="T7" fmla="*/ 14 h 126"/>
                  <a:gd name="T8" fmla="*/ 1 w 99"/>
                  <a:gd name="T9" fmla="*/ 48 h 126"/>
                  <a:gd name="T10" fmla="*/ 17 w 99"/>
                  <a:gd name="T11" fmla="*/ 80 h 126"/>
                  <a:gd name="T12" fmla="*/ 9 w 99"/>
                  <a:gd name="T13" fmla="*/ 126 h 126"/>
                  <a:gd name="T14" fmla="*/ 87 w 99"/>
                  <a:gd name="T15" fmla="*/ 124 h 126"/>
                  <a:gd name="T16" fmla="*/ 75 w 99"/>
                  <a:gd name="T17" fmla="*/ 83 h 126"/>
                  <a:gd name="T18" fmla="*/ 99 w 99"/>
                  <a:gd name="T19" fmla="*/ 1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" h="126">
                    <a:moveTo>
                      <a:pt x="99" y="12"/>
                    </a:moveTo>
                    <a:cubicBezTo>
                      <a:pt x="99" y="5"/>
                      <a:pt x="94" y="0"/>
                      <a:pt x="88" y="1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1" y="2"/>
                      <a:pt x="8" y="8"/>
                      <a:pt x="6" y="14"/>
                    </a:cubicBezTo>
                    <a:cubicBezTo>
                      <a:pt x="6" y="14"/>
                      <a:pt x="0" y="38"/>
                      <a:pt x="1" y="48"/>
                    </a:cubicBezTo>
                    <a:cubicBezTo>
                      <a:pt x="1" y="53"/>
                      <a:pt x="13" y="71"/>
                      <a:pt x="17" y="80"/>
                    </a:cubicBezTo>
                    <a:cubicBezTo>
                      <a:pt x="14" y="95"/>
                      <a:pt x="9" y="126"/>
                      <a:pt x="9" y="126"/>
                    </a:cubicBezTo>
                    <a:cubicBezTo>
                      <a:pt x="87" y="124"/>
                      <a:pt x="87" y="124"/>
                      <a:pt x="87" y="124"/>
                    </a:cubicBezTo>
                    <a:cubicBezTo>
                      <a:pt x="75" y="83"/>
                      <a:pt x="75" y="83"/>
                      <a:pt x="75" y="83"/>
                    </a:cubicBezTo>
                    <a:lnTo>
                      <a:pt x="99" y="12"/>
                    </a:lnTo>
                    <a:close/>
                  </a:path>
                </a:pathLst>
              </a:custGeom>
              <a:solidFill>
                <a:srgbClr val="E05D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127"/>
              <p:cNvSpPr>
                <a:spLocks/>
              </p:cNvSpPr>
              <p:nvPr/>
            </p:nvSpPr>
            <p:spPr bwMode="auto">
              <a:xfrm>
                <a:off x="4276" y="2538"/>
                <a:ext cx="123" cy="130"/>
              </a:xfrm>
              <a:custGeom>
                <a:avLst/>
                <a:gdLst>
                  <a:gd name="T0" fmla="*/ 35 w 35"/>
                  <a:gd name="T1" fmla="*/ 32 h 37"/>
                  <a:gd name="T2" fmla="*/ 31 w 35"/>
                  <a:gd name="T3" fmla="*/ 36 h 37"/>
                  <a:gd name="T4" fmla="*/ 5 w 35"/>
                  <a:gd name="T5" fmla="*/ 37 h 37"/>
                  <a:gd name="T6" fmla="*/ 0 w 35"/>
                  <a:gd name="T7" fmla="*/ 33 h 37"/>
                  <a:gd name="T8" fmla="*/ 0 w 35"/>
                  <a:gd name="T9" fmla="*/ 5 h 37"/>
                  <a:gd name="T10" fmla="*/ 4 w 35"/>
                  <a:gd name="T11" fmla="*/ 1 h 37"/>
                  <a:gd name="T12" fmla="*/ 31 w 35"/>
                  <a:gd name="T13" fmla="*/ 0 h 37"/>
                  <a:gd name="T14" fmla="*/ 35 w 35"/>
                  <a:gd name="T15" fmla="*/ 4 h 37"/>
                  <a:gd name="T16" fmla="*/ 35 w 35"/>
                  <a:gd name="T17" fmla="*/ 3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7">
                    <a:moveTo>
                      <a:pt x="35" y="32"/>
                    </a:moveTo>
                    <a:cubicBezTo>
                      <a:pt x="35" y="34"/>
                      <a:pt x="34" y="36"/>
                      <a:pt x="31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2" y="37"/>
                      <a:pt x="0" y="35"/>
                      <a:pt x="0" y="3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1" y="1"/>
                      <a:pt x="4" y="1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0"/>
                      <a:pt x="35" y="2"/>
                      <a:pt x="35" y="4"/>
                    </a:cubicBezTo>
                    <a:lnTo>
                      <a:pt x="35" y="32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128"/>
              <p:cNvSpPr>
                <a:spLocks/>
              </p:cNvSpPr>
              <p:nvPr/>
            </p:nvSpPr>
            <p:spPr bwMode="auto">
              <a:xfrm>
                <a:off x="4210" y="2650"/>
                <a:ext cx="214" cy="88"/>
              </a:xfrm>
              <a:custGeom>
                <a:avLst/>
                <a:gdLst>
                  <a:gd name="T0" fmla="*/ 11 w 61"/>
                  <a:gd name="T1" fmla="*/ 1 h 25"/>
                  <a:gd name="T2" fmla="*/ 22 w 61"/>
                  <a:gd name="T3" fmla="*/ 25 h 25"/>
                  <a:gd name="T4" fmla="*/ 61 w 61"/>
                  <a:gd name="T5" fmla="*/ 0 h 25"/>
                  <a:gd name="T6" fmla="*/ 11 w 61"/>
                  <a:gd name="T7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25">
                    <a:moveTo>
                      <a:pt x="11" y="1"/>
                    </a:moveTo>
                    <a:cubicBezTo>
                      <a:pt x="11" y="1"/>
                      <a:pt x="0" y="25"/>
                      <a:pt x="22" y="25"/>
                    </a:cubicBezTo>
                    <a:cubicBezTo>
                      <a:pt x="41" y="24"/>
                      <a:pt x="61" y="0"/>
                      <a:pt x="61" y="0"/>
                    </a:cubicBez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129"/>
              <p:cNvSpPr>
                <a:spLocks/>
              </p:cNvSpPr>
              <p:nvPr/>
            </p:nvSpPr>
            <p:spPr bwMode="auto">
              <a:xfrm>
                <a:off x="4126" y="2127"/>
                <a:ext cx="385" cy="386"/>
              </a:xfrm>
              <a:custGeom>
                <a:avLst/>
                <a:gdLst>
                  <a:gd name="T0" fmla="*/ 110 w 110"/>
                  <a:gd name="T1" fmla="*/ 54 h 110"/>
                  <a:gd name="T2" fmla="*/ 56 w 110"/>
                  <a:gd name="T3" fmla="*/ 110 h 110"/>
                  <a:gd name="T4" fmla="*/ 0 w 110"/>
                  <a:gd name="T5" fmla="*/ 55 h 110"/>
                  <a:gd name="T6" fmla="*/ 55 w 110"/>
                  <a:gd name="T7" fmla="*/ 0 h 110"/>
                  <a:gd name="T8" fmla="*/ 110 w 110"/>
                  <a:gd name="T9" fmla="*/ 5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110" y="54"/>
                    </a:moveTo>
                    <a:cubicBezTo>
                      <a:pt x="110" y="84"/>
                      <a:pt x="86" y="109"/>
                      <a:pt x="56" y="110"/>
                    </a:cubicBezTo>
                    <a:cubicBezTo>
                      <a:pt x="25" y="110"/>
                      <a:pt x="1" y="85"/>
                      <a:pt x="0" y="55"/>
                    </a:cubicBezTo>
                    <a:cubicBezTo>
                      <a:pt x="0" y="25"/>
                      <a:pt x="24" y="0"/>
                      <a:pt x="55" y="0"/>
                    </a:cubicBezTo>
                    <a:cubicBezTo>
                      <a:pt x="85" y="0"/>
                      <a:pt x="110" y="24"/>
                      <a:pt x="110" y="54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130"/>
              <p:cNvSpPr>
                <a:spLocks/>
              </p:cNvSpPr>
              <p:nvPr/>
            </p:nvSpPr>
            <p:spPr bwMode="auto">
              <a:xfrm>
                <a:off x="4126" y="2187"/>
                <a:ext cx="284" cy="417"/>
              </a:xfrm>
              <a:custGeom>
                <a:avLst/>
                <a:gdLst>
                  <a:gd name="T0" fmla="*/ 80 w 81"/>
                  <a:gd name="T1" fmla="*/ 73 h 119"/>
                  <a:gd name="T2" fmla="*/ 47 w 81"/>
                  <a:gd name="T3" fmla="*/ 118 h 119"/>
                  <a:gd name="T4" fmla="*/ 36 w 81"/>
                  <a:gd name="T5" fmla="*/ 119 h 119"/>
                  <a:gd name="T6" fmla="*/ 1 w 81"/>
                  <a:gd name="T7" fmla="*/ 75 h 119"/>
                  <a:gd name="T8" fmla="*/ 0 w 81"/>
                  <a:gd name="T9" fmla="*/ 36 h 119"/>
                  <a:gd name="T10" fmla="*/ 34 w 81"/>
                  <a:gd name="T11" fmla="*/ 1 h 119"/>
                  <a:gd name="T12" fmla="*/ 44 w 81"/>
                  <a:gd name="T13" fmla="*/ 1 h 119"/>
                  <a:gd name="T14" fmla="*/ 80 w 81"/>
                  <a:gd name="T15" fmla="*/ 34 h 119"/>
                  <a:gd name="T16" fmla="*/ 80 w 81"/>
                  <a:gd name="T17" fmla="*/ 73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119">
                    <a:moveTo>
                      <a:pt x="80" y="73"/>
                    </a:moveTo>
                    <a:cubicBezTo>
                      <a:pt x="81" y="92"/>
                      <a:pt x="66" y="118"/>
                      <a:pt x="47" y="118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18" y="119"/>
                      <a:pt x="2" y="94"/>
                      <a:pt x="1" y="7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7"/>
                      <a:pt x="15" y="1"/>
                      <a:pt x="3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63" y="0"/>
                      <a:pt x="79" y="15"/>
                      <a:pt x="80" y="34"/>
                    </a:cubicBezTo>
                    <a:lnTo>
                      <a:pt x="80" y="73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131"/>
              <p:cNvSpPr>
                <a:spLocks/>
              </p:cNvSpPr>
              <p:nvPr/>
            </p:nvSpPr>
            <p:spPr bwMode="auto">
              <a:xfrm>
                <a:off x="4143" y="2383"/>
                <a:ext cx="361" cy="221"/>
              </a:xfrm>
              <a:custGeom>
                <a:avLst/>
                <a:gdLst>
                  <a:gd name="T0" fmla="*/ 103 w 103"/>
                  <a:gd name="T1" fmla="*/ 0 h 63"/>
                  <a:gd name="T2" fmla="*/ 38 w 103"/>
                  <a:gd name="T3" fmla="*/ 63 h 63"/>
                  <a:gd name="T4" fmla="*/ 37 w 103"/>
                  <a:gd name="T5" fmla="*/ 4 h 63"/>
                  <a:gd name="T6" fmla="*/ 103 w 103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" h="63">
                    <a:moveTo>
                      <a:pt x="103" y="0"/>
                    </a:moveTo>
                    <a:cubicBezTo>
                      <a:pt x="103" y="0"/>
                      <a:pt x="88" y="63"/>
                      <a:pt x="38" y="63"/>
                    </a:cubicBezTo>
                    <a:cubicBezTo>
                      <a:pt x="0" y="63"/>
                      <a:pt x="37" y="4"/>
                      <a:pt x="37" y="4"/>
                    </a:cubicBez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132"/>
              <p:cNvSpPr>
                <a:spLocks/>
              </p:cNvSpPr>
              <p:nvPr/>
            </p:nvSpPr>
            <p:spPr bwMode="auto">
              <a:xfrm>
                <a:off x="4091" y="2071"/>
                <a:ext cx="487" cy="414"/>
              </a:xfrm>
              <a:custGeom>
                <a:avLst/>
                <a:gdLst>
                  <a:gd name="T0" fmla="*/ 113 w 139"/>
                  <a:gd name="T1" fmla="*/ 27 h 118"/>
                  <a:gd name="T2" fmla="*/ 67 w 139"/>
                  <a:gd name="T3" fmla="*/ 2 h 118"/>
                  <a:gd name="T4" fmla="*/ 0 w 139"/>
                  <a:gd name="T5" fmla="*/ 49 h 118"/>
                  <a:gd name="T6" fmla="*/ 89 w 139"/>
                  <a:gd name="T7" fmla="*/ 46 h 118"/>
                  <a:gd name="T8" fmla="*/ 104 w 139"/>
                  <a:gd name="T9" fmla="*/ 118 h 118"/>
                  <a:gd name="T10" fmla="*/ 113 w 139"/>
                  <a:gd name="T11" fmla="*/ 2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118">
                    <a:moveTo>
                      <a:pt x="113" y="27"/>
                    </a:moveTo>
                    <a:cubicBezTo>
                      <a:pt x="105" y="8"/>
                      <a:pt x="93" y="0"/>
                      <a:pt x="67" y="2"/>
                    </a:cubicBezTo>
                    <a:cubicBezTo>
                      <a:pt x="28" y="5"/>
                      <a:pt x="0" y="49"/>
                      <a:pt x="0" y="49"/>
                    </a:cubicBezTo>
                    <a:cubicBezTo>
                      <a:pt x="39" y="64"/>
                      <a:pt x="89" y="46"/>
                      <a:pt x="89" y="46"/>
                    </a:cubicBezTo>
                    <a:cubicBezTo>
                      <a:pt x="89" y="46"/>
                      <a:pt x="81" y="67"/>
                      <a:pt x="104" y="118"/>
                    </a:cubicBezTo>
                    <a:cubicBezTo>
                      <a:pt x="139" y="90"/>
                      <a:pt x="138" y="42"/>
                      <a:pt x="113" y="27"/>
                    </a:cubicBezTo>
                    <a:close/>
                  </a:path>
                </a:pathLst>
              </a:custGeom>
              <a:solidFill>
                <a:srgbClr val="7A48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133"/>
              <p:cNvSpPr>
                <a:spLocks/>
              </p:cNvSpPr>
              <p:nvPr/>
            </p:nvSpPr>
            <p:spPr bwMode="auto">
              <a:xfrm>
                <a:off x="4140" y="2341"/>
                <a:ext cx="66" cy="67"/>
              </a:xfrm>
              <a:custGeom>
                <a:avLst/>
                <a:gdLst>
                  <a:gd name="T0" fmla="*/ 1 w 19"/>
                  <a:gd name="T1" fmla="*/ 10 h 19"/>
                  <a:gd name="T2" fmla="*/ 10 w 19"/>
                  <a:gd name="T3" fmla="*/ 18 h 19"/>
                  <a:gd name="T4" fmla="*/ 18 w 19"/>
                  <a:gd name="T5" fmla="*/ 8 h 19"/>
                  <a:gd name="T6" fmla="*/ 9 w 19"/>
                  <a:gd name="T7" fmla="*/ 0 h 19"/>
                  <a:gd name="T8" fmla="*/ 1 w 19"/>
                  <a:gd name="T9" fmla="*/ 1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" y="10"/>
                    </a:moveTo>
                    <a:cubicBezTo>
                      <a:pt x="1" y="15"/>
                      <a:pt x="6" y="19"/>
                      <a:pt x="10" y="18"/>
                    </a:cubicBezTo>
                    <a:cubicBezTo>
                      <a:pt x="15" y="18"/>
                      <a:pt x="19" y="13"/>
                      <a:pt x="18" y="8"/>
                    </a:cubicBezTo>
                    <a:cubicBezTo>
                      <a:pt x="18" y="3"/>
                      <a:pt x="13" y="0"/>
                      <a:pt x="9" y="0"/>
                    </a:cubicBezTo>
                    <a:cubicBezTo>
                      <a:pt x="4" y="1"/>
                      <a:pt x="0" y="5"/>
                      <a:pt x="1" y="10"/>
                    </a:cubicBezTo>
                    <a:close/>
                  </a:path>
                </a:pathLst>
              </a:custGeom>
              <a:solidFill>
                <a:srgbClr val="7A48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134"/>
              <p:cNvSpPr>
                <a:spLocks/>
              </p:cNvSpPr>
              <p:nvPr/>
            </p:nvSpPr>
            <p:spPr bwMode="auto">
              <a:xfrm>
                <a:off x="4287" y="2341"/>
                <a:ext cx="70" cy="67"/>
              </a:xfrm>
              <a:custGeom>
                <a:avLst/>
                <a:gdLst>
                  <a:gd name="T0" fmla="*/ 12 w 20"/>
                  <a:gd name="T1" fmla="*/ 1 h 19"/>
                  <a:gd name="T2" fmla="*/ 1 w 20"/>
                  <a:gd name="T3" fmla="*/ 7 h 19"/>
                  <a:gd name="T4" fmla="*/ 7 w 20"/>
                  <a:gd name="T5" fmla="*/ 18 h 19"/>
                  <a:gd name="T6" fmla="*/ 18 w 20"/>
                  <a:gd name="T7" fmla="*/ 12 h 19"/>
                  <a:gd name="T8" fmla="*/ 12 w 20"/>
                  <a:gd name="T9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12" y="1"/>
                    </a:moveTo>
                    <a:cubicBezTo>
                      <a:pt x="8" y="0"/>
                      <a:pt x="3" y="2"/>
                      <a:pt x="1" y="7"/>
                    </a:cubicBezTo>
                    <a:cubicBezTo>
                      <a:pt x="0" y="11"/>
                      <a:pt x="2" y="16"/>
                      <a:pt x="7" y="18"/>
                    </a:cubicBezTo>
                    <a:cubicBezTo>
                      <a:pt x="12" y="19"/>
                      <a:pt x="17" y="17"/>
                      <a:pt x="18" y="12"/>
                    </a:cubicBezTo>
                    <a:cubicBezTo>
                      <a:pt x="20" y="8"/>
                      <a:pt x="17" y="3"/>
                      <a:pt x="12" y="1"/>
                    </a:cubicBezTo>
                    <a:close/>
                  </a:path>
                </a:pathLst>
              </a:custGeom>
              <a:solidFill>
                <a:srgbClr val="7A48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135"/>
              <p:cNvSpPr>
                <a:spLocks/>
              </p:cNvSpPr>
              <p:nvPr/>
            </p:nvSpPr>
            <p:spPr bwMode="auto">
              <a:xfrm>
                <a:off x="4388" y="2155"/>
                <a:ext cx="246" cy="488"/>
              </a:xfrm>
              <a:custGeom>
                <a:avLst/>
                <a:gdLst>
                  <a:gd name="T0" fmla="*/ 29 w 70"/>
                  <a:gd name="T1" fmla="*/ 1 h 139"/>
                  <a:gd name="T2" fmla="*/ 42 w 70"/>
                  <a:gd name="T3" fmla="*/ 90 h 139"/>
                  <a:gd name="T4" fmla="*/ 50 w 70"/>
                  <a:gd name="T5" fmla="*/ 131 h 139"/>
                  <a:gd name="T6" fmla="*/ 14 w 70"/>
                  <a:gd name="T7" fmla="*/ 129 h 139"/>
                  <a:gd name="T8" fmla="*/ 2 w 70"/>
                  <a:gd name="T9" fmla="*/ 44 h 139"/>
                  <a:gd name="T10" fmla="*/ 6 w 70"/>
                  <a:gd name="T11" fmla="*/ 16 h 139"/>
                  <a:gd name="T12" fmla="*/ 29 w 70"/>
                  <a:gd name="T13" fmla="*/ 1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39">
                    <a:moveTo>
                      <a:pt x="29" y="1"/>
                    </a:moveTo>
                    <a:cubicBezTo>
                      <a:pt x="70" y="5"/>
                      <a:pt x="44" y="78"/>
                      <a:pt x="42" y="90"/>
                    </a:cubicBezTo>
                    <a:cubicBezTo>
                      <a:pt x="39" y="110"/>
                      <a:pt x="44" y="127"/>
                      <a:pt x="50" y="131"/>
                    </a:cubicBezTo>
                    <a:cubicBezTo>
                      <a:pt x="35" y="139"/>
                      <a:pt x="25" y="137"/>
                      <a:pt x="14" y="129"/>
                    </a:cubicBezTo>
                    <a:cubicBezTo>
                      <a:pt x="0" y="120"/>
                      <a:pt x="1" y="73"/>
                      <a:pt x="2" y="44"/>
                    </a:cubicBezTo>
                    <a:cubicBezTo>
                      <a:pt x="2" y="33"/>
                      <a:pt x="4" y="22"/>
                      <a:pt x="6" y="16"/>
                    </a:cubicBezTo>
                    <a:cubicBezTo>
                      <a:pt x="9" y="4"/>
                      <a:pt x="21" y="0"/>
                      <a:pt x="29" y="1"/>
                    </a:cubicBezTo>
                    <a:close/>
                  </a:path>
                </a:pathLst>
              </a:custGeom>
              <a:solidFill>
                <a:srgbClr val="7A48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136"/>
              <p:cNvSpPr>
                <a:spLocks/>
              </p:cNvSpPr>
              <p:nvPr/>
            </p:nvSpPr>
            <p:spPr bwMode="auto">
              <a:xfrm>
                <a:off x="4371" y="2334"/>
                <a:ext cx="98" cy="105"/>
              </a:xfrm>
              <a:custGeom>
                <a:avLst/>
                <a:gdLst>
                  <a:gd name="T0" fmla="*/ 27 w 28"/>
                  <a:gd name="T1" fmla="*/ 13 h 30"/>
                  <a:gd name="T2" fmla="*/ 7 w 28"/>
                  <a:gd name="T3" fmla="*/ 30 h 30"/>
                  <a:gd name="T4" fmla="*/ 3 w 28"/>
                  <a:gd name="T5" fmla="*/ 14 h 30"/>
                  <a:gd name="T6" fmla="*/ 15 w 28"/>
                  <a:gd name="T7" fmla="*/ 1 h 30"/>
                  <a:gd name="T8" fmla="*/ 27 w 28"/>
                  <a:gd name="T9" fmla="*/ 1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7" y="13"/>
                    </a:moveTo>
                    <a:cubicBezTo>
                      <a:pt x="27" y="26"/>
                      <a:pt x="14" y="30"/>
                      <a:pt x="7" y="30"/>
                    </a:cubicBezTo>
                    <a:cubicBezTo>
                      <a:pt x="0" y="30"/>
                      <a:pt x="2" y="22"/>
                      <a:pt x="3" y="14"/>
                    </a:cubicBezTo>
                    <a:cubicBezTo>
                      <a:pt x="3" y="7"/>
                      <a:pt x="8" y="0"/>
                      <a:pt x="15" y="1"/>
                    </a:cubicBezTo>
                    <a:cubicBezTo>
                      <a:pt x="22" y="1"/>
                      <a:pt x="28" y="6"/>
                      <a:pt x="27" y="13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137"/>
              <p:cNvSpPr>
                <a:spLocks/>
              </p:cNvSpPr>
              <p:nvPr/>
            </p:nvSpPr>
            <p:spPr bwMode="auto">
              <a:xfrm>
                <a:off x="4679" y="2562"/>
                <a:ext cx="134" cy="137"/>
              </a:xfrm>
              <a:custGeom>
                <a:avLst/>
                <a:gdLst>
                  <a:gd name="T0" fmla="*/ 2 w 38"/>
                  <a:gd name="T1" fmla="*/ 21 h 39"/>
                  <a:gd name="T2" fmla="*/ 7 w 38"/>
                  <a:gd name="T3" fmla="*/ 33 h 39"/>
                  <a:gd name="T4" fmla="*/ 19 w 38"/>
                  <a:gd name="T5" fmla="*/ 38 h 39"/>
                  <a:gd name="T6" fmla="*/ 31 w 38"/>
                  <a:gd name="T7" fmla="*/ 33 h 39"/>
                  <a:gd name="T8" fmla="*/ 37 w 38"/>
                  <a:gd name="T9" fmla="*/ 18 h 39"/>
                  <a:gd name="T10" fmla="*/ 31 w 38"/>
                  <a:gd name="T11" fmla="*/ 6 h 39"/>
                  <a:gd name="T12" fmla="*/ 19 w 38"/>
                  <a:gd name="T13" fmla="*/ 1 h 39"/>
                  <a:gd name="T14" fmla="*/ 8 w 38"/>
                  <a:gd name="T15" fmla="*/ 6 h 39"/>
                  <a:gd name="T16" fmla="*/ 2 w 38"/>
                  <a:gd name="T17" fmla="*/ 2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9">
                    <a:moveTo>
                      <a:pt x="2" y="21"/>
                    </a:moveTo>
                    <a:cubicBezTo>
                      <a:pt x="0" y="26"/>
                      <a:pt x="2" y="31"/>
                      <a:pt x="7" y="33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24" y="39"/>
                      <a:pt x="29" y="37"/>
                      <a:pt x="31" y="3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8" y="13"/>
                      <a:pt x="36" y="8"/>
                      <a:pt x="31" y="6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5" y="0"/>
                      <a:pt x="9" y="2"/>
                      <a:pt x="8" y="6"/>
                    </a:cubicBezTo>
                    <a:lnTo>
                      <a:pt x="2" y="21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138"/>
              <p:cNvSpPr>
                <a:spLocks/>
              </p:cNvSpPr>
              <p:nvPr/>
            </p:nvSpPr>
            <p:spPr bwMode="auto">
              <a:xfrm>
                <a:off x="4669" y="2590"/>
                <a:ext cx="73" cy="95"/>
              </a:xfrm>
              <a:custGeom>
                <a:avLst/>
                <a:gdLst>
                  <a:gd name="T0" fmla="*/ 16 w 21"/>
                  <a:gd name="T1" fmla="*/ 25 h 27"/>
                  <a:gd name="T2" fmla="*/ 18 w 21"/>
                  <a:gd name="T3" fmla="*/ 10 h 27"/>
                  <a:gd name="T4" fmla="*/ 5 w 21"/>
                  <a:gd name="T5" fmla="*/ 2 h 27"/>
                  <a:gd name="T6" fmla="*/ 3 w 21"/>
                  <a:gd name="T7" fmla="*/ 17 h 27"/>
                  <a:gd name="T8" fmla="*/ 16 w 21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7">
                    <a:moveTo>
                      <a:pt x="16" y="25"/>
                    </a:moveTo>
                    <a:cubicBezTo>
                      <a:pt x="20" y="23"/>
                      <a:pt x="21" y="16"/>
                      <a:pt x="18" y="10"/>
                    </a:cubicBezTo>
                    <a:cubicBezTo>
                      <a:pt x="16" y="4"/>
                      <a:pt x="10" y="0"/>
                      <a:pt x="5" y="2"/>
                    </a:cubicBezTo>
                    <a:cubicBezTo>
                      <a:pt x="1" y="4"/>
                      <a:pt x="0" y="11"/>
                      <a:pt x="3" y="17"/>
                    </a:cubicBezTo>
                    <a:cubicBezTo>
                      <a:pt x="6" y="23"/>
                      <a:pt x="11" y="27"/>
                      <a:pt x="16" y="25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 139"/>
              <p:cNvSpPr>
                <a:spLocks/>
              </p:cNvSpPr>
              <p:nvPr/>
            </p:nvSpPr>
            <p:spPr bwMode="auto">
              <a:xfrm>
                <a:off x="4672" y="2597"/>
                <a:ext cx="49" cy="64"/>
              </a:xfrm>
              <a:custGeom>
                <a:avLst/>
                <a:gdLst>
                  <a:gd name="T0" fmla="*/ 13 w 14"/>
                  <a:gd name="T1" fmla="*/ 8 h 18"/>
                  <a:gd name="T2" fmla="*/ 11 w 14"/>
                  <a:gd name="T3" fmla="*/ 1 h 18"/>
                  <a:gd name="T4" fmla="*/ 11 w 14"/>
                  <a:gd name="T5" fmla="*/ 1 h 18"/>
                  <a:gd name="T6" fmla="*/ 5 w 14"/>
                  <a:gd name="T7" fmla="*/ 4 h 18"/>
                  <a:gd name="T8" fmla="*/ 1 w 14"/>
                  <a:gd name="T9" fmla="*/ 11 h 18"/>
                  <a:gd name="T10" fmla="*/ 4 w 14"/>
                  <a:gd name="T11" fmla="*/ 17 h 18"/>
                  <a:gd name="T12" fmla="*/ 4 w 14"/>
                  <a:gd name="T13" fmla="*/ 17 h 18"/>
                  <a:gd name="T14" fmla="*/ 10 w 14"/>
                  <a:gd name="T15" fmla="*/ 15 h 18"/>
                  <a:gd name="T16" fmla="*/ 13 w 14"/>
                  <a:gd name="T1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8">
                    <a:moveTo>
                      <a:pt x="13" y="8"/>
                    </a:moveTo>
                    <a:cubicBezTo>
                      <a:pt x="14" y="5"/>
                      <a:pt x="13" y="2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0"/>
                      <a:pt x="6" y="1"/>
                      <a:pt x="5" y="4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3"/>
                      <a:pt x="1" y="16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6" y="18"/>
                      <a:pt x="9" y="17"/>
                      <a:pt x="10" y="15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140"/>
              <p:cNvSpPr>
                <a:spLocks/>
              </p:cNvSpPr>
              <p:nvPr/>
            </p:nvSpPr>
            <p:spPr bwMode="auto">
              <a:xfrm>
                <a:off x="4602" y="2654"/>
                <a:ext cx="176" cy="284"/>
              </a:xfrm>
              <a:custGeom>
                <a:avLst/>
                <a:gdLst>
                  <a:gd name="T0" fmla="*/ 176 w 176"/>
                  <a:gd name="T1" fmla="*/ 24 h 284"/>
                  <a:gd name="T2" fmla="*/ 95 w 176"/>
                  <a:gd name="T3" fmla="*/ 0 h 284"/>
                  <a:gd name="T4" fmla="*/ 0 w 176"/>
                  <a:gd name="T5" fmla="*/ 259 h 284"/>
                  <a:gd name="T6" fmla="*/ 77 w 176"/>
                  <a:gd name="T7" fmla="*/ 284 h 284"/>
                  <a:gd name="T8" fmla="*/ 176 w 176"/>
                  <a:gd name="T9" fmla="*/ 2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6" h="284">
                    <a:moveTo>
                      <a:pt x="176" y="24"/>
                    </a:moveTo>
                    <a:lnTo>
                      <a:pt x="95" y="0"/>
                    </a:lnTo>
                    <a:lnTo>
                      <a:pt x="0" y="259"/>
                    </a:lnTo>
                    <a:lnTo>
                      <a:pt x="77" y="284"/>
                    </a:lnTo>
                    <a:lnTo>
                      <a:pt x="176" y="24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Freeform 141"/>
              <p:cNvSpPr>
                <a:spLocks/>
              </p:cNvSpPr>
              <p:nvPr/>
            </p:nvSpPr>
            <p:spPr bwMode="auto">
              <a:xfrm>
                <a:off x="4595" y="2882"/>
                <a:ext cx="91" cy="91"/>
              </a:xfrm>
              <a:custGeom>
                <a:avLst/>
                <a:gdLst>
                  <a:gd name="T0" fmla="*/ 24 w 26"/>
                  <a:gd name="T1" fmla="*/ 17 h 26"/>
                  <a:gd name="T2" fmla="*/ 16 w 26"/>
                  <a:gd name="T3" fmla="*/ 2 h 26"/>
                  <a:gd name="T4" fmla="*/ 2 w 26"/>
                  <a:gd name="T5" fmla="*/ 9 h 26"/>
                  <a:gd name="T6" fmla="*/ 9 w 26"/>
                  <a:gd name="T7" fmla="*/ 24 h 26"/>
                  <a:gd name="T8" fmla="*/ 24 w 26"/>
                  <a:gd name="T9" fmla="*/ 1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4" y="17"/>
                    </a:moveTo>
                    <a:cubicBezTo>
                      <a:pt x="26" y="11"/>
                      <a:pt x="23" y="4"/>
                      <a:pt x="16" y="2"/>
                    </a:cubicBezTo>
                    <a:cubicBezTo>
                      <a:pt x="10" y="0"/>
                      <a:pt x="4" y="3"/>
                      <a:pt x="2" y="9"/>
                    </a:cubicBezTo>
                    <a:cubicBezTo>
                      <a:pt x="0" y="16"/>
                      <a:pt x="3" y="22"/>
                      <a:pt x="9" y="24"/>
                    </a:cubicBezTo>
                    <a:cubicBezTo>
                      <a:pt x="15" y="26"/>
                      <a:pt x="22" y="23"/>
                      <a:pt x="24" y="17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 142"/>
              <p:cNvSpPr>
                <a:spLocks/>
              </p:cNvSpPr>
              <p:nvPr/>
            </p:nvSpPr>
            <p:spPr bwMode="auto">
              <a:xfrm>
                <a:off x="4452" y="2668"/>
                <a:ext cx="220" cy="281"/>
              </a:xfrm>
              <a:custGeom>
                <a:avLst/>
                <a:gdLst>
                  <a:gd name="T0" fmla="*/ 154 w 220"/>
                  <a:gd name="T1" fmla="*/ 281 h 281"/>
                  <a:gd name="T2" fmla="*/ 220 w 220"/>
                  <a:gd name="T3" fmla="*/ 231 h 281"/>
                  <a:gd name="T4" fmla="*/ 66 w 220"/>
                  <a:gd name="T5" fmla="*/ 0 h 281"/>
                  <a:gd name="T6" fmla="*/ 0 w 220"/>
                  <a:gd name="T7" fmla="*/ 52 h 281"/>
                  <a:gd name="T8" fmla="*/ 154 w 220"/>
                  <a:gd name="T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0" h="281">
                    <a:moveTo>
                      <a:pt x="154" y="281"/>
                    </a:moveTo>
                    <a:lnTo>
                      <a:pt x="220" y="231"/>
                    </a:lnTo>
                    <a:lnTo>
                      <a:pt x="66" y="0"/>
                    </a:lnTo>
                    <a:lnTo>
                      <a:pt x="0" y="52"/>
                    </a:lnTo>
                    <a:lnTo>
                      <a:pt x="154" y="281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Freeform 143"/>
              <p:cNvSpPr>
                <a:spLocks/>
              </p:cNvSpPr>
              <p:nvPr/>
            </p:nvSpPr>
            <p:spPr bwMode="auto">
              <a:xfrm>
                <a:off x="4438" y="2647"/>
                <a:ext cx="91" cy="94"/>
              </a:xfrm>
              <a:custGeom>
                <a:avLst/>
                <a:gdLst>
                  <a:gd name="T0" fmla="*/ 4 w 26"/>
                  <a:gd name="T1" fmla="*/ 20 h 27"/>
                  <a:gd name="T2" fmla="*/ 20 w 26"/>
                  <a:gd name="T3" fmla="*/ 23 h 27"/>
                  <a:gd name="T4" fmla="*/ 22 w 26"/>
                  <a:gd name="T5" fmla="*/ 6 h 27"/>
                  <a:gd name="T6" fmla="*/ 6 w 26"/>
                  <a:gd name="T7" fmla="*/ 4 h 27"/>
                  <a:gd name="T8" fmla="*/ 4 w 26"/>
                  <a:gd name="T9" fmla="*/ 2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7">
                    <a:moveTo>
                      <a:pt x="4" y="20"/>
                    </a:moveTo>
                    <a:cubicBezTo>
                      <a:pt x="8" y="26"/>
                      <a:pt x="15" y="27"/>
                      <a:pt x="20" y="23"/>
                    </a:cubicBezTo>
                    <a:cubicBezTo>
                      <a:pt x="25" y="19"/>
                      <a:pt x="26" y="11"/>
                      <a:pt x="22" y="6"/>
                    </a:cubicBezTo>
                    <a:cubicBezTo>
                      <a:pt x="18" y="1"/>
                      <a:pt x="11" y="0"/>
                      <a:pt x="6" y="4"/>
                    </a:cubicBezTo>
                    <a:cubicBezTo>
                      <a:pt x="1" y="8"/>
                      <a:pt x="0" y="15"/>
                      <a:pt x="4" y="20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Freeform 144"/>
              <p:cNvSpPr>
                <a:spLocks/>
              </p:cNvSpPr>
              <p:nvPr/>
            </p:nvSpPr>
            <p:spPr bwMode="auto">
              <a:xfrm>
                <a:off x="4592" y="2878"/>
                <a:ext cx="94" cy="92"/>
              </a:xfrm>
              <a:custGeom>
                <a:avLst/>
                <a:gdLst>
                  <a:gd name="T0" fmla="*/ 4 w 27"/>
                  <a:gd name="T1" fmla="*/ 20 h 26"/>
                  <a:gd name="T2" fmla="*/ 21 w 27"/>
                  <a:gd name="T3" fmla="*/ 23 h 26"/>
                  <a:gd name="T4" fmla="*/ 23 w 27"/>
                  <a:gd name="T5" fmla="*/ 6 h 26"/>
                  <a:gd name="T6" fmla="*/ 6 w 27"/>
                  <a:gd name="T7" fmla="*/ 4 h 26"/>
                  <a:gd name="T8" fmla="*/ 4 w 27"/>
                  <a:gd name="T9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6">
                    <a:moveTo>
                      <a:pt x="4" y="20"/>
                    </a:moveTo>
                    <a:cubicBezTo>
                      <a:pt x="8" y="26"/>
                      <a:pt x="16" y="26"/>
                      <a:pt x="21" y="23"/>
                    </a:cubicBezTo>
                    <a:cubicBezTo>
                      <a:pt x="26" y="19"/>
                      <a:pt x="27" y="11"/>
                      <a:pt x="23" y="6"/>
                    </a:cubicBezTo>
                    <a:cubicBezTo>
                      <a:pt x="19" y="1"/>
                      <a:pt x="12" y="0"/>
                      <a:pt x="6" y="4"/>
                    </a:cubicBezTo>
                    <a:cubicBezTo>
                      <a:pt x="1" y="8"/>
                      <a:pt x="0" y="15"/>
                      <a:pt x="4" y="20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145"/>
              <p:cNvSpPr>
                <a:spLocks/>
              </p:cNvSpPr>
              <p:nvPr/>
            </p:nvSpPr>
            <p:spPr bwMode="auto">
              <a:xfrm>
                <a:off x="4417" y="2632"/>
                <a:ext cx="157" cy="169"/>
              </a:xfrm>
              <a:custGeom>
                <a:avLst/>
                <a:gdLst>
                  <a:gd name="T0" fmla="*/ 45 w 45"/>
                  <a:gd name="T1" fmla="*/ 32 h 48"/>
                  <a:gd name="T2" fmla="*/ 25 w 45"/>
                  <a:gd name="T3" fmla="*/ 48 h 48"/>
                  <a:gd name="T4" fmla="*/ 10 w 45"/>
                  <a:gd name="T5" fmla="*/ 28 h 48"/>
                  <a:gd name="T6" fmla="*/ 11 w 45"/>
                  <a:gd name="T7" fmla="*/ 8 h 48"/>
                  <a:gd name="T8" fmla="*/ 30 w 45"/>
                  <a:gd name="T9" fmla="*/ 12 h 48"/>
                  <a:gd name="T10" fmla="*/ 45 w 45"/>
                  <a:gd name="T11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48">
                    <a:moveTo>
                      <a:pt x="45" y="32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0" y="28"/>
                      <a:pt x="0" y="17"/>
                      <a:pt x="11" y="8"/>
                    </a:cubicBezTo>
                    <a:cubicBezTo>
                      <a:pt x="20" y="0"/>
                      <a:pt x="30" y="12"/>
                      <a:pt x="30" y="12"/>
                    </a:cubicBezTo>
                    <a:lnTo>
                      <a:pt x="45" y="32"/>
                    </a:lnTo>
                    <a:close/>
                  </a:path>
                </a:pathLst>
              </a:custGeom>
              <a:solidFill>
                <a:srgbClr val="E05D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146"/>
              <p:cNvSpPr>
                <a:spLocks/>
              </p:cNvSpPr>
              <p:nvPr/>
            </p:nvSpPr>
            <p:spPr bwMode="auto">
              <a:xfrm>
                <a:off x="2468" y="3212"/>
                <a:ext cx="158" cy="397"/>
              </a:xfrm>
              <a:custGeom>
                <a:avLst/>
                <a:gdLst>
                  <a:gd name="T0" fmla="*/ 0 w 158"/>
                  <a:gd name="T1" fmla="*/ 21 h 397"/>
                  <a:gd name="T2" fmla="*/ 45 w 158"/>
                  <a:gd name="T3" fmla="*/ 397 h 397"/>
                  <a:gd name="T4" fmla="*/ 158 w 158"/>
                  <a:gd name="T5" fmla="*/ 386 h 397"/>
                  <a:gd name="T6" fmla="*/ 154 w 158"/>
                  <a:gd name="T7" fmla="*/ 0 h 397"/>
                  <a:gd name="T8" fmla="*/ 0 w 158"/>
                  <a:gd name="T9" fmla="*/ 21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397">
                    <a:moveTo>
                      <a:pt x="0" y="21"/>
                    </a:moveTo>
                    <a:lnTo>
                      <a:pt x="45" y="397"/>
                    </a:lnTo>
                    <a:lnTo>
                      <a:pt x="158" y="386"/>
                    </a:lnTo>
                    <a:lnTo>
                      <a:pt x="154" y="0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147"/>
              <p:cNvSpPr>
                <a:spLocks/>
              </p:cNvSpPr>
              <p:nvPr/>
            </p:nvSpPr>
            <p:spPr bwMode="auto">
              <a:xfrm>
                <a:off x="2461" y="3075"/>
                <a:ext cx="179" cy="242"/>
              </a:xfrm>
              <a:custGeom>
                <a:avLst/>
                <a:gdLst>
                  <a:gd name="T0" fmla="*/ 49 w 51"/>
                  <a:gd name="T1" fmla="*/ 33 h 69"/>
                  <a:gd name="T2" fmla="*/ 22 w 51"/>
                  <a:gd name="T3" fmla="*/ 68 h 69"/>
                  <a:gd name="T4" fmla="*/ 1 w 51"/>
                  <a:gd name="T5" fmla="*/ 35 h 69"/>
                  <a:gd name="T6" fmla="*/ 28 w 51"/>
                  <a:gd name="T7" fmla="*/ 0 h 69"/>
                  <a:gd name="T8" fmla="*/ 49 w 51"/>
                  <a:gd name="T9" fmla="*/ 3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69">
                    <a:moveTo>
                      <a:pt x="49" y="33"/>
                    </a:moveTo>
                    <a:cubicBezTo>
                      <a:pt x="48" y="52"/>
                      <a:pt x="36" y="68"/>
                      <a:pt x="22" y="68"/>
                    </a:cubicBezTo>
                    <a:cubicBezTo>
                      <a:pt x="9" y="69"/>
                      <a:pt x="0" y="54"/>
                      <a:pt x="1" y="35"/>
                    </a:cubicBezTo>
                    <a:cubicBezTo>
                      <a:pt x="3" y="17"/>
                      <a:pt x="15" y="1"/>
                      <a:pt x="28" y="0"/>
                    </a:cubicBezTo>
                    <a:cubicBezTo>
                      <a:pt x="42" y="0"/>
                      <a:pt x="51" y="15"/>
                      <a:pt x="49" y="33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148"/>
              <p:cNvSpPr>
                <a:spLocks/>
              </p:cNvSpPr>
              <p:nvPr/>
            </p:nvSpPr>
            <p:spPr bwMode="auto">
              <a:xfrm>
                <a:off x="2506" y="3535"/>
                <a:ext cx="127" cy="130"/>
              </a:xfrm>
              <a:custGeom>
                <a:avLst/>
                <a:gdLst>
                  <a:gd name="T0" fmla="*/ 9 w 36"/>
                  <a:gd name="T1" fmla="*/ 5 h 37"/>
                  <a:gd name="T2" fmla="*/ 5 w 36"/>
                  <a:gd name="T3" fmla="*/ 28 h 37"/>
                  <a:gd name="T4" fmla="*/ 27 w 36"/>
                  <a:gd name="T5" fmla="*/ 32 h 37"/>
                  <a:gd name="T6" fmla="*/ 31 w 36"/>
                  <a:gd name="T7" fmla="*/ 10 h 37"/>
                  <a:gd name="T8" fmla="*/ 9 w 36"/>
                  <a:gd name="T9" fmla="*/ 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7">
                    <a:moveTo>
                      <a:pt x="9" y="5"/>
                    </a:moveTo>
                    <a:cubicBezTo>
                      <a:pt x="2" y="10"/>
                      <a:pt x="0" y="20"/>
                      <a:pt x="5" y="28"/>
                    </a:cubicBezTo>
                    <a:cubicBezTo>
                      <a:pt x="10" y="35"/>
                      <a:pt x="20" y="37"/>
                      <a:pt x="27" y="32"/>
                    </a:cubicBezTo>
                    <a:cubicBezTo>
                      <a:pt x="35" y="27"/>
                      <a:pt x="36" y="17"/>
                      <a:pt x="31" y="10"/>
                    </a:cubicBezTo>
                    <a:cubicBezTo>
                      <a:pt x="26" y="2"/>
                      <a:pt x="16" y="0"/>
                      <a:pt x="9" y="5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49"/>
              <p:cNvSpPr>
                <a:spLocks/>
              </p:cNvSpPr>
              <p:nvPr/>
            </p:nvSpPr>
            <p:spPr bwMode="auto">
              <a:xfrm>
                <a:off x="2464" y="3068"/>
                <a:ext cx="176" cy="274"/>
              </a:xfrm>
              <a:custGeom>
                <a:avLst/>
                <a:gdLst>
                  <a:gd name="T0" fmla="*/ 45 w 50"/>
                  <a:gd name="T1" fmla="*/ 47 h 78"/>
                  <a:gd name="T2" fmla="*/ 48 w 50"/>
                  <a:gd name="T3" fmla="*/ 34 h 78"/>
                  <a:gd name="T4" fmla="*/ 27 w 50"/>
                  <a:gd name="T5" fmla="*/ 0 h 78"/>
                  <a:gd name="T6" fmla="*/ 0 w 50"/>
                  <a:gd name="T7" fmla="*/ 35 h 78"/>
                  <a:gd name="T8" fmla="*/ 1 w 50"/>
                  <a:gd name="T9" fmla="*/ 47 h 78"/>
                  <a:gd name="T10" fmla="*/ 5 w 50"/>
                  <a:gd name="T11" fmla="*/ 78 h 78"/>
                  <a:gd name="T12" fmla="*/ 45 w 50"/>
                  <a:gd name="T13" fmla="*/ 77 h 78"/>
                  <a:gd name="T14" fmla="*/ 45 w 50"/>
                  <a:gd name="T15" fmla="*/ 4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78">
                    <a:moveTo>
                      <a:pt x="45" y="47"/>
                    </a:moveTo>
                    <a:cubicBezTo>
                      <a:pt x="47" y="43"/>
                      <a:pt x="48" y="38"/>
                      <a:pt x="48" y="34"/>
                    </a:cubicBezTo>
                    <a:cubicBezTo>
                      <a:pt x="50" y="15"/>
                      <a:pt x="41" y="0"/>
                      <a:pt x="27" y="0"/>
                    </a:cubicBezTo>
                    <a:cubicBezTo>
                      <a:pt x="14" y="1"/>
                      <a:pt x="2" y="17"/>
                      <a:pt x="0" y="35"/>
                    </a:cubicBezTo>
                    <a:cubicBezTo>
                      <a:pt x="0" y="40"/>
                      <a:pt x="0" y="43"/>
                      <a:pt x="1" y="47"/>
                    </a:cubicBezTo>
                    <a:cubicBezTo>
                      <a:pt x="5" y="78"/>
                      <a:pt x="5" y="78"/>
                      <a:pt x="5" y="78"/>
                    </a:cubicBezTo>
                    <a:cubicBezTo>
                      <a:pt x="45" y="77"/>
                      <a:pt x="45" y="77"/>
                      <a:pt x="45" y="77"/>
                    </a:cubicBezTo>
                    <a:lnTo>
                      <a:pt x="45" y="47"/>
                    </a:lnTo>
                    <a:close/>
                  </a:path>
                </a:pathLst>
              </a:custGeom>
              <a:solidFill>
                <a:srgbClr val="485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150"/>
              <p:cNvSpPr>
                <a:spLocks/>
              </p:cNvSpPr>
              <p:nvPr/>
            </p:nvSpPr>
            <p:spPr bwMode="auto">
              <a:xfrm>
                <a:off x="2513" y="3605"/>
                <a:ext cx="113" cy="499"/>
              </a:xfrm>
              <a:custGeom>
                <a:avLst/>
                <a:gdLst>
                  <a:gd name="T0" fmla="*/ 0 w 113"/>
                  <a:gd name="T1" fmla="*/ 0 h 499"/>
                  <a:gd name="T2" fmla="*/ 14 w 113"/>
                  <a:gd name="T3" fmla="*/ 495 h 499"/>
                  <a:gd name="T4" fmla="*/ 98 w 113"/>
                  <a:gd name="T5" fmla="*/ 499 h 499"/>
                  <a:gd name="T6" fmla="*/ 113 w 113"/>
                  <a:gd name="T7" fmla="*/ 4 h 499"/>
                  <a:gd name="T8" fmla="*/ 0 w 113"/>
                  <a:gd name="T9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499">
                    <a:moveTo>
                      <a:pt x="0" y="0"/>
                    </a:moveTo>
                    <a:lnTo>
                      <a:pt x="14" y="495"/>
                    </a:lnTo>
                    <a:lnTo>
                      <a:pt x="98" y="499"/>
                    </a:lnTo>
                    <a:lnTo>
                      <a:pt x="113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Freeform 151"/>
              <p:cNvSpPr>
                <a:spLocks/>
              </p:cNvSpPr>
              <p:nvPr/>
            </p:nvSpPr>
            <p:spPr bwMode="auto">
              <a:xfrm>
                <a:off x="2513" y="3553"/>
                <a:ext cx="116" cy="112"/>
              </a:xfrm>
              <a:custGeom>
                <a:avLst/>
                <a:gdLst>
                  <a:gd name="T0" fmla="*/ 0 w 33"/>
                  <a:gd name="T1" fmla="*/ 16 h 32"/>
                  <a:gd name="T2" fmla="*/ 16 w 33"/>
                  <a:gd name="T3" fmla="*/ 32 h 32"/>
                  <a:gd name="T4" fmla="*/ 33 w 33"/>
                  <a:gd name="T5" fmla="*/ 16 h 32"/>
                  <a:gd name="T6" fmla="*/ 16 w 33"/>
                  <a:gd name="T7" fmla="*/ 0 h 32"/>
                  <a:gd name="T8" fmla="*/ 0 w 33"/>
                  <a:gd name="T9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2">
                    <a:moveTo>
                      <a:pt x="0" y="16"/>
                    </a:moveTo>
                    <a:cubicBezTo>
                      <a:pt x="0" y="24"/>
                      <a:pt x="7" y="32"/>
                      <a:pt x="16" y="32"/>
                    </a:cubicBezTo>
                    <a:cubicBezTo>
                      <a:pt x="25" y="32"/>
                      <a:pt x="33" y="25"/>
                      <a:pt x="33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152"/>
              <p:cNvSpPr>
                <a:spLocks/>
              </p:cNvSpPr>
              <p:nvPr/>
            </p:nvSpPr>
            <p:spPr bwMode="auto">
              <a:xfrm>
                <a:off x="2520" y="4069"/>
                <a:ext cx="256" cy="119"/>
              </a:xfrm>
              <a:custGeom>
                <a:avLst/>
                <a:gdLst>
                  <a:gd name="T0" fmla="*/ 4 w 73"/>
                  <a:gd name="T1" fmla="*/ 0 h 34"/>
                  <a:gd name="T2" fmla="*/ 23 w 73"/>
                  <a:gd name="T3" fmla="*/ 1 h 34"/>
                  <a:gd name="T4" fmla="*/ 70 w 73"/>
                  <a:gd name="T5" fmla="*/ 27 h 34"/>
                  <a:gd name="T6" fmla="*/ 73 w 73"/>
                  <a:gd name="T7" fmla="*/ 31 h 34"/>
                  <a:gd name="T8" fmla="*/ 67 w 73"/>
                  <a:gd name="T9" fmla="*/ 34 h 34"/>
                  <a:gd name="T10" fmla="*/ 6 w 73"/>
                  <a:gd name="T11" fmla="*/ 33 h 34"/>
                  <a:gd name="T12" fmla="*/ 0 w 73"/>
                  <a:gd name="T13" fmla="*/ 30 h 34"/>
                  <a:gd name="T14" fmla="*/ 4 w 73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34">
                    <a:moveTo>
                      <a:pt x="4" y="0"/>
                    </a:moveTo>
                    <a:cubicBezTo>
                      <a:pt x="4" y="0"/>
                      <a:pt x="22" y="1"/>
                      <a:pt x="23" y="1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72" y="28"/>
                      <a:pt x="73" y="30"/>
                      <a:pt x="73" y="31"/>
                    </a:cubicBezTo>
                    <a:cubicBezTo>
                      <a:pt x="72" y="33"/>
                      <a:pt x="70" y="34"/>
                      <a:pt x="67" y="34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3" y="33"/>
                      <a:pt x="0" y="32"/>
                      <a:pt x="0" y="30"/>
                    </a:cubicBezTo>
                    <a:cubicBezTo>
                      <a:pt x="0" y="30"/>
                      <a:pt x="1" y="0"/>
                      <a:pt x="4" y="0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153"/>
              <p:cNvSpPr>
                <a:spLocks/>
              </p:cNvSpPr>
              <p:nvPr/>
            </p:nvSpPr>
            <p:spPr bwMode="auto">
              <a:xfrm>
                <a:off x="2496" y="4076"/>
                <a:ext cx="294" cy="119"/>
              </a:xfrm>
              <a:custGeom>
                <a:avLst/>
                <a:gdLst>
                  <a:gd name="T0" fmla="*/ 7 w 84"/>
                  <a:gd name="T1" fmla="*/ 3 h 34"/>
                  <a:gd name="T2" fmla="*/ 20 w 84"/>
                  <a:gd name="T3" fmla="*/ 14 h 34"/>
                  <a:gd name="T4" fmla="*/ 35 w 84"/>
                  <a:gd name="T5" fmla="*/ 2 h 34"/>
                  <a:gd name="T6" fmla="*/ 41 w 84"/>
                  <a:gd name="T7" fmla="*/ 3 h 34"/>
                  <a:gd name="T8" fmla="*/ 81 w 84"/>
                  <a:gd name="T9" fmla="*/ 23 h 34"/>
                  <a:gd name="T10" fmla="*/ 80 w 84"/>
                  <a:gd name="T11" fmla="*/ 32 h 34"/>
                  <a:gd name="T12" fmla="*/ 6 w 84"/>
                  <a:gd name="T13" fmla="*/ 31 h 34"/>
                  <a:gd name="T14" fmla="*/ 7 w 84"/>
                  <a:gd name="T15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34">
                    <a:moveTo>
                      <a:pt x="7" y="3"/>
                    </a:moveTo>
                    <a:cubicBezTo>
                      <a:pt x="10" y="3"/>
                      <a:pt x="12" y="13"/>
                      <a:pt x="20" y="14"/>
                    </a:cubicBezTo>
                    <a:cubicBezTo>
                      <a:pt x="27" y="14"/>
                      <a:pt x="31" y="9"/>
                      <a:pt x="35" y="2"/>
                    </a:cubicBezTo>
                    <a:cubicBezTo>
                      <a:pt x="36" y="0"/>
                      <a:pt x="38" y="1"/>
                      <a:pt x="41" y="3"/>
                    </a:cubicBezTo>
                    <a:cubicBezTo>
                      <a:pt x="47" y="6"/>
                      <a:pt x="61" y="14"/>
                      <a:pt x="81" y="23"/>
                    </a:cubicBezTo>
                    <a:cubicBezTo>
                      <a:pt x="83" y="25"/>
                      <a:pt x="84" y="32"/>
                      <a:pt x="80" y="32"/>
                    </a:cubicBezTo>
                    <a:cubicBezTo>
                      <a:pt x="70" y="34"/>
                      <a:pt x="12" y="34"/>
                      <a:pt x="6" y="31"/>
                    </a:cubicBezTo>
                    <a:cubicBezTo>
                      <a:pt x="0" y="28"/>
                      <a:pt x="5" y="3"/>
                      <a:pt x="7" y="3"/>
                    </a:cubicBezTo>
                    <a:close/>
                  </a:path>
                </a:pathLst>
              </a:custGeom>
              <a:solidFill>
                <a:srgbClr val="569E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9" name="Freeform 154"/>
              <p:cNvSpPr>
                <a:spLocks/>
              </p:cNvSpPr>
              <p:nvPr/>
            </p:nvSpPr>
            <p:spPr bwMode="auto">
              <a:xfrm>
                <a:off x="2626" y="3138"/>
                <a:ext cx="161" cy="397"/>
              </a:xfrm>
              <a:custGeom>
                <a:avLst/>
                <a:gdLst>
                  <a:gd name="T0" fmla="*/ 0 w 161"/>
                  <a:gd name="T1" fmla="*/ 21 h 397"/>
                  <a:gd name="T2" fmla="*/ 49 w 161"/>
                  <a:gd name="T3" fmla="*/ 397 h 397"/>
                  <a:gd name="T4" fmla="*/ 161 w 161"/>
                  <a:gd name="T5" fmla="*/ 386 h 397"/>
                  <a:gd name="T6" fmla="*/ 157 w 161"/>
                  <a:gd name="T7" fmla="*/ 0 h 397"/>
                  <a:gd name="T8" fmla="*/ 0 w 161"/>
                  <a:gd name="T9" fmla="*/ 21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397">
                    <a:moveTo>
                      <a:pt x="0" y="21"/>
                    </a:moveTo>
                    <a:lnTo>
                      <a:pt x="49" y="397"/>
                    </a:lnTo>
                    <a:lnTo>
                      <a:pt x="161" y="386"/>
                    </a:lnTo>
                    <a:lnTo>
                      <a:pt x="157" y="0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0" name="Freeform 155"/>
              <p:cNvSpPr>
                <a:spLocks/>
              </p:cNvSpPr>
              <p:nvPr/>
            </p:nvSpPr>
            <p:spPr bwMode="auto">
              <a:xfrm>
                <a:off x="2615" y="3054"/>
                <a:ext cx="179" cy="197"/>
              </a:xfrm>
              <a:custGeom>
                <a:avLst/>
                <a:gdLst>
                  <a:gd name="T0" fmla="*/ 47 w 51"/>
                  <a:gd name="T1" fmla="*/ 22 h 56"/>
                  <a:gd name="T2" fmla="*/ 33 w 51"/>
                  <a:gd name="T3" fmla="*/ 53 h 56"/>
                  <a:gd name="T4" fmla="*/ 4 w 51"/>
                  <a:gd name="T5" fmla="*/ 34 h 56"/>
                  <a:gd name="T6" fmla="*/ 18 w 51"/>
                  <a:gd name="T7" fmla="*/ 3 h 56"/>
                  <a:gd name="T8" fmla="*/ 47 w 51"/>
                  <a:gd name="T9" fmla="*/ 2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56">
                    <a:moveTo>
                      <a:pt x="47" y="22"/>
                    </a:moveTo>
                    <a:cubicBezTo>
                      <a:pt x="51" y="36"/>
                      <a:pt x="45" y="50"/>
                      <a:pt x="33" y="53"/>
                    </a:cubicBezTo>
                    <a:cubicBezTo>
                      <a:pt x="21" y="56"/>
                      <a:pt x="8" y="48"/>
                      <a:pt x="4" y="34"/>
                    </a:cubicBezTo>
                    <a:cubicBezTo>
                      <a:pt x="0" y="20"/>
                      <a:pt x="6" y="6"/>
                      <a:pt x="18" y="3"/>
                    </a:cubicBezTo>
                    <a:cubicBezTo>
                      <a:pt x="30" y="0"/>
                      <a:pt x="43" y="9"/>
                      <a:pt x="47" y="22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156"/>
              <p:cNvSpPr>
                <a:spLocks/>
              </p:cNvSpPr>
              <p:nvPr/>
            </p:nvSpPr>
            <p:spPr bwMode="auto">
              <a:xfrm>
                <a:off x="2668" y="3461"/>
                <a:ext cx="126" cy="130"/>
              </a:xfrm>
              <a:custGeom>
                <a:avLst/>
                <a:gdLst>
                  <a:gd name="T0" fmla="*/ 9 w 36"/>
                  <a:gd name="T1" fmla="*/ 5 h 37"/>
                  <a:gd name="T2" fmla="*/ 5 w 36"/>
                  <a:gd name="T3" fmla="*/ 28 h 37"/>
                  <a:gd name="T4" fmla="*/ 27 w 36"/>
                  <a:gd name="T5" fmla="*/ 32 h 37"/>
                  <a:gd name="T6" fmla="*/ 31 w 36"/>
                  <a:gd name="T7" fmla="*/ 9 h 37"/>
                  <a:gd name="T8" fmla="*/ 9 w 36"/>
                  <a:gd name="T9" fmla="*/ 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7">
                    <a:moveTo>
                      <a:pt x="9" y="5"/>
                    </a:moveTo>
                    <a:cubicBezTo>
                      <a:pt x="2" y="10"/>
                      <a:pt x="0" y="20"/>
                      <a:pt x="5" y="28"/>
                    </a:cubicBezTo>
                    <a:cubicBezTo>
                      <a:pt x="10" y="35"/>
                      <a:pt x="20" y="37"/>
                      <a:pt x="27" y="32"/>
                    </a:cubicBezTo>
                    <a:cubicBezTo>
                      <a:pt x="34" y="27"/>
                      <a:pt x="36" y="17"/>
                      <a:pt x="31" y="9"/>
                    </a:cubicBezTo>
                    <a:cubicBezTo>
                      <a:pt x="26" y="2"/>
                      <a:pt x="16" y="0"/>
                      <a:pt x="9" y="5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157"/>
              <p:cNvSpPr>
                <a:spLocks/>
              </p:cNvSpPr>
              <p:nvPr/>
            </p:nvSpPr>
            <p:spPr bwMode="auto">
              <a:xfrm>
                <a:off x="2675" y="3531"/>
                <a:ext cx="112" cy="499"/>
              </a:xfrm>
              <a:custGeom>
                <a:avLst/>
                <a:gdLst>
                  <a:gd name="T0" fmla="*/ 0 w 112"/>
                  <a:gd name="T1" fmla="*/ 0 h 499"/>
                  <a:gd name="T2" fmla="*/ 14 w 112"/>
                  <a:gd name="T3" fmla="*/ 496 h 499"/>
                  <a:gd name="T4" fmla="*/ 98 w 112"/>
                  <a:gd name="T5" fmla="*/ 499 h 499"/>
                  <a:gd name="T6" fmla="*/ 112 w 112"/>
                  <a:gd name="T7" fmla="*/ 4 h 499"/>
                  <a:gd name="T8" fmla="*/ 0 w 112"/>
                  <a:gd name="T9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499">
                    <a:moveTo>
                      <a:pt x="0" y="0"/>
                    </a:moveTo>
                    <a:lnTo>
                      <a:pt x="14" y="496"/>
                    </a:lnTo>
                    <a:lnTo>
                      <a:pt x="98" y="499"/>
                    </a:lnTo>
                    <a:lnTo>
                      <a:pt x="11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158"/>
              <p:cNvSpPr>
                <a:spLocks/>
              </p:cNvSpPr>
              <p:nvPr/>
            </p:nvSpPr>
            <p:spPr bwMode="auto">
              <a:xfrm>
                <a:off x="2675" y="3475"/>
                <a:ext cx="112" cy="116"/>
              </a:xfrm>
              <a:custGeom>
                <a:avLst/>
                <a:gdLst>
                  <a:gd name="T0" fmla="*/ 0 w 32"/>
                  <a:gd name="T1" fmla="*/ 16 h 33"/>
                  <a:gd name="T2" fmla="*/ 16 w 32"/>
                  <a:gd name="T3" fmla="*/ 33 h 33"/>
                  <a:gd name="T4" fmla="*/ 32 w 32"/>
                  <a:gd name="T5" fmla="*/ 17 h 33"/>
                  <a:gd name="T6" fmla="*/ 16 w 32"/>
                  <a:gd name="T7" fmla="*/ 1 h 33"/>
                  <a:gd name="T8" fmla="*/ 0 w 32"/>
                  <a:gd name="T9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3">
                    <a:moveTo>
                      <a:pt x="0" y="16"/>
                    </a:moveTo>
                    <a:cubicBezTo>
                      <a:pt x="0" y="25"/>
                      <a:pt x="7" y="33"/>
                      <a:pt x="16" y="33"/>
                    </a:cubicBezTo>
                    <a:cubicBezTo>
                      <a:pt x="25" y="33"/>
                      <a:pt x="32" y="26"/>
                      <a:pt x="32" y="17"/>
                    </a:cubicBezTo>
                    <a:cubicBezTo>
                      <a:pt x="32" y="8"/>
                      <a:pt x="25" y="1"/>
                      <a:pt x="16" y="1"/>
                    </a:cubicBezTo>
                    <a:cubicBezTo>
                      <a:pt x="7" y="0"/>
                      <a:pt x="0" y="8"/>
                      <a:pt x="0" y="16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159"/>
              <p:cNvSpPr>
                <a:spLocks/>
              </p:cNvSpPr>
              <p:nvPr/>
            </p:nvSpPr>
            <p:spPr bwMode="auto">
              <a:xfrm>
                <a:off x="2682" y="3995"/>
                <a:ext cx="255" cy="119"/>
              </a:xfrm>
              <a:custGeom>
                <a:avLst/>
                <a:gdLst>
                  <a:gd name="T0" fmla="*/ 4 w 73"/>
                  <a:gd name="T1" fmla="*/ 0 h 34"/>
                  <a:gd name="T2" fmla="*/ 23 w 73"/>
                  <a:gd name="T3" fmla="*/ 1 h 34"/>
                  <a:gd name="T4" fmla="*/ 70 w 73"/>
                  <a:gd name="T5" fmla="*/ 27 h 34"/>
                  <a:gd name="T6" fmla="*/ 72 w 73"/>
                  <a:gd name="T7" fmla="*/ 31 h 34"/>
                  <a:gd name="T8" fmla="*/ 67 w 73"/>
                  <a:gd name="T9" fmla="*/ 34 h 34"/>
                  <a:gd name="T10" fmla="*/ 5 w 73"/>
                  <a:gd name="T11" fmla="*/ 33 h 34"/>
                  <a:gd name="T12" fmla="*/ 0 w 73"/>
                  <a:gd name="T13" fmla="*/ 30 h 34"/>
                  <a:gd name="T14" fmla="*/ 4 w 73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34">
                    <a:moveTo>
                      <a:pt x="4" y="0"/>
                    </a:moveTo>
                    <a:cubicBezTo>
                      <a:pt x="4" y="0"/>
                      <a:pt x="22" y="1"/>
                      <a:pt x="23" y="1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72" y="28"/>
                      <a:pt x="73" y="29"/>
                      <a:pt x="72" y="31"/>
                    </a:cubicBezTo>
                    <a:cubicBezTo>
                      <a:pt x="72" y="33"/>
                      <a:pt x="70" y="34"/>
                      <a:pt x="67" y="34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2" y="33"/>
                      <a:pt x="0" y="32"/>
                      <a:pt x="0" y="30"/>
                    </a:cubicBezTo>
                    <a:cubicBezTo>
                      <a:pt x="0" y="30"/>
                      <a:pt x="1" y="0"/>
                      <a:pt x="4" y="0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160"/>
              <p:cNvSpPr>
                <a:spLocks/>
              </p:cNvSpPr>
              <p:nvPr/>
            </p:nvSpPr>
            <p:spPr bwMode="auto">
              <a:xfrm>
                <a:off x="2657" y="4002"/>
                <a:ext cx="294" cy="119"/>
              </a:xfrm>
              <a:custGeom>
                <a:avLst/>
                <a:gdLst>
                  <a:gd name="T0" fmla="*/ 7 w 84"/>
                  <a:gd name="T1" fmla="*/ 3 h 34"/>
                  <a:gd name="T2" fmla="*/ 20 w 84"/>
                  <a:gd name="T3" fmla="*/ 14 h 34"/>
                  <a:gd name="T4" fmla="*/ 35 w 84"/>
                  <a:gd name="T5" fmla="*/ 2 h 34"/>
                  <a:gd name="T6" fmla="*/ 41 w 84"/>
                  <a:gd name="T7" fmla="*/ 3 h 34"/>
                  <a:gd name="T8" fmla="*/ 80 w 84"/>
                  <a:gd name="T9" fmla="*/ 23 h 34"/>
                  <a:gd name="T10" fmla="*/ 79 w 84"/>
                  <a:gd name="T11" fmla="*/ 32 h 34"/>
                  <a:gd name="T12" fmla="*/ 6 w 84"/>
                  <a:gd name="T13" fmla="*/ 31 h 34"/>
                  <a:gd name="T14" fmla="*/ 7 w 84"/>
                  <a:gd name="T15" fmla="*/ 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34">
                    <a:moveTo>
                      <a:pt x="7" y="3"/>
                    </a:moveTo>
                    <a:cubicBezTo>
                      <a:pt x="9" y="3"/>
                      <a:pt x="11" y="13"/>
                      <a:pt x="20" y="14"/>
                    </a:cubicBezTo>
                    <a:cubicBezTo>
                      <a:pt x="27" y="14"/>
                      <a:pt x="31" y="9"/>
                      <a:pt x="35" y="2"/>
                    </a:cubicBezTo>
                    <a:cubicBezTo>
                      <a:pt x="36" y="0"/>
                      <a:pt x="38" y="1"/>
                      <a:pt x="41" y="3"/>
                    </a:cubicBezTo>
                    <a:cubicBezTo>
                      <a:pt x="47" y="6"/>
                      <a:pt x="61" y="14"/>
                      <a:pt x="80" y="23"/>
                    </a:cubicBezTo>
                    <a:cubicBezTo>
                      <a:pt x="83" y="25"/>
                      <a:pt x="84" y="32"/>
                      <a:pt x="79" y="32"/>
                    </a:cubicBezTo>
                    <a:cubicBezTo>
                      <a:pt x="70" y="34"/>
                      <a:pt x="11" y="34"/>
                      <a:pt x="6" y="31"/>
                    </a:cubicBezTo>
                    <a:cubicBezTo>
                      <a:pt x="0" y="28"/>
                      <a:pt x="4" y="2"/>
                      <a:pt x="7" y="3"/>
                    </a:cubicBezTo>
                    <a:close/>
                  </a:path>
                </a:pathLst>
              </a:custGeom>
              <a:solidFill>
                <a:srgbClr val="569E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161"/>
              <p:cNvSpPr>
                <a:spLocks/>
              </p:cNvSpPr>
              <p:nvPr/>
            </p:nvSpPr>
            <p:spPr bwMode="auto">
              <a:xfrm>
                <a:off x="2611" y="3050"/>
                <a:ext cx="176" cy="285"/>
              </a:xfrm>
              <a:custGeom>
                <a:avLst/>
                <a:gdLst>
                  <a:gd name="T0" fmla="*/ 50 w 50"/>
                  <a:gd name="T1" fmla="*/ 35 h 81"/>
                  <a:gd name="T2" fmla="*/ 50 w 50"/>
                  <a:gd name="T3" fmla="*/ 27 h 81"/>
                  <a:gd name="T4" fmla="*/ 50 w 50"/>
                  <a:gd name="T5" fmla="*/ 25 h 81"/>
                  <a:gd name="T6" fmla="*/ 49 w 50"/>
                  <a:gd name="T7" fmla="*/ 25 h 81"/>
                  <a:gd name="T8" fmla="*/ 49 w 50"/>
                  <a:gd name="T9" fmla="*/ 23 h 81"/>
                  <a:gd name="T10" fmla="*/ 19 w 50"/>
                  <a:gd name="T11" fmla="*/ 4 h 81"/>
                  <a:gd name="T12" fmla="*/ 5 w 50"/>
                  <a:gd name="T13" fmla="*/ 35 h 81"/>
                  <a:gd name="T14" fmla="*/ 5 w 50"/>
                  <a:gd name="T15" fmla="*/ 35 h 81"/>
                  <a:gd name="T16" fmla="*/ 11 w 50"/>
                  <a:gd name="T17" fmla="*/ 81 h 81"/>
                  <a:gd name="T18" fmla="*/ 50 w 50"/>
                  <a:gd name="T19" fmla="*/ 78 h 81"/>
                  <a:gd name="T20" fmla="*/ 50 w 50"/>
                  <a:gd name="T21" fmla="*/ 35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81">
                    <a:moveTo>
                      <a:pt x="50" y="35"/>
                    </a:moveTo>
                    <a:cubicBezTo>
                      <a:pt x="50" y="33"/>
                      <a:pt x="50" y="30"/>
                      <a:pt x="50" y="27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4"/>
                      <a:pt x="49" y="24"/>
                      <a:pt x="49" y="23"/>
                    </a:cubicBezTo>
                    <a:cubicBezTo>
                      <a:pt x="44" y="9"/>
                      <a:pt x="31" y="0"/>
                      <a:pt x="19" y="4"/>
                    </a:cubicBezTo>
                    <a:cubicBezTo>
                      <a:pt x="7" y="7"/>
                      <a:pt x="0" y="21"/>
                      <a:pt x="5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50" y="78"/>
                      <a:pt x="50" y="78"/>
                      <a:pt x="50" y="78"/>
                    </a:cubicBezTo>
                    <a:lnTo>
                      <a:pt x="50" y="35"/>
                    </a:lnTo>
                    <a:close/>
                  </a:path>
                </a:pathLst>
              </a:custGeom>
              <a:solidFill>
                <a:srgbClr val="485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Freeform 162"/>
              <p:cNvSpPr>
                <a:spLocks/>
              </p:cNvSpPr>
              <p:nvPr/>
            </p:nvSpPr>
            <p:spPr bwMode="auto">
              <a:xfrm>
                <a:off x="2987" y="2151"/>
                <a:ext cx="115" cy="123"/>
              </a:xfrm>
              <a:custGeom>
                <a:avLst/>
                <a:gdLst>
                  <a:gd name="T0" fmla="*/ 0 w 33"/>
                  <a:gd name="T1" fmla="*/ 24 h 35"/>
                  <a:gd name="T2" fmla="*/ 8 w 33"/>
                  <a:gd name="T3" fmla="*/ 33 h 35"/>
                  <a:gd name="T4" fmla="*/ 21 w 33"/>
                  <a:gd name="T5" fmla="*/ 35 h 35"/>
                  <a:gd name="T6" fmla="*/ 31 w 33"/>
                  <a:gd name="T7" fmla="*/ 27 h 35"/>
                  <a:gd name="T8" fmla="*/ 33 w 33"/>
                  <a:gd name="T9" fmla="*/ 11 h 35"/>
                  <a:gd name="T10" fmla="*/ 24 w 33"/>
                  <a:gd name="T11" fmla="*/ 1 h 35"/>
                  <a:gd name="T12" fmla="*/ 11 w 33"/>
                  <a:gd name="T13" fmla="*/ 0 h 35"/>
                  <a:gd name="T14" fmla="*/ 1 w 33"/>
                  <a:gd name="T15" fmla="*/ 8 h 35"/>
                  <a:gd name="T16" fmla="*/ 0 w 33"/>
                  <a:gd name="T17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5">
                    <a:moveTo>
                      <a:pt x="0" y="24"/>
                    </a:moveTo>
                    <a:cubicBezTo>
                      <a:pt x="0" y="29"/>
                      <a:pt x="3" y="33"/>
                      <a:pt x="8" y="33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6" y="35"/>
                      <a:pt x="31" y="32"/>
                      <a:pt x="31" y="27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6"/>
                      <a:pt x="29" y="2"/>
                      <a:pt x="24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2" y="3"/>
                      <a:pt x="1" y="8"/>
                    </a:cubicBez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Freeform 163"/>
              <p:cNvSpPr>
                <a:spLocks/>
              </p:cNvSpPr>
              <p:nvPr/>
            </p:nvSpPr>
            <p:spPr bwMode="auto">
              <a:xfrm>
                <a:off x="2965" y="2187"/>
                <a:ext cx="85" cy="87"/>
              </a:xfrm>
              <a:custGeom>
                <a:avLst/>
                <a:gdLst>
                  <a:gd name="T0" fmla="*/ 20 w 24"/>
                  <a:gd name="T1" fmla="*/ 22 h 25"/>
                  <a:gd name="T2" fmla="*/ 18 w 24"/>
                  <a:gd name="T3" fmla="*/ 7 h 25"/>
                  <a:gd name="T4" fmla="*/ 3 w 24"/>
                  <a:gd name="T5" fmla="*/ 3 h 25"/>
                  <a:gd name="T6" fmla="*/ 5 w 24"/>
                  <a:gd name="T7" fmla="*/ 18 h 25"/>
                  <a:gd name="T8" fmla="*/ 20 w 24"/>
                  <a:gd name="T9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5">
                    <a:moveTo>
                      <a:pt x="20" y="22"/>
                    </a:moveTo>
                    <a:cubicBezTo>
                      <a:pt x="24" y="19"/>
                      <a:pt x="23" y="12"/>
                      <a:pt x="18" y="7"/>
                    </a:cubicBezTo>
                    <a:cubicBezTo>
                      <a:pt x="14" y="2"/>
                      <a:pt x="7" y="0"/>
                      <a:pt x="3" y="3"/>
                    </a:cubicBezTo>
                    <a:cubicBezTo>
                      <a:pt x="0" y="6"/>
                      <a:pt x="1" y="13"/>
                      <a:pt x="5" y="18"/>
                    </a:cubicBezTo>
                    <a:cubicBezTo>
                      <a:pt x="10" y="23"/>
                      <a:pt x="16" y="25"/>
                      <a:pt x="20" y="22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Freeform 164"/>
              <p:cNvSpPr>
                <a:spLocks/>
              </p:cNvSpPr>
              <p:nvPr/>
            </p:nvSpPr>
            <p:spPr bwMode="auto">
              <a:xfrm>
                <a:off x="2976" y="2190"/>
                <a:ext cx="39" cy="63"/>
              </a:xfrm>
              <a:custGeom>
                <a:avLst/>
                <a:gdLst>
                  <a:gd name="T0" fmla="*/ 11 w 11"/>
                  <a:gd name="T1" fmla="*/ 6 h 18"/>
                  <a:gd name="T2" fmla="*/ 7 w 11"/>
                  <a:gd name="T3" fmla="*/ 1 h 18"/>
                  <a:gd name="T4" fmla="*/ 7 w 11"/>
                  <a:gd name="T5" fmla="*/ 1 h 18"/>
                  <a:gd name="T6" fmla="*/ 2 w 11"/>
                  <a:gd name="T7" fmla="*/ 5 h 18"/>
                  <a:gd name="T8" fmla="*/ 0 w 11"/>
                  <a:gd name="T9" fmla="*/ 12 h 18"/>
                  <a:gd name="T10" fmla="*/ 4 w 11"/>
                  <a:gd name="T11" fmla="*/ 18 h 18"/>
                  <a:gd name="T12" fmla="*/ 4 w 11"/>
                  <a:gd name="T13" fmla="*/ 18 h 18"/>
                  <a:gd name="T14" fmla="*/ 10 w 11"/>
                  <a:gd name="T15" fmla="*/ 14 h 18"/>
                  <a:gd name="T16" fmla="*/ 11 w 11"/>
                  <a:gd name="T17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8">
                    <a:moveTo>
                      <a:pt x="11" y="6"/>
                    </a:moveTo>
                    <a:cubicBezTo>
                      <a:pt x="11" y="4"/>
                      <a:pt x="10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4" y="0"/>
                      <a:pt x="2" y="2"/>
                      <a:pt x="2" y="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2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7" y="18"/>
                      <a:pt x="9" y="16"/>
                      <a:pt x="10" y="14"/>
                    </a:cubicBezTo>
                    <a:lnTo>
                      <a:pt x="11" y="6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Freeform 165"/>
              <p:cNvSpPr>
                <a:spLocks/>
              </p:cNvSpPr>
              <p:nvPr/>
            </p:nvSpPr>
            <p:spPr bwMode="auto">
              <a:xfrm>
                <a:off x="2983" y="2246"/>
                <a:ext cx="102" cy="323"/>
              </a:xfrm>
              <a:custGeom>
                <a:avLst/>
                <a:gdLst>
                  <a:gd name="T0" fmla="*/ 102 w 102"/>
                  <a:gd name="T1" fmla="*/ 4 h 323"/>
                  <a:gd name="T2" fmla="*/ 21 w 102"/>
                  <a:gd name="T3" fmla="*/ 0 h 323"/>
                  <a:gd name="T4" fmla="*/ 0 w 102"/>
                  <a:gd name="T5" fmla="*/ 320 h 323"/>
                  <a:gd name="T6" fmla="*/ 84 w 102"/>
                  <a:gd name="T7" fmla="*/ 323 h 323"/>
                  <a:gd name="T8" fmla="*/ 102 w 102"/>
                  <a:gd name="T9" fmla="*/ 4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323">
                    <a:moveTo>
                      <a:pt x="102" y="4"/>
                    </a:moveTo>
                    <a:lnTo>
                      <a:pt x="21" y="0"/>
                    </a:lnTo>
                    <a:lnTo>
                      <a:pt x="0" y="320"/>
                    </a:lnTo>
                    <a:lnTo>
                      <a:pt x="84" y="323"/>
                    </a:lnTo>
                    <a:lnTo>
                      <a:pt x="102" y="4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1" name="Freeform 166"/>
              <p:cNvSpPr>
                <a:spLocks/>
              </p:cNvSpPr>
              <p:nvPr/>
            </p:nvSpPr>
            <p:spPr bwMode="auto">
              <a:xfrm>
                <a:off x="2983" y="2527"/>
                <a:ext cx="84" cy="84"/>
              </a:xfrm>
              <a:custGeom>
                <a:avLst/>
                <a:gdLst>
                  <a:gd name="T0" fmla="*/ 24 w 24"/>
                  <a:gd name="T1" fmla="*/ 12 h 24"/>
                  <a:gd name="T2" fmla="*/ 13 w 24"/>
                  <a:gd name="T3" fmla="*/ 0 h 24"/>
                  <a:gd name="T4" fmla="*/ 0 w 24"/>
                  <a:gd name="T5" fmla="*/ 12 h 24"/>
                  <a:gd name="T6" fmla="*/ 12 w 24"/>
                  <a:gd name="T7" fmla="*/ 24 h 24"/>
                  <a:gd name="T8" fmla="*/ 24 w 24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2"/>
                    </a:moveTo>
                    <a:cubicBezTo>
                      <a:pt x="24" y="6"/>
                      <a:pt x="19" y="0"/>
                      <a:pt x="13" y="0"/>
                    </a:cubicBezTo>
                    <a:cubicBezTo>
                      <a:pt x="6" y="0"/>
                      <a:pt x="1" y="5"/>
                      <a:pt x="0" y="12"/>
                    </a:cubicBezTo>
                    <a:cubicBezTo>
                      <a:pt x="0" y="18"/>
                      <a:pt x="5" y="24"/>
                      <a:pt x="12" y="24"/>
                    </a:cubicBezTo>
                    <a:cubicBezTo>
                      <a:pt x="18" y="24"/>
                      <a:pt x="24" y="19"/>
                      <a:pt x="24" y="12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Freeform 167"/>
              <p:cNvSpPr>
                <a:spLocks/>
              </p:cNvSpPr>
              <p:nvPr/>
            </p:nvSpPr>
            <p:spPr bwMode="auto">
              <a:xfrm>
                <a:off x="2748" y="2538"/>
                <a:ext cx="291" cy="193"/>
              </a:xfrm>
              <a:custGeom>
                <a:avLst/>
                <a:gdLst>
                  <a:gd name="T0" fmla="*/ 291 w 291"/>
                  <a:gd name="T1" fmla="*/ 73 h 193"/>
                  <a:gd name="T2" fmla="*/ 260 w 291"/>
                  <a:gd name="T3" fmla="*/ 0 h 193"/>
                  <a:gd name="T4" fmla="*/ 0 w 291"/>
                  <a:gd name="T5" fmla="*/ 116 h 193"/>
                  <a:gd name="T6" fmla="*/ 35 w 291"/>
                  <a:gd name="T7" fmla="*/ 193 h 193"/>
                  <a:gd name="T8" fmla="*/ 291 w 291"/>
                  <a:gd name="T9" fmla="*/ 7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1" h="193">
                    <a:moveTo>
                      <a:pt x="291" y="73"/>
                    </a:moveTo>
                    <a:lnTo>
                      <a:pt x="260" y="0"/>
                    </a:lnTo>
                    <a:lnTo>
                      <a:pt x="0" y="116"/>
                    </a:lnTo>
                    <a:lnTo>
                      <a:pt x="35" y="193"/>
                    </a:lnTo>
                    <a:lnTo>
                      <a:pt x="291" y="73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Freeform 168"/>
              <p:cNvSpPr>
                <a:spLocks/>
              </p:cNvSpPr>
              <p:nvPr/>
            </p:nvSpPr>
            <p:spPr bwMode="auto">
              <a:xfrm>
                <a:off x="2717" y="2647"/>
                <a:ext cx="94" cy="91"/>
              </a:xfrm>
              <a:custGeom>
                <a:avLst/>
                <a:gdLst>
                  <a:gd name="T0" fmla="*/ 18 w 27"/>
                  <a:gd name="T1" fmla="*/ 24 h 26"/>
                  <a:gd name="T2" fmla="*/ 25 w 27"/>
                  <a:gd name="T3" fmla="*/ 8 h 26"/>
                  <a:gd name="T4" fmla="*/ 9 w 27"/>
                  <a:gd name="T5" fmla="*/ 2 h 26"/>
                  <a:gd name="T6" fmla="*/ 3 w 27"/>
                  <a:gd name="T7" fmla="*/ 18 h 26"/>
                  <a:gd name="T8" fmla="*/ 18 w 27"/>
                  <a:gd name="T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6">
                    <a:moveTo>
                      <a:pt x="18" y="24"/>
                    </a:moveTo>
                    <a:cubicBezTo>
                      <a:pt x="24" y="21"/>
                      <a:pt x="27" y="14"/>
                      <a:pt x="25" y="8"/>
                    </a:cubicBezTo>
                    <a:cubicBezTo>
                      <a:pt x="22" y="2"/>
                      <a:pt x="15" y="0"/>
                      <a:pt x="9" y="2"/>
                    </a:cubicBezTo>
                    <a:cubicBezTo>
                      <a:pt x="3" y="5"/>
                      <a:pt x="0" y="12"/>
                      <a:pt x="3" y="18"/>
                    </a:cubicBezTo>
                    <a:cubicBezTo>
                      <a:pt x="5" y="24"/>
                      <a:pt x="12" y="26"/>
                      <a:pt x="18" y="24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Freeform 169"/>
              <p:cNvSpPr>
                <a:spLocks/>
              </p:cNvSpPr>
              <p:nvPr/>
            </p:nvSpPr>
            <p:spPr bwMode="auto">
              <a:xfrm>
                <a:off x="2976" y="2527"/>
                <a:ext cx="95" cy="95"/>
              </a:xfrm>
              <a:custGeom>
                <a:avLst/>
                <a:gdLst>
                  <a:gd name="T0" fmla="*/ 18 w 27"/>
                  <a:gd name="T1" fmla="*/ 24 h 27"/>
                  <a:gd name="T2" fmla="*/ 24 w 27"/>
                  <a:gd name="T3" fmla="*/ 9 h 27"/>
                  <a:gd name="T4" fmla="*/ 9 w 27"/>
                  <a:gd name="T5" fmla="*/ 2 h 27"/>
                  <a:gd name="T6" fmla="*/ 3 w 27"/>
                  <a:gd name="T7" fmla="*/ 18 h 27"/>
                  <a:gd name="T8" fmla="*/ 18 w 27"/>
                  <a:gd name="T9" fmla="*/ 2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18" y="24"/>
                    </a:moveTo>
                    <a:cubicBezTo>
                      <a:pt x="24" y="22"/>
                      <a:pt x="27" y="15"/>
                      <a:pt x="24" y="9"/>
                    </a:cubicBezTo>
                    <a:cubicBezTo>
                      <a:pt x="22" y="3"/>
                      <a:pt x="15" y="0"/>
                      <a:pt x="9" y="2"/>
                    </a:cubicBezTo>
                    <a:cubicBezTo>
                      <a:pt x="3" y="5"/>
                      <a:pt x="0" y="12"/>
                      <a:pt x="3" y="18"/>
                    </a:cubicBezTo>
                    <a:cubicBezTo>
                      <a:pt x="5" y="24"/>
                      <a:pt x="12" y="27"/>
                      <a:pt x="18" y="24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Freeform 170"/>
              <p:cNvSpPr>
                <a:spLocks/>
              </p:cNvSpPr>
              <p:nvPr/>
            </p:nvSpPr>
            <p:spPr bwMode="auto">
              <a:xfrm>
                <a:off x="2478" y="2942"/>
                <a:ext cx="309" cy="301"/>
              </a:xfrm>
              <a:custGeom>
                <a:avLst/>
                <a:gdLst>
                  <a:gd name="T0" fmla="*/ 0 w 309"/>
                  <a:gd name="T1" fmla="*/ 203 h 301"/>
                  <a:gd name="T2" fmla="*/ 119 w 309"/>
                  <a:gd name="T3" fmla="*/ 301 h 301"/>
                  <a:gd name="T4" fmla="*/ 193 w 309"/>
                  <a:gd name="T5" fmla="*/ 301 h 301"/>
                  <a:gd name="T6" fmla="*/ 309 w 309"/>
                  <a:gd name="T7" fmla="*/ 196 h 301"/>
                  <a:gd name="T8" fmla="*/ 260 w 309"/>
                  <a:gd name="T9" fmla="*/ 0 h 301"/>
                  <a:gd name="T10" fmla="*/ 74 w 309"/>
                  <a:gd name="T11" fmla="*/ 0 h 301"/>
                  <a:gd name="T12" fmla="*/ 0 w 309"/>
                  <a:gd name="T13" fmla="*/ 203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9" h="301">
                    <a:moveTo>
                      <a:pt x="0" y="203"/>
                    </a:moveTo>
                    <a:lnTo>
                      <a:pt x="119" y="301"/>
                    </a:lnTo>
                    <a:lnTo>
                      <a:pt x="193" y="301"/>
                    </a:lnTo>
                    <a:lnTo>
                      <a:pt x="309" y="196"/>
                    </a:lnTo>
                    <a:lnTo>
                      <a:pt x="260" y="0"/>
                    </a:lnTo>
                    <a:lnTo>
                      <a:pt x="74" y="0"/>
                    </a:lnTo>
                    <a:lnTo>
                      <a:pt x="0" y="203"/>
                    </a:lnTo>
                    <a:close/>
                  </a:path>
                </a:pathLst>
              </a:custGeom>
              <a:solidFill>
                <a:srgbClr val="485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Freeform 171"/>
              <p:cNvSpPr>
                <a:spLocks/>
              </p:cNvSpPr>
              <p:nvPr/>
            </p:nvSpPr>
            <p:spPr bwMode="auto">
              <a:xfrm>
                <a:off x="2457" y="2647"/>
                <a:ext cx="351" cy="442"/>
              </a:xfrm>
              <a:custGeom>
                <a:avLst/>
                <a:gdLst>
                  <a:gd name="T0" fmla="*/ 0 w 100"/>
                  <a:gd name="T1" fmla="*/ 11 h 126"/>
                  <a:gd name="T2" fmla="*/ 12 w 100"/>
                  <a:gd name="T3" fmla="*/ 0 h 126"/>
                  <a:gd name="T4" fmla="*/ 82 w 100"/>
                  <a:gd name="T5" fmla="*/ 2 h 126"/>
                  <a:gd name="T6" fmla="*/ 93 w 100"/>
                  <a:gd name="T7" fmla="*/ 14 h 126"/>
                  <a:gd name="T8" fmla="*/ 99 w 100"/>
                  <a:gd name="T9" fmla="*/ 48 h 126"/>
                  <a:gd name="T10" fmla="*/ 82 w 100"/>
                  <a:gd name="T11" fmla="*/ 80 h 126"/>
                  <a:gd name="T12" fmla="*/ 90 w 100"/>
                  <a:gd name="T13" fmla="*/ 126 h 126"/>
                  <a:gd name="T14" fmla="*/ 13 w 100"/>
                  <a:gd name="T15" fmla="*/ 124 h 126"/>
                  <a:gd name="T16" fmla="*/ 24 w 100"/>
                  <a:gd name="T17" fmla="*/ 83 h 126"/>
                  <a:gd name="T18" fmla="*/ 0 w 100"/>
                  <a:gd name="T19" fmla="*/ 1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126">
                    <a:moveTo>
                      <a:pt x="0" y="11"/>
                    </a:moveTo>
                    <a:cubicBezTo>
                      <a:pt x="0" y="5"/>
                      <a:pt x="5" y="0"/>
                      <a:pt x="12" y="0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8" y="2"/>
                      <a:pt x="91" y="7"/>
                      <a:pt x="93" y="14"/>
                    </a:cubicBezTo>
                    <a:cubicBezTo>
                      <a:pt x="93" y="14"/>
                      <a:pt x="100" y="38"/>
                      <a:pt x="99" y="48"/>
                    </a:cubicBezTo>
                    <a:cubicBezTo>
                      <a:pt x="98" y="53"/>
                      <a:pt x="86" y="71"/>
                      <a:pt x="82" y="80"/>
                    </a:cubicBezTo>
                    <a:cubicBezTo>
                      <a:pt x="85" y="95"/>
                      <a:pt x="90" y="126"/>
                      <a:pt x="90" y="126"/>
                    </a:cubicBezTo>
                    <a:cubicBezTo>
                      <a:pt x="13" y="124"/>
                      <a:pt x="13" y="124"/>
                      <a:pt x="13" y="124"/>
                    </a:cubicBezTo>
                    <a:cubicBezTo>
                      <a:pt x="24" y="83"/>
                      <a:pt x="24" y="83"/>
                      <a:pt x="24" y="83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569E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Freeform 172"/>
              <p:cNvSpPr>
                <a:spLocks/>
              </p:cNvSpPr>
              <p:nvPr/>
            </p:nvSpPr>
            <p:spPr bwMode="auto">
              <a:xfrm>
                <a:off x="2566" y="2538"/>
                <a:ext cx="126" cy="130"/>
              </a:xfrm>
              <a:custGeom>
                <a:avLst/>
                <a:gdLst>
                  <a:gd name="T0" fmla="*/ 0 w 36"/>
                  <a:gd name="T1" fmla="*/ 32 h 37"/>
                  <a:gd name="T2" fmla="*/ 4 w 36"/>
                  <a:gd name="T3" fmla="*/ 36 h 37"/>
                  <a:gd name="T4" fmla="*/ 31 w 36"/>
                  <a:gd name="T5" fmla="*/ 37 h 37"/>
                  <a:gd name="T6" fmla="*/ 35 w 36"/>
                  <a:gd name="T7" fmla="*/ 33 h 37"/>
                  <a:gd name="T8" fmla="*/ 36 w 36"/>
                  <a:gd name="T9" fmla="*/ 5 h 37"/>
                  <a:gd name="T10" fmla="*/ 32 w 36"/>
                  <a:gd name="T11" fmla="*/ 0 h 37"/>
                  <a:gd name="T12" fmla="*/ 5 w 36"/>
                  <a:gd name="T13" fmla="*/ 0 h 37"/>
                  <a:gd name="T14" fmla="*/ 1 w 36"/>
                  <a:gd name="T15" fmla="*/ 4 h 37"/>
                  <a:gd name="T16" fmla="*/ 0 w 36"/>
                  <a:gd name="T17" fmla="*/ 3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7">
                    <a:moveTo>
                      <a:pt x="0" y="32"/>
                    </a:moveTo>
                    <a:cubicBezTo>
                      <a:pt x="0" y="34"/>
                      <a:pt x="2" y="36"/>
                      <a:pt x="4" y="36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3" y="37"/>
                      <a:pt x="35" y="35"/>
                      <a:pt x="35" y="33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2"/>
                      <a:pt x="34" y="1"/>
                      <a:pt x="3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2"/>
                      <a:pt x="1" y="4"/>
                    </a:cubicBez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Freeform 173"/>
              <p:cNvSpPr>
                <a:spLocks/>
              </p:cNvSpPr>
              <p:nvPr/>
            </p:nvSpPr>
            <p:spPr bwMode="auto">
              <a:xfrm>
                <a:off x="2545" y="2647"/>
                <a:ext cx="210" cy="91"/>
              </a:xfrm>
              <a:custGeom>
                <a:avLst/>
                <a:gdLst>
                  <a:gd name="T0" fmla="*/ 49 w 60"/>
                  <a:gd name="T1" fmla="*/ 2 h 26"/>
                  <a:gd name="T2" fmla="*/ 38 w 60"/>
                  <a:gd name="T3" fmla="*/ 25 h 26"/>
                  <a:gd name="T4" fmla="*/ 0 w 60"/>
                  <a:gd name="T5" fmla="*/ 0 h 26"/>
                  <a:gd name="T6" fmla="*/ 49 w 60"/>
                  <a:gd name="T7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26">
                    <a:moveTo>
                      <a:pt x="49" y="2"/>
                    </a:moveTo>
                    <a:cubicBezTo>
                      <a:pt x="49" y="2"/>
                      <a:pt x="60" y="26"/>
                      <a:pt x="38" y="25"/>
                    </a:cubicBezTo>
                    <a:cubicBezTo>
                      <a:pt x="20" y="25"/>
                      <a:pt x="0" y="0"/>
                      <a:pt x="0" y="0"/>
                    </a:cubicBezTo>
                    <a:lnTo>
                      <a:pt x="49" y="2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Freeform 174"/>
              <p:cNvSpPr>
                <a:spLocks/>
              </p:cNvSpPr>
              <p:nvPr/>
            </p:nvSpPr>
            <p:spPr bwMode="auto">
              <a:xfrm>
                <a:off x="2440" y="2141"/>
                <a:ext cx="382" cy="383"/>
              </a:xfrm>
              <a:custGeom>
                <a:avLst/>
                <a:gdLst>
                  <a:gd name="T0" fmla="*/ 1 w 109"/>
                  <a:gd name="T1" fmla="*/ 55 h 109"/>
                  <a:gd name="T2" fmla="*/ 56 w 109"/>
                  <a:gd name="T3" fmla="*/ 108 h 109"/>
                  <a:gd name="T4" fmla="*/ 109 w 109"/>
                  <a:gd name="T5" fmla="*/ 54 h 109"/>
                  <a:gd name="T6" fmla="*/ 54 w 109"/>
                  <a:gd name="T7" fmla="*/ 0 h 109"/>
                  <a:gd name="T8" fmla="*/ 1 w 109"/>
                  <a:gd name="T9" fmla="*/ 5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09">
                    <a:moveTo>
                      <a:pt x="1" y="55"/>
                    </a:moveTo>
                    <a:cubicBezTo>
                      <a:pt x="1" y="85"/>
                      <a:pt x="26" y="109"/>
                      <a:pt x="56" y="108"/>
                    </a:cubicBezTo>
                    <a:cubicBezTo>
                      <a:pt x="85" y="108"/>
                      <a:pt x="109" y="83"/>
                      <a:pt x="109" y="54"/>
                    </a:cubicBezTo>
                    <a:cubicBezTo>
                      <a:pt x="108" y="24"/>
                      <a:pt x="84" y="0"/>
                      <a:pt x="54" y="0"/>
                    </a:cubicBezTo>
                    <a:cubicBezTo>
                      <a:pt x="24" y="1"/>
                      <a:pt x="0" y="25"/>
                      <a:pt x="1" y="55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Freeform 175"/>
              <p:cNvSpPr>
                <a:spLocks/>
              </p:cNvSpPr>
              <p:nvPr/>
            </p:nvSpPr>
            <p:spPr bwMode="auto">
              <a:xfrm>
                <a:off x="2548" y="2204"/>
                <a:ext cx="274" cy="407"/>
              </a:xfrm>
              <a:custGeom>
                <a:avLst/>
                <a:gdLst>
                  <a:gd name="T0" fmla="*/ 0 w 78"/>
                  <a:gd name="T1" fmla="*/ 72 h 116"/>
                  <a:gd name="T2" fmla="*/ 34 w 78"/>
                  <a:gd name="T3" fmla="*/ 116 h 116"/>
                  <a:gd name="T4" fmla="*/ 44 w 78"/>
                  <a:gd name="T5" fmla="*/ 116 h 116"/>
                  <a:gd name="T6" fmla="*/ 78 w 78"/>
                  <a:gd name="T7" fmla="*/ 72 h 116"/>
                  <a:gd name="T8" fmla="*/ 78 w 78"/>
                  <a:gd name="T9" fmla="*/ 33 h 116"/>
                  <a:gd name="T10" fmla="*/ 44 w 78"/>
                  <a:gd name="T11" fmla="*/ 0 h 116"/>
                  <a:gd name="T12" fmla="*/ 34 w 78"/>
                  <a:gd name="T13" fmla="*/ 0 h 116"/>
                  <a:gd name="T14" fmla="*/ 0 w 78"/>
                  <a:gd name="T15" fmla="*/ 33 h 116"/>
                  <a:gd name="T16" fmla="*/ 0 w 78"/>
                  <a:gd name="T17" fmla="*/ 7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116">
                    <a:moveTo>
                      <a:pt x="0" y="72"/>
                    </a:moveTo>
                    <a:cubicBezTo>
                      <a:pt x="0" y="90"/>
                      <a:pt x="15" y="116"/>
                      <a:pt x="34" y="116"/>
                    </a:cubicBezTo>
                    <a:cubicBezTo>
                      <a:pt x="44" y="116"/>
                      <a:pt x="44" y="116"/>
                      <a:pt x="44" y="116"/>
                    </a:cubicBezTo>
                    <a:cubicBezTo>
                      <a:pt x="63" y="116"/>
                      <a:pt x="78" y="90"/>
                      <a:pt x="78" y="72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76" y="10"/>
                      <a:pt x="63" y="0"/>
                      <a:pt x="4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3"/>
                    </a:cubicBez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Freeform 176"/>
              <p:cNvSpPr>
                <a:spLocks/>
              </p:cNvSpPr>
              <p:nvPr/>
            </p:nvSpPr>
            <p:spPr bwMode="auto">
              <a:xfrm>
                <a:off x="2436" y="2401"/>
                <a:ext cx="319" cy="210"/>
              </a:xfrm>
              <a:custGeom>
                <a:avLst/>
                <a:gdLst>
                  <a:gd name="T0" fmla="*/ 0 w 91"/>
                  <a:gd name="T1" fmla="*/ 5 h 60"/>
                  <a:gd name="T2" fmla="*/ 62 w 91"/>
                  <a:gd name="T3" fmla="*/ 59 h 60"/>
                  <a:gd name="T4" fmla="*/ 52 w 91"/>
                  <a:gd name="T5" fmla="*/ 0 h 60"/>
                  <a:gd name="T6" fmla="*/ 0 w 91"/>
                  <a:gd name="T7" fmla="*/ 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1" h="60">
                    <a:moveTo>
                      <a:pt x="0" y="5"/>
                    </a:moveTo>
                    <a:cubicBezTo>
                      <a:pt x="0" y="5"/>
                      <a:pt x="32" y="60"/>
                      <a:pt x="62" y="59"/>
                    </a:cubicBezTo>
                    <a:cubicBezTo>
                      <a:pt x="91" y="57"/>
                      <a:pt x="52" y="0"/>
                      <a:pt x="52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Freeform 177"/>
              <p:cNvSpPr>
                <a:spLocks/>
              </p:cNvSpPr>
              <p:nvPr/>
            </p:nvSpPr>
            <p:spPr bwMode="auto">
              <a:xfrm>
                <a:off x="2741" y="2345"/>
                <a:ext cx="60" cy="63"/>
              </a:xfrm>
              <a:custGeom>
                <a:avLst/>
                <a:gdLst>
                  <a:gd name="T0" fmla="*/ 17 w 17"/>
                  <a:gd name="T1" fmla="*/ 9 h 18"/>
                  <a:gd name="T2" fmla="*/ 9 w 17"/>
                  <a:gd name="T3" fmla="*/ 18 h 18"/>
                  <a:gd name="T4" fmla="*/ 0 w 17"/>
                  <a:gd name="T5" fmla="*/ 9 h 18"/>
                  <a:gd name="T6" fmla="*/ 9 w 17"/>
                  <a:gd name="T7" fmla="*/ 0 h 18"/>
                  <a:gd name="T8" fmla="*/ 17 w 17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8">
                    <a:moveTo>
                      <a:pt x="17" y="9"/>
                    </a:moveTo>
                    <a:cubicBezTo>
                      <a:pt x="17" y="14"/>
                      <a:pt x="13" y="18"/>
                      <a:pt x="9" y="18"/>
                    </a:cubicBez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7" y="4"/>
                      <a:pt x="17" y="9"/>
                    </a:cubicBezTo>
                    <a:close/>
                  </a:path>
                </a:pathLst>
              </a:custGeom>
              <a:solidFill>
                <a:srgbClr val="7A48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Freeform 178"/>
              <p:cNvSpPr>
                <a:spLocks/>
              </p:cNvSpPr>
              <p:nvPr/>
            </p:nvSpPr>
            <p:spPr bwMode="auto">
              <a:xfrm>
                <a:off x="2587" y="2348"/>
                <a:ext cx="70" cy="67"/>
              </a:xfrm>
              <a:custGeom>
                <a:avLst/>
                <a:gdLst>
                  <a:gd name="T0" fmla="*/ 6 w 20"/>
                  <a:gd name="T1" fmla="*/ 2 h 19"/>
                  <a:gd name="T2" fmla="*/ 18 w 20"/>
                  <a:gd name="T3" fmla="*/ 6 h 19"/>
                  <a:gd name="T4" fmla="*/ 13 w 20"/>
                  <a:gd name="T5" fmla="*/ 17 h 19"/>
                  <a:gd name="T6" fmla="*/ 2 w 20"/>
                  <a:gd name="T7" fmla="*/ 13 h 19"/>
                  <a:gd name="T8" fmla="*/ 6 w 20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6" y="2"/>
                    </a:moveTo>
                    <a:cubicBezTo>
                      <a:pt x="11" y="0"/>
                      <a:pt x="16" y="2"/>
                      <a:pt x="18" y="6"/>
                    </a:cubicBezTo>
                    <a:cubicBezTo>
                      <a:pt x="20" y="10"/>
                      <a:pt x="18" y="15"/>
                      <a:pt x="13" y="17"/>
                    </a:cubicBezTo>
                    <a:cubicBezTo>
                      <a:pt x="9" y="19"/>
                      <a:pt x="3" y="17"/>
                      <a:pt x="2" y="13"/>
                    </a:cubicBezTo>
                    <a:cubicBezTo>
                      <a:pt x="0" y="9"/>
                      <a:pt x="2" y="4"/>
                      <a:pt x="6" y="2"/>
                    </a:cubicBezTo>
                    <a:close/>
                  </a:path>
                </a:pathLst>
              </a:custGeom>
              <a:solidFill>
                <a:srgbClr val="7A48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Freeform 179"/>
              <p:cNvSpPr>
                <a:spLocks/>
              </p:cNvSpPr>
              <p:nvPr/>
            </p:nvSpPr>
            <p:spPr bwMode="auto">
              <a:xfrm>
                <a:off x="2366" y="2102"/>
                <a:ext cx="487" cy="457"/>
              </a:xfrm>
              <a:custGeom>
                <a:avLst/>
                <a:gdLst>
                  <a:gd name="T0" fmla="*/ 27 w 139"/>
                  <a:gd name="T1" fmla="*/ 17 h 130"/>
                  <a:gd name="T2" fmla="*/ 82 w 139"/>
                  <a:gd name="T3" fmla="*/ 3 h 130"/>
                  <a:gd name="T4" fmla="*/ 139 w 139"/>
                  <a:gd name="T5" fmla="*/ 40 h 130"/>
                  <a:gd name="T6" fmla="*/ 49 w 139"/>
                  <a:gd name="T7" fmla="*/ 38 h 130"/>
                  <a:gd name="T8" fmla="*/ 32 w 139"/>
                  <a:gd name="T9" fmla="*/ 130 h 130"/>
                  <a:gd name="T10" fmla="*/ 18 w 139"/>
                  <a:gd name="T11" fmla="*/ 92 h 130"/>
                  <a:gd name="T12" fmla="*/ 27 w 139"/>
                  <a:gd name="T13" fmla="*/ 1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" h="130">
                    <a:moveTo>
                      <a:pt x="27" y="17"/>
                    </a:moveTo>
                    <a:cubicBezTo>
                      <a:pt x="45" y="0"/>
                      <a:pt x="65" y="0"/>
                      <a:pt x="82" y="3"/>
                    </a:cubicBezTo>
                    <a:cubicBezTo>
                      <a:pt x="118" y="9"/>
                      <a:pt x="139" y="40"/>
                      <a:pt x="139" y="40"/>
                    </a:cubicBezTo>
                    <a:cubicBezTo>
                      <a:pt x="107" y="54"/>
                      <a:pt x="49" y="38"/>
                      <a:pt x="49" y="38"/>
                    </a:cubicBezTo>
                    <a:cubicBezTo>
                      <a:pt x="49" y="38"/>
                      <a:pt x="65" y="91"/>
                      <a:pt x="32" y="130"/>
                    </a:cubicBezTo>
                    <a:cubicBezTo>
                      <a:pt x="29" y="110"/>
                      <a:pt x="27" y="107"/>
                      <a:pt x="18" y="92"/>
                    </a:cubicBezTo>
                    <a:cubicBezTo>
                      <a:pt x="0" y="62"/>
                      <a:pt x="2" y="41"/>
                      <a:pt x="27" y="17"/>
                    </a:cubicBezTo>
                    <a:close/>
                  </a:path>
                </a:pathLst>
              </a:custGeom>
              <a:solidFill>
                <a:srgbClr val="E05D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Oval 180"/>
              <p:cNvSpPr>
                <a:spLocks noChangeArrowheads="1"/>
              </p:cNvSpPr>
              <p:nvPr/>
            </p:nvSpPr>
            <p:spPr bwMode="auto">
              <a:xfrm>
                <a:off x="2499" y="2345"/>
                <a:ext cx="77" cy="84"/>
              </a:xfrm>
              <a:prstGeom prst="ellipse">
                <a:avLst/>
              </a:pr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Freeform 181"/>
              <p:cNvSpPr>
                <a:spLocks/>
              </p:cNvSpPr>
              <p:nvPr/>
            </p:nvSpPr>
            <p:spPr bwMode="auto">
              <a:xfrm>
                <a:off x="2142" y="2151"/>
                <a:ext cx="115" cy="123"/>
              </a:xfrm>
              <a:custGeom>
                <a:avLst/>
                <a:gdLst>
                  <a:gd name="T0" fmla="*/ 32 w 33"/>
                  <a:gd name="T1" fmla="*/ 24 h 35"/>
                  <a:gd name="T2" fmla="*/ 24 w 33"/>
                  <a:gd name="T3" fmla="*/ 33 h 35"/>
                  <a:gd name="T4" fmla="*/ 11 w 33"/>
                  <a:gd name="T5" fmla="*/ 35 h 35"/>
                  <a:gd name="T6" fmla="*/ 1 w 33"/>
                  <a:gd name="T7" fmla="*/ 27 h 35"/>
                  <a:gd name="T8" fmla="*/ 0 w 33"/>
                  <a:gd name="T9" fmla="*/ 11 h 35"/>
                  <a:gd name="T10" fmla="*/ 8 w 33"/>
                  <a:gd name="T11" fmla="*/ 1 h 35"/>
                  <a:gd name="T12" fmla="*/ 21 w 33"/>
                  <a:gd name="T13" fmla="*/ 0 h 35"/>
                  <a:gd name="T14" fmla="*/ 31 w 33"/>
                  <a:gd name="T15" fmla="*/ 8 h 35"/>
                  <a:gd name="T16" fmla="*/ 32 w 33"/>
                  <a:gd name="T17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5">
                    <a:moveTo>
                      <a:pt x="32" y="24"/>
                    </a:moveTo>
                    <a:cubicBezTo>
                      <a:pt x="33" y="29"/>
                      <a:pt x="29" y="33"/>
                      <a:pt x="24" y="33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6" y="35"/>
                      <a:pt x="2" y="32"/>
                      <a:pt x="1" y="2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6"/>
                      <a:pt x="3" y="2"/>
                      <a:pt x="8" y="1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6" y="0"/>
                      <a:pt x="31" y="3"/>
                      <a:pt x="31" y="8"/>
                    </a:cubicBezTo>
                    <a:lnTo>
                      <a:pt x="32" y="24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Freeform 182"/>
              <p:cNvSpPr>
                <a:spLocks/>
              </p:cNvSpPr>
              <p:nvPr/>
            </p:nvSpPr>
            <p:spPr bwMode="auto">
              <a:xfrm>
                <a:off x="2194" y="2187"/>
                <a:ext cx="85" cy="87"/>
              </a:xfrm>
              <a:custGeom>
                <a:avLst/>
                <a:gdLst>
                  <a:gd name="T0" fmla="*/ 4 w 24"/>
                  <a:gd name="T1" fmla="*/ 22 h 25"/>
                  <a:gd name="T2" fmla="*/ 5 w 24"/>
                  <a:gd name="T3" fmla="*/ 7 h 25"/>
                  <a:gd name="T4" fmla="*/ 20 w 24"/>
                  <a:gd name="T5" fmla="*/ 3 h 25"/>
                  <a:gd name="T6" fmla="*/ 18 w 24"/>
                  <a:gd name="T7" fmla="*/ 18 h 25"/>
                  <a:gd name="T8" fmla="*/ 4 w 24"/>
                  <a:gd name="T9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5">
                    <a:moveTo>
                      <a:pt x="4" y="22"/>
                    </a:moveTo>
                    <a:cubicBezTo>
                      <a:pt x="0" y="19"/>
                      <a:pt x="1" y="12"/>
                      <a:pt x="5" y="7"/>
                    </a:cubicBezTo>
                    <a:cubicBezTo>
                      <a:pt x="10" y="2"/>
                      <a:pt x="16" y="0"/>
                      <a:pt x="20" y="3"/>
                    </a:cubicBezTo>
                    <a:cubicBezTo>
                      <a:pt x="24" y="6"/>
                      <a:pt x="23" y="13"/>
                      <a:pt x="18" y="18"/>
                    </a:cubicBezTo>
                    <a:cubicBezTo>
                      <a:pt x="14" y="23"/>
                      <a:pt x="7" y="25"/>
                      <a:pt x="4" y="22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Freeform 183"/>
              <p:cNvSpPr>
                <a:spLocks/>
              </p:cNvSpPr>
              <p:nvPr/>
            </p:nvSpPr>
            <p:spPr bwMode="auto">
              <a:xfrm>
                <a:off x="2226" y="2190"/>
                <a:ext cx="39" cy="63"/>
              </a:xfrm>
              <a:custGeom>
                <a:avLst/>
                <a:gdLst>
                  <a:gd name="T0" fmla="*/ 0 w 11"/>
                  <a:gd name="T1" fmla="*/ 6 h 18"/>
                  <a:gd name="T2" fmla="*/ 4 w 11"/>
                  <a:gd name="T3" fmla="*/ 1 h 18"/>
                  <a:gd name="T4" fmla="*/ 4 w 11"/>
                  <a:gd name="T5" fmla="*/ 1 h 18"/>
                  <a:gd name="T6" fmla="*/ 10 w 11"/>
                  <a:gd name="T7" fmla="*/ 5 h 18"/>
                  <a:gd name="T8" fmla="*/ 11 w 11"/>
                  <a:gd name="T9" fmla="*/ 12 h 18"/>
                  <a:gd name="T10" fmla="*/ 7 w 11"/>
                  <a:gd name="T11" fmla="*/ 18 h 18"/>
                  <a:gd name="T12" fmla="*/ 7 w 11"/>
                  <a:gd name="T13" fmla="*/ 18 h 18"/>
                  <a:gd name="T14" fmla="*/ 2 w 11"/>
                  <a:gd name="T15" fmla="*/ 14 h 18"/>
                  <a:gd name="T16" fmla="*/ 0 w 11"/>
                  <a:gd name="T17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8">
                    <a:moveTo>
                      <a:pt x="0" y="6"/>
                    </a:moveTo>
                    <a:cubicBezTo>
                      <a:pt x="0" y="4"/>
                      <a:pt x="2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7" y="0"/>
                      <a:pt x="10" y="2"/>
                      <a:pt x="10" y="5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5"/>
                      <a:pt x="10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4" y="18"/>
                      <a:pt x="2" y="16"/>
                      <a:pt x="2" y="14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Freeform 184"/>
              <p:cNvSpPr>
                <a:spLocks/>
              </p:cNvSpPr>
              <p:nvPr/>
            </p:nvSpPr>
            <p:spPr bwMode="auto">
              <a:xfrm>
                <a:off x="2156" y="2246"/>
                <a:ext cx="101" cy="323"/>
              </a:xfrm>
              <a:custGeom>
                <a:avLst/>
                <a:gdLst>
                  <a:gd name="T0" fmla="*/ 0 w 101"/>
                  <a:gd name="T1" fmla="*/ 4 h 323"/>
                  <a:gd name="T2" fmla="*/ 84 w 101"/>
                  <a:gd name="T3" fmla="*/ 0 h 323"/>
                  <a:gd name="T4" fmla="*/ 101 w 101"/>
                  <a:gd name="T5" fmla="*/ 320 h 323"/>
                  <a:gd name="T6" fmla="*/ 21 w 101"/>
                  <a:gd name="T7" fmla="*/ 323 h 323"/>
                  <a:gd name="T8" fmla="*/ 0 w 101"/>
                  <a:gd name="T9" fmla="*/ 4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323">
                    <a:moveTo>
                      <a:pt x="0" y="4"/>
                    </a:moveTo>
                    <a:lnTo>
                      <a:pt x="84" y="0"/>
                    </a:lnTo>
                    <a:lnTo>
                      <a:pt x="101" y="320"/>
                    </a:lnTo>
                    <a:lnTo>
                      <a:pt x="21" y="32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0" name="Freeform 185"/>
              <p:cNvSpPr>
                <a:spLocks/>
              </p:cNvSpPr>
              <p:nvPr/>
            </p:nvSpPr>
            <p:spPr bwMode="auto">
              <a:xfrm>
                <a:off x="2173" y="2527"/>
                <a:ext cx="84" cy="84"/>
              </a:xfrm>
              <a:custGeom>
                <a:avLst/>
                <a:gdLst>
                  <a:gd name="T0" fmla="*/ 1 w 24"/>
                  <a:gd name="T1" fmla="*/ 12 h 24"/>
                  <a:gd name="T2" fmla="*/ 12 w 24"/>
                  <a:gd name="T3" fmla="*/ 0 h 24"/>
                  <a:gd name="T4" fmla="*/ 24 w 24"/>
                  <a:gd name="T5" fmla="*/ 12 h 24"/>
                  <a:gd name="T6" fmla="*/ 13 w 24"/>
                  <a:gd name="T7" fmla="*/ 24 h 24"/>
                  <a:gd name="T8" fmla="*/ 1 w 24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1" y="12"/>
                    </a:moveTo>
                    <a:cubicBezTo>
                      <a:pt x="0" y="6"/>
                      <a:pt x="5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9" y="24"/>
                      <a:pt x="13" y="24"/>
                    </a:cubicBezTo>
                    <a:cubicBezTo>
                      <a:pt x="6" y="24"/>
                      <a:pt x="1" y="19"/>
                      <a:pt x="1" y="12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1" name="Freeform 186"/>
              <p:cNvSpPr>
                <a:spLocks/>
              </p:cNvSpPr>
              <p:nvPr/>
            </p:nvSpPr>
            <p:spPr bwMode="auto">
              <a:xfrm>
                <a:off x="2205" y="2538"/>
                <a:ext cx="287" cy="193"/>
              </a:xfrm>
              <a:custGeom>
                <a:avLst/>
                <a:gdLst>
                  <a:gd name="T0" fmla="*/ 0 w 287"/>
                  <a:gd name="T1" fmla="*/ 73 h 193"/>
                  <a:gd name="T2" fmla="*/ 31 w 287"/>
                  <a:gd name="T3" fmla="*/ 0 h 193"/>
                  <a:gd name="T4" fmla="*/ 287 w 287"/>
                  <a:gd name="T5" fmla="*/ 116 h 193"/>
                  <a:gd name="T6" fmla="*/ 256 w 287"/>
                  <a:gd name="T7" fmla="*/ 193 h 193"/>
                  <a:gd name="T8" fmla="*/ 0 w 287"/>
                  <a:gd name="T9" fmla="*/ 7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7" h="193">
                    <a:moveTo>
                      <a:pt x="0" y="73"/>
                    </a:moveTo>
                    <a:lnTo>
                      <a:pt x="31" y="0"/>
                    </a:lnTo>
                    <a:lnTo>
                      <a:pt x="287" y="116"/>
                    </a:lnTo>
                    <a:lnTo>
                      <a:pt x="256" y="193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Freeform 187"/>
              <p:cNvSpPr>
                <a:spLocks/>
              </p:cNvSpPr>
              <p:nvPr/>
            </p:nvSpPr>
            <p:spPr bwMode="auto">
              <a:xfrm>
                <a:off x="2429" y="2647"/>
                <a:ext cx="95" cy="91"/>
              </a:xfrm>
              <a:custGeom>
                <a:avLst/>
                <a:gdLst>
                  <a:gd name="T0" fmla="*/ 9 w 27"/>
                  <a:gd name="T1" fmla="*/ 24 h 26"/>
                  <a:gd name="T2" fmla="*/ 3 w 27"/>
                  <a:gd name="T3" fmla="*/ 8 h 26"/>
                  <a:gd name="T4" fmla="*/ 18 w 27"/>
                  <a:gd name="T5" fmla="*/ 2 h 26"/>
                  <a:gd name="T6" fmla="*/ 25 w 27"/>
                  <a:gd name="T7" fmla="*/ 18 h 26"/>
                  <a:gd name="T8" fmla="*/ 9 w 27"/>
                  <a:gd name="T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6">
                    <a:moveTo>
                      <a:pt x="9" y="24"/>
                    </a:moveTo>
                    <a:cubicBezTo>
                      <a:pt x="3" y="21"/>
                      <a:pt x="0" y="14"/>
                      <a:pt x="3" y="8"/>
                    </a:cubicBezTo>
                    <a:cubicBezTo>
                      <a:pt x="5" y="2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5" y="18"/>
                    </a:cubicBezTo>
                    <a:cubicBezTo>
                      <a:pt x="22" y="24"/>
                      <a:pt x="15" y="26"/>
                      <a:pt x="9" y="24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Freeform 188"/>
              <p:cNvSpPr>
                <a:spLocks/>
              </p:cNvSpPr>
              <p:nvPr/>
            </p:nvSpPr>
            <p:spPr bwMode="auto">
              <a:xfrm>
                <a:off x="2173" y="2527"/>
                <a:ext cx="92" cy="95"/>
              </a:xfrm>
              <a:custGeom>
                <a:avLst/>
                <a:gdLst>
                  <a:gd name="T0" fmla="*/ 8 w 26"/>
                  <a:gd name="T1" fmla="*/ 24 h 27"/>
                  <a:gd name="T2" fmla="*/ 2 w 26"/>
                  <a:gd name="T3" fmla="*/ 9 h 27"/>
                  <a:gd name="T4" fmla="*/ 18 w 26"/>
                  <a:gd name="T5" fmla="*/ 2 h 27"/>
                  <a:gd name="T6" fmla="*/ 24 w 26"/>
                  <a:gd name="T7" fmla="*/ 18 h 27"/>
                  <a:gd name="T8" fmla="*/ 8 w 26"/>
                  <a:gd name="T9" fmla="*/ 2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7">
                    <a:moveTo>
                      <a:pt x="8" y="24"/>
                    </a:moveTo>
                    <a:cubicBezTo>
                      <a:pt x="2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6" y="12"/>
                      <a:pt x="24" y="18"/>
                    </a:cubicBezTo>
                    <a:cubicBezTo>
                      <a:pt x="21" y="24"/>
                      <a:pt x="14" y="27"/>
                      <a:pt x="8" y="24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Freeform 189"/>
              <p:cNvSpPr>
                <a:spLocks/>
              </p:cNvSpPr>
              <p:nvPr/>
            </p:nvSpPr>
            <p:spPr bwMode="auto">
              <a:xfrm>
                <a:off x="5461" y="2267"/>
                <a:ext cx="105" cy="320"/>
              </a:xfrm>
              <a:custGeom>
                <a:avLst/>
                <a:gdLst>
                  <a:gd name="T0" fmla="*/ 10 w 105"/>
                  <a:gd name="T1" fmla="*/ 320 h 320"/>
                  <a:gd name="T2" fmla="*/ 0 w 105"/>
                  <a:gd name="T3" fmla="*/ 4 h 320"/>
                  <a:gd name="T4" fmla="*/ 91 w 105"/>
                  <a:gd name="T5" fmla="*/ 0 h 320"/>
                  <a:gd name="T6" fmla="*/ 105 w 105"/>
                  <a:gd name="T7" fmla="*/ 316 h 320"/>
                  <a:gd name="T8" fmla="*/ 10 w 105"/>
                  <a:gd name="T9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320">
                    <a:moveTo>
                      <a:pt x="10" y="320"/>
                    </a:moveTo>
                    <a:lnTo>
                      <a:pt x="0" y="4"/>
                    </a:lnTo>
                    <a:lnTo>
                      <a:pt x="91" y="0"/>
                    </a:lnTo>
                    <a:lnTo>
                      <a:pt x="105" y="316"/>
                    </a:lnTo>
                    <a:lnTo>
                      <a:pt x="10" y="320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Freeform 190"/>
              <p:cNvSpPr>
                <a:spLocks/>
              </p:cNvSpPr>
              <p:nvPr/>
            </p:nvSpPr>
            <p:spPr bwMode="auto">
              <a:xfrm>
                <a:off x="5471" y="2541"/>
                <a:ext cx="95" cy="106"/>
              </a:xfrm>
              <a:custGeom>
                <a:avLst/>
                <a:gdLst>
                  <a:gd name="T0" fmla="*/ 14 w 27"/>
                  <a:gd name="T1" fmla="*/ 30 h 30"/>
                  <a:gd name="T2" fmla="*/ 0 w 27"/>
                  <a:gd name="T3" fmla="*/ 15 h 30"/>
                  <a:gd name="T4" fmla="*/ 13 w 27"/>
                  <a:gd name="T5" fmla="*/ 0 h 30"/>
                  <a:gd name="T6" fmla="*/ 27 w 27"/>
                  <a:gd name="T7" fmla="*/ 14 h 30"/>
                  <a:gd name="T8" fmla="*/ 14 w 27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0">
                    <a:moveTo>
                      <a:pt x="14" y="30"/>
                    </a:moveTo>
                    <a:cubicBezTo>
                      <a:pt x="7" y="30"/>
                      <a:pt x="0" y="24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20" y="0"/>
                      <a:pt x="27" y="6"/>
                      <a:pt x="27" y="14"/>
                    </a:cubicBezTo>
                    <a:cubicBezTo>
                      <a:pt x="27" y="22"/>
                      <a:pt x="21" y="29"/>
                      <a:pt x="14" y="30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191"/>
              <p:cNvSpPr>
                <a:spLocks/>
              </p:cNvSpPr>
              <p:nvPr/>
            </p:nvSpPr>
            <p:spPr bwMode="auto">
              <a:xfrm>
                <a:off x="5440" y="2151"/>
                <a:ext cx="133" cy="144"/>
              </a:xfrm>
              <a:custGeom>
                <a:avLst/>
                <a:gdLst>
                  <a:gd name="T0" fmla="*/ 38 w 38"/>
                  <a:gd name="T1" fmla="*/ 28 h 41"/>
                  <a:gd name="T2" fmla="*/ 28 w 38"/>
                  <a:gd name="T3" fmla="*/ 39 h 41"/>
                  <a:gd name="T4" fmla="*/ 13 w 38"/>
                  <a:gd name="T5" fmla="*/ 40 h 41"/>
                  <a:gd name="T6" fmla="*/ 2 w 38"/>
                  <a:gd name="T7" fmla="*/ 31 h 41"/>
                  <a:gd name="T8" fmla="*/ 1 w 38"/>
                  <a:gd name="T9" fmla="*/ 13 h 41"/>
                  <a:gd name="T10" fmla="*/ 10 w 38"/>
                  <a:gd name="T11" fmla="*/ 2 h 41"/>
                  <a:gd name="T12" fmla="*/ 25 w 38"/>
                  <a:gd name="T13" fmla="*/ 0 h 41"/>
                  <a:gd name="T14" fmla="*/ 36 w 38"/>
                  <a:gd name="T15" fmla="*/ 9 h 41"/>
                  <a:gd name="T16" fmla="*/ 38 w 38"/>
                  <a:gd name="T17" fmla="*/ 2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41">
                    <a:moveTo>
                      <a:pt x="38" y="28"/>
                    </a:moveTo>
                    <a:cubicBezTo>
                      <a:pt x="38" y="33"/>
                      <a:pt x="34" y="38"/>
                      <a:pt x="28" y="39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8" y="41"/>
                      <a:pt x="3" y="37"/>
                      <a:pt x="2" y="3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7"/>
                      <a:pt x="4" y="2"/>
                      <a:pt x="10" y="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0" y="0"/>
                      <a:pt x="36" y="4"/>
                      <a:pt x="36" y="9"/>
                    </a:cubicBezTo>
                    <a:lnTo>
                      <a:pt x="38" y="28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Freeform 192"/>
              <p:cNvSpPr>
                <a:spLocks/>
              </p:cNvSpPr>
              <p:nvPr/>
            </p:nvSpPr>
            <p:spPr bwMode="auto">
              <a:xfrm>
                <a:off x="5517" y="2179"/>
                <a:ext cx="70" cy="43"/>
              </a:xfrm>
              <a:custGeom>
                <a:avLst/>
                <a:gdLst>
                  <a:gd name="T0" fmla="*/ 6 w 20"/>
                  <a:gd name="T1" fmla="*/ 12 h 12"/>
                  <a:gd name="T2" fmla="*/ 0 w 20"/>
                  <a:gd name="T3" fmla="*/ 7 h 12"/>
                  <a:gd name="T4" fmla="*/ 0 w 20"/>
                  <a:gd name="T5" fmla="*/ 7 h 12"/>
                  <a:gd name="T6" fmla="*/ 5 w 20"/>
                  <a:gd name="T7" fmla="*/ 1 h 12"/>
                  <a:gd name="T8" fmla="*/ 14 w 20"/>
                  <a:gd name="T9" fmla="*/ 0 h 12"/>
                  <a:gd name="T10" fmla="*/ 20 w 20"/>
                  <a:gd name="T11" fmla="*/ 5 h 12"/>
                  <a:gd name="T12" fmla="*/ 20 w 20"/>
                  <a:gd name="T13" fmla="*/ 5 h 12"/>
                  <a:gd name="T14" fmla="*/ 15 w 20"/>
                  <a:gd name="T15" fmla="*/ 11 h 12"/>
                  <a:gd name="T16" fmla="*/ 6 w 20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6" y="12"/>
                    </a:moveTo>
                    <a:cubicBezTo>
                      <a:pt x="3" y="12"/>
                      <a:pt x="0" y="10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4"/>
                      <a:pt x="2" y="1"/>
                      <a:pt x="5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20" y="2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8"/>
                      <a:pt x="18" y="11"/>
                      <a:pt x="15" y="11"/>
                    </a:cubicBezTo>
                    <a:lnTo>
                      <a:pt x="6" y="12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93"/>
              <p:cNvSpPr>
                <a:spLocks/>
              </p:cNvSpPr>
              <p:nvPr/>
            </p:nvSpPr>
            <p:spPr bwMode="auto">
              <a:xfrm>
                <a:off x="5503" y="2194"/>
                <a:ext cx="95" cy="101"/>
              </a:xfrm>
              <a:custGeom>
                <a:avLst/>
                <a:gdLst>
                  <a:gd name="T0" fmla="*/ 4 w 27"/>
                  <a:gd name="T1" fmla="*/ 25 h 29"/>
                  <a:gd name="T2" fmla="*/ 6 w 27"/>
                  <a:gd name="T3" fmla="*/ 8 h 29"/>
                  <a:gd name="T4" fmla="*/ 23 w 27"/>
                  <a:gd name="T5" fmla="*/ 3 h 29"/>
                  <a:gd name="T6" fmla="*/ 21 w 27"/>
                  <a:gd name="T7" fmla="*/ 21 h 29"/>
                  <a:gd name="T8" fmla="*/ 4 w 27"/>
                  <a:gd name="T9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9">
                    <a:moveTo>
                      <a:pt x="4" y="25"/>
                    </a:moveTo>
                    <a:cubicBezTo>
                      <a:pt x="0" y="22"/>
                      <a:pt x="1" y="14"/>
                      <a:pt x="6" y="8"/>
                    </a:cubicBezTo>
                    <a:cubicBezTo>
                      <a:pt x="11" y="2"/>
                      <a:pt x="19" y="0"/>
                      <a:pt x="23" y="3"/>
                    </a:cubicBezTo>
                    <a:cubicBezTo>
                      <a:pt x="27" y="7"/>
                      <a:pt x="26" y="15"/>
                      <a:pt x="21" y="21"/>
                    </a:cubicBezTo>
                    <a:cubicBezTo>
                      <a:pt x="16" y="27"/>
                      <a:pt x="8" y="29"/>
                      <a:pt x="4" y="25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94"/>
              <p:cNvSpPr>
                <a:spLocks/>
              </p:cNvSpPr>
              <p:nvPr/>
            </p:nvSpPr>
            <p:spPr bwMode="auto">
              <a:xfrm>
                <a:off x="5545" y="2176"/>
                <a:ext cx="49" cy="77"/>
              </a:xfrm>
              <a:custGeom>
                <a:avLst/>
                <a:gdLst>
                  <a:gd name="T0" fmla="*/ 1 w 14"/>
                  <a:gd name="T1" fmla="*/ 7 h 22"/>
                  <a:gd name="T2" fmla="*/ 6 w 14"/>
                  <a:gd name="T3" fmla="*/ 0 h 22"/>
                  <a:gd name="T4" fmla="*/ 6 w 14"/>
                  <a:gd name="T5" fmla="*/ 0 h 22"/>
                  <a:gd name="T6" fmla="*/ 13 w 14"/>
                  <a:gd name="T7" fmla="*/ 5 h 22"/>
                  <a:gd name="T8" fmla="*/ 14 w 14"/>
                  <a:gd name="T9" fmla="*/ 15 h 22"/>
                  <a:gd name="T10" fmla="*/ 8 w 14"/>
                  <a:gd name="T11" fmla="*/ 21 h 22"/>
                  <a:gd name="T12" fmla="*/ 8 w 14"/>
                  <a:gd name="T13" fmla="*/ 21 h 22"/>
                  <a:gd name="T14" fmla="*/ 2 w 14"/>
                  <a:gd name="T15" fmla="*/ 16 h 22"/>
                  <a:gd name="T16" fmla="*/ 1 w 14"/>
                  <a:gd name="T17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2">
                    <a:moveTo>
                      <a:pt x="1" y="7"/>
                    </a:moveTo>
                    <a:cubicBezTo>
                      <a:pt x="0" y="4"/>
                      <a:pt x="3" y="1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2" y="2"/>
                      <a:pt x="13" y="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8"/>
                      <a:pt x="12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5" y="22"/>
                      <a:pt x="2" y="19"/>
                      <a:pt x="2" y="16"/>
                    </a:cubicBez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95"/>
              <p:cNvSpPr>
                <a:spLocks/>
              </p:cNvSpPr>
              <p:nvPr/>
            </p:nvSpPr>
            <p:spPr bwMode="auto">
              <a:xfrm>
                <a:off x="5510" y="2562"/>
                <a:ext cx="305" cy="243"/>
              </a:xfrm>
              <a:custGeom>
                <a:avLst/>
                <a:gdLst>
                  <a:gd name="T0" fmla="*/ 53 w 305"/>
                  <a:gd name="T1" fmla="*/ 0 h 243"/>
                  <a:gd name="T2" fmla="*/ 305 w 305"/>
                  <a:gd name="T3" fmla="*/ 155 h 243"/>
                  <a:gd name="T4" fmla="*/ 252 w 305"/>
                  <a:gd name="T5" fmla="*/ 243 h 243"/>
                  <a:gd name="T6" fmla="*/ 0 w 305"/>
                  <a:gd name="T7" fmla="*/ 88 h 243"/>
                  <a:gd name="T8" fmla="*/ 53 w 305"/>
                  <a:gd name="T9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243">
                    <a:moveTo>
                      <a:pt x="53" y="0"/>
                    </a:moveTo>
                    <a:lnTo>
                      <a:pt x="305" y="155"/>
                    </a:lnTo>
                    <a:lnTo>
                      <a:pt x="252" y="243"/>
                    </a:lnTo>
                    <a:lnTo>
                      <a:pt x="0" y="88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Freeform 196"/>
              <p:cNvSpPr>
                <a:spLocks/>
              </p:cNvSpPr>
              <p:nvPr/>
            </p:nvSpPr>
            <p:spPr bwMode="auto">
              <a:xfrm>
                <a:off x="5471" y="2545"/>
                <a:ext cx="120" cy="116"/>
              </a:xfrm>
              <a:custGeom>
                <a:avLst/>
                <a:gdLst>
                  <a:gd name="T0" fmla="*/ 4 w 34"/>
                  <a:gd name="T1" fmla="*/ 9 h 33"/>
                  <a:gd name="T2" fmla="*/ 24 w 34"/>
                  <a:gd name="T3" fmla="*/ 4 h 33"/>
                  <a:gd name="T4" fmla="*/ 29 w 34"/>
                  <a:gd name="T5" fmla="*/ 24 h 33"/>
                  <a:gd name="T6" fmla="*/ 9 w 34"/>
                  <a:gd name="T7" fmla="*/ 29 h 33"/>
                  <a:gd name="T8" fmla="*/ 4 w 34"/>
                  <a:gd name="T9" fmla="*/ 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3">
                    <a:moveTo>
                      <a:pt x="4" y="9"/>
                    </a:moveTo>
                    <a:cubicBezTo>
                      <a:pt x="8" y="2"/>
                      <a:pt x="17" y="0"/>
                      <a:pt x="24" y="4"/>
                    </a:cubicBezTo>
                    <a:cubicBezTo>
                      <a:pt x="31" y="8"/>
                      <a:pt x="34" y="17"/>
                      <a:pt x="29" y="24"/>
                    </a:cubicBezTo>
                    <a:cubicBezTo>
                      <a:pt x="25" y="31"/>
                      <a:pt x="16" y="33"/>
                      <a:pt x="9" y="29"/>
                    </a:cubicBezTo>
                    <a:cubicBezTo>
                      <a:pt x="2" y="25"/>
                      <a:pt x="0" y="16"/>
                      <a:pt x="4" y="9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Freeform 197"/>
              <p:cNvSpPr>
                <a:spLocks/>
              </p:cNvSpPr>
              <p:nvPr/>
            </p:nvSpPr>
            <p:spPr bwMode="auto">
              <a:xfrm>
                <a:off x="5724" y="2696"/>
                <a:ext cx="116" cy="119"/>
              </a:xfrm>
              <a:custGeom>
                <a:avLst/>
                <a:gdLst>
                  <a:gd name="T0" fmla="*/ 4 w 33"/>
                  <a:gd name="T1" fmla="*/ 9 h 34"/>
                  <a:gd name="T2" fmla="*/ 24 w 33"/>
                  <a:gd name="T3" fmla="*/ 4 h 34"/>
                  <a:gd name="T4" fmla="*/ 29 w 33"/>
                  <a:gd name="T5" fmla="*/ 25 h 34"/>
                  <a:gd name="T6" fmla="*/ 9 w 33"/>
                  <a:gd name="T7" fmla="*/ 30 h 34"/>
                  <a:gd name="T8" fmla="*/ 4 w 33"/>
                  <a:gd name="T9" fmla="*/ 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4">
                    <a:moveTo>
                      <a:pt x="4" y="9"/>
                    </a:moveTo>
                    <a:cubicBezTo>
                      <a:pt x="8" y="2"/>
                      <a:pt x="17" y="0"/>
                      <a:pt x="24" y="4"/>
                    </a:cubicBezTo>
                    <a:cubicBezTo>
                      <a:pt x="31" y="9"/>
                      <a:pt x="33" y="18"/>
                      <a:pt x="29" y="25"/>
                    </a:cubicBezTo>
                    <a:cubicBezTo>
                      <a:pt x="25" y="32"/>
                      <a:pt x="16" y="34"/>
                      <a:pt x="9" y="30"/>
                    </a:cubicBezTo>
                    <a:cubicBezTo>
                      <a:pt x="2" y="26"/>
                      <a:pt x="0" y="16"/>
                      <a:pt x="4" y="9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Freeform 198"/>
              <p:cNvSpPr>
                <a:spLocks/>
              </p:cNvSpPr>
              <p:nvPr/>
            </p:nvSpPr>
            <p:spPr bwMode="auto">
              <a:xfrm>
                <a:off x="5622" y="2629"/>
                <a:ext cx="207" cy="186"/>
              </a:xfrm>
              <a:custGeom>
                <a:avLst/>
                <a:gdLst>
                  <a:gd name="T0" fmla="*/ 63 w 207"/>
                  <a:gd name="T1" fmla="*/ 0 h 186"/>
                  <a:gd name="T2" fmla="*/ 207 w 207"/>
                  <a:gd name="T3" fmla="*/ 84 h 186"/>
                  <a:gd name="T4" fmla="*/ 144 w 207"/>
                  <a:gd name="T5" fmla="*/ 186 h 186"/>
                  <a:gd name="T6" fmla="*/ 0 w 207"/>
                  <a:gd name="T7" fmla="*/ 102 h 186"/>
                  <a:gd name="T8" fmla="*/ 63 w 207"/>
                  <a:gd name="T9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186">
                    <a:moveTo>
                      <a:pt x="63" y="0"/>
                    </a:moveTo>
                    <a:lnTo>
                      <a:pt x="207" y="84"/>
                    </a:lnTo>
                    <a:lnTo>
                      <a:pt x="144" y="186"/>
                    </a:lnTo>
                    <a:lnTo>
                      <a:pt x="0" y="102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485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Freeform 199"/>
              <p:cNvSpPr>
                <a:spLocks/>
              </p:cNvSpPr>
              <p:nvPr/>
            </p:nvSpPr>
            <p:spPr bwMode="auto">
              <a:xfrm>
                <a:off x="5724" y="2692"/>
                <a:ext cx="137" cy="137"/>
              </a:xfrm>
              <a:custGeom>
                <a:avLst/>
                <a:gdLst>
                  <a:gd name="T0" fmla="*/ 5 w 39"/>
                  <a:gd name="T1" fmla="*/ 11 h 39"/>
                  <a:gd name="T2" fmla="*/ 28 w 39"/>
                  <a:gd name="T3" fmla="*/ 5 h 39"/>
                  <a:gd name="T4" fmla="*/ 34 w 39"/>
                  <a:gd name="T5" fmla="*/ 28 h 39"/>
                  <a:gd name="T6" fmla="*/ 10 w 39"/>
                  <a:gd name="T7" fmla="*/ 34 h 39"/>
                  <a:gd name="T8" fmla="*/ 5 w 39"/>
                  <a:gd name="T9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9">
                    <a:moveTo>
                      <a:pt x="5" y="11"/>
                    </a:moveTo>
                    <a:cubicBezTo>
                      <a:pt x="9" y="2"/>
                      <a:pt x="20" y="0"/>
                      <a:pt x="28" y="5"/>
                    </a:cubicBezTo>
                    <a:cubicBezTo>
                      <a:pt x="36" y="10"/>
                      <a:pt x="39" y="20"/>
                      <a:pt x="34" y="28"/>
                    </a:cubicBezTo>
                    <a:cubicBezTo>
                      <a:pt x="29" y="36"/>
                      <a:pt x="18" y="39"/>
                      <a:pt x="10" y="34"/>
                    </a:cubicBezTo>
                    <a:cubicBezTo>
                      <a:pt x="2" y="29"/>
                      <a:pt x="0" y="19"/>
                      <a:pt x="5" y="11"/>
                    </a:cubicBezTo>
                    <a:close/>
                  </a:path>
                </a:pathLst>
              </a:custGeom>
              <a:solidFill>
                <a:srgbClr val="4857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Rectangle 200"/>
              <p:cNvSpPr>
                <a:spLocks noChangeArrowheads="1"/>
              </p:cNvSpPr>
              <p:nvPr/>
            </p:nvSpPr>
            <p:spPr bwMode="auto">
              <a:xfrm>
                <a:off x="5797" y="3314"/>
                <a:ext cx="106" cy="302"/>
              </a:xfrm>
              <a:prstGeom prst="rect">
                <a:avLst/>
              </a:pr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Oval 201"/>
              <p:cNvSpPr>
                <a:spLocks noChangeArrowheads="1"/>
              </p:cNvSpPr>
              <p:nvPr/>
            </p:nvSpPr>
            <p:spPr bwMode="auto">
              <a:xfrm>
                <a:off x="5797" y="3570"/>
                <a:ext cx="106" cy="105"/>
              </a:xfrm>
              <a:prstGeom prst="ellipse">
                <a:avLst/>
              </a:pr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Oval 202"/>
              <p:cNvSpPr>
                <a:spLocks noChangeArrowheads="1"/>
              </p:cNvSpPr>
              <p:nvPr/>
            </p:nvSpPr>
            <p:spPr bwMode="auto">
              <a:xfrm>
                <a:off x="5797" y="3268"/>
                <a:ext cx="106" cy="105"/>
              </a:xfrm>
              <a:prstGeom prst="ellipse">
                <a:avLst/>
              </a:pr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Rectangle 203"/>
              <p:cNvSpPr>
                <a:spLocks noChangeArrowheads="1"/>
              </p:cNvSpPr>
              <p:nvPr/>
            </p:nvSpPr>
            <p:spPr bwMode="auto">
              <a:xfrm>
                <a:off x="5797" y="3633"/>
                <a:ext cx="106" cy="369"/>
              </a:xfrm>
              <a:prstGeom prst="rect">
                <a:avLst/>
              </a:pr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Oval 204"/>
              <p:cNvSpPr>
                <a:spLocks noChangeArrowheads="1"/>
              </p:cNvSpPr>
              <p:nvPr/>
            </p:nvSpPr>
            <p:spPr bwMode="auto">
              <a:xfrm>
                <a:off x="5797" y="3574"/>
                <a:ext cx="106" cy="105"/>
              </a:xfrm>
              <a:prstGeom prst="ellipse">
                <a:avLst/>
              </a:pr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" name="Freeform 206"/>
            <p:cNvSpPr>
              <a:spLocks/>
            </p:cNvSpPr>
            <p:nvPr/>
          </p:nvSpPr>
          <p:spPr bwMode="auto">
            <a:xfrm>
              <a:off x="5647" y="4002"/>
              <a:ext cx="259" cy="91"/>
            </a:xfrm>
            <a:custGeom>
              <a:avLst/>
              <a:gdLst>
                <a:gd name="T0" fmla="*/ 68 w 74"/>
                <a:gd name="T1" fmla="*/ 1 h 26"/>
                <a:gd name="T2" fmla="*/ 44 w 74"/>
                <a:gd name="T3" fmla="*/ 2 h 26"/>
                <a:gd name="T4" fmla="*/ 41 w 74"/>
                <a:gd name="T5" fmla="*/ 3 h 26"/>
                <a:gd name="T6" fmla="*/ 3 w 74"/>
                <a:gd name="T7" fmla="*/ 19 h 26"/>
                <a:gd name="T8" fmla="*/ 1 w 74"/>
                <a:gd name="T9" fmla="*/ 24 h 26"/>
                <a:gd name="T10" fmla="*/ 6 w 74"/>
                <a:gd name="T11" fmla="*/ 26 h 26"/>
                <a:gd name="T12" fmla="*/ 69 w 74"/>
                <a:gd name="T13" fmla="*/ 23 h 26"/>
                <a:gd name="T14" fmla="*/ 74 w 74"/>
                <a:gd name="T15" fmla="*/ 19 h 26"/>
                <a:gd name="T16" fmla="*/ 73 w 74"/>
                <a:gd name="T17" fmla="*/ 4 h 26"/>
                <a:gd name="T18" fmla="*/ 68 w 74"/>
                <a:gd name="T1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26">
                  <a:moveTo>
                    <a:pt x="68" y="1"/>
                  </a:moveTo>
                  <a:cubicBezTo>
                    <a:pt x="44" y="2"/>
                    <a:pt x="44" y="2"/>
                    <a:pt x="44" y="2"/>
                  </a:cubicBezTo>
                  <a:cubicBezTo>
                    <a:pt x="43" y="2"/>
                    <a:pt x="42" y="2"/>
                    <a:pt x="41" y="3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" y="20"/>
                    <a:pt x="0" y="22"/>
                    <a:pt x="1" y="24"/>
                  </a:cubicBezTo>
                  <a:cubicBezTo>
                    <a:pt x="1" y="25"/>
                    <a:pt x="4" y="26"/>
                    <a:pt x="6" y="26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72" y="23"/>
                    <a:pt x="74" y="21"/>
                    <a:pt x="74" y="19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3" y="2"/>
                    <a:pt x="71" y="0"/>
                    <a:pt x="68" y="1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207"/>
            <p:cNvSpPr>
              <a:spLocks/>
            </p:cNvSpPr>
            <p:nvPr/>
          </p:nvSpPr>
          <p:spPr bwMode="auto">
            <a:xfrm>
              <a:off x="5640" y="3967"/>
              <a:ext cx="270" cy="133"/>
            </a:xfrm>
            <a:custGeom>
              <a:avLst/>
              <a:gdLst>
                <a:gd name="T0" fmla="*/ 44 w 77"/>
                <a:gd name="T1" fmla="*/ 1 h 38"/>
                <a:gd name="T2" fmla="*/ 76 w 77"/>
                <a:gd name="T3" fmla="*/ 0 h 38"/>
                <a:gd name="T4" fmla="*/ 77 w 77"/>
                <a:gd name="T5" fmla="*/ 25 h 38"/>
                <a:gd name="T6" fmla="*/ 69 w 77"/>
                <a:gd name="T7" fmla="*/ 33 h 38"/>
                <a:gd name="T8" fmla="*/ 6 w 77"/>
                <a:gd name="T9" fmla="*/ 38 h 38"/>
                <a:gd name="T10" fmla="*/ 1 w 77"/>
                <a:gd name="T11" fmla="*/ 34 h 38"/>
                <a:gd name="T12" fmla="*/ 7 w 77"/>
                <a:gd name="T13" fmla="*/ 27 h 38"/>
                <a:gd name="T14" fmla="*/ 44 w 77"/>
                <a:gd name="T15" fmla="*/ 11 h 38"/>
                <a:gd name="T16" fmla="*/ 44 w 77"/>
                <a:gd name="T1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38">
                  <a:moveTo>
                    <a:pt x="44" y="1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31"/>
                    <a:pt x="69" y="33"/>
                  </a:cubicBezTo>
                  <a:cubicBezTo>
                    <a:pt x="61" y="35"/>
                    <a:pt x="6" y="38"/>
                    <a:pt x="6" y="38"/>
                  </a:cubicBezTo>
                  <a:cubicBezTo>
                    <a:pt x="6" y="38"/>
                    <a:pt x="2" y="38"/>
                    <a:pt x="1" y="34"/>
                  </a:cubicBezTo>
                  <a:cubicBezTo>
                    <a:pt x="0" y="28"/>
                    <a:pt x="5" y="28"/>
                    <a:pt x="7" y="27"/>
                  </a:cubicBezTo>
                  <a:cubicBezTo>
                    <a:pt x="44" y="11"/>
                    <a:pt x="44" y="11"/>
                    <a:pt x="44" y="1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208"/>
            <p:cNvSpPr>
              <a:spLocks/>
            </p:cNvSpPr>
            <p:nvPr/>
          </p:nvSpPr>
          <p:spPr bwMode="auto">
            <a:xfrm>
              <a:off x="5608" y="3981"/>
              <a:ext cx="326" cy="126"/>
            </a:xfrm>
            <a:custGeom>
              <a:avLst/>
              <a:gdLst>
                <a:gd name="T0" fmla="*/ 85 w 93"/>
                <a:gd name="T1" fmla="*/ 1 h 36"/>
                <a:gd name="T2" fmla="*/ 70 w 93"/>
                <a:gd name="T3" fmla="*/ 13 h 36"/>
                <a:gd name="T4" fmla="*/ 52 w 93"/>
                <a:gd name="T5" fmla="*/ 2 h 36"/>
                <a:gd name="T6" fmla="*/ 3 w 93"/>
                <a:gd name="T7" fmla="*/ 26 h 36"/>
                <a:gd name="T8" fmla="*/ 5 w 93"/>
                <a:gd name="T9" fmla="*/ 35 h 36"/>
                <a:gd name="T10" fmla="*/ 89 w 93"/>
                <a:gd name="T11" fmla="*/ 31 h 36"/>
                <a:gd name="T12" fmla="*/ 85 w 93"/>
                <a:gd name="T13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6">
                  <a:moveTo>
                    <a:pt x="85" y="1"/>
                  </a:moveTo>
                  <a:cubicBezTo>
                    <a:pt x="83" y="1"/>
                    <a:pt x="79" y="13"/>
                    <a:pt x="70" y="13"/>
                  </a:cubicBezTo>
                  <a:cubicBezTo>
                    <a:pt x="59" y="14"/>
                    <a:pt x="52" y="2"/>
                    <a:pt x="52" y="2"/>
                  </a:cubicBezTo>
                  <a:cubicBezTo>
                    <a:pt x="52" y="2"/>
                    <a:pt x="28" y="14"/>
                    <a:pt x="3" y="26"/>
                  </a:cubicBezTo>
                  <a:cubicBezTo>
                    <a:pt x="1" y="27"/>
                    <a:pt x="0" y="34"/>
                    <a:pt x="5" y="35"/>
                  </a:cubicBezTo>
                  <a:cubicBezTo>
                    <a:pt x="9" y="36"/>
                    <a:pt x="84" y="36"/>
                    <a:pt x="89" y="31"/>
                  </a:cubicBezTo>
                  <a:cubicBezTo>
                    <a:pt x="93" y="26"/>
                    <a:pt x="88" y="0"/>
                    <a:pt x="85" y="1"/>
                  </a:cubicBez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209"/>
            <p:cNvSpPr>
              <a:spLocks/>
            </p:cNvSpPr>
            <p:nvPr/>
          </p:nvSpPr>
          <p:spPr bwMode="auto">
            <a:xfrm>
              <a:off x="5889" y="2562"/>
              <a:ext cx="129" cy="172"/>
            </a:xfrm>
            <a:custGeom>
              <a:avLst/>
              <a:gdLst>
                <a:gd name="T0" fmla="*/ 37 w 37"/>
                <a:gd name="T1" fmla="*/ 45 h 49"/>
                <a:gd name="T2" fmla="*/ 33 w 37"/>
                <a:gd name="T3" fmla="*/ 49 h 49"/>
                <a:gd name="T4" fmla="*/ 4 w 37"/>
                <a:gd name="T5" fmla="*/ 49 h 49"/>
                <a:gd name="T6" fmla="*/ 0 w 37"/>
                <a:gd name="T7" fmla="*/ 45 h 49"/>
                <a:gd name="T8" fmla="*/ 0 w 37"/>
                <a:gd name="T9" fmla="*/ 5 h 49"/>
                <a:gd name="T10" fmla="*/ 4 w 37"/>
                <a:gd name="T11" fmla="*/ 0 h 49"/>
                <a:gd name="T12" fmla="*/ 33 w 37"/>
                <a:gd name="T13" fmla="*/ 0 h 49"/>
                <a:gd name="T14" fmla="*/ 37 w 37"/>
                <a:gd name="T15" fmla="*/ 5 h 49"/>
                <a:gd name="T16" fmla="*/ 37 w 37"/>
                <a:gd name="T17" fmla="*/ 4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49">
                  <a:moveTo>
                    <a:pt x="37" y="45"/>
                  </a:moveTo>
                  <a:cubicBezTo>
                    <a:pt x="37" y="47"/>
                    <a:pt x="35" y="49"/>
                    <a:pt x="33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5" y="0"/>
                    <a:pt x="37" y="2"/>
                    <a:pt x="37" y="5"/>
                  </a:cubicBezTo>
                  <a:lnTo>
                    <a:pt x="37" y="45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210"/>
            <p:cNvSpPr>
              <a:spLocks/>
            </p:cNvSpPr>
            <p:nvPr/>
          </p:nvSpPr>
          <p:spPr bwMode="auto">
            <a:xfrm>
              <a:off x="5780" y="2127"/>
              <a:ext cx="413" cy="414"/>
            </a:xfrm>
            <a:custGeom>
              <a:avLst/>
              <a:gdLst>
                <a:gd name="T0" fmla="*/ 117 w 118"/>
                <a:gd name="T1" fmla="*/ 61 h 118"/>
                <a:gd name="T2" fmla="*/ 57 w 118"/>
                <a:gd name="T3" fmla="*/ 117 h 118"/>
                <a:gd name="T4" fmla="*/ 1 w 118"/>
                <a:gd name="T5" fmla="*/ 57 h 118"/>
                <a:gd name="T6" fmla="*/ 61 w 118"/>
                <a:gd name="T7" fmla="*/ 1 h 118"/>
                <a:gd name="T8" fmla="*/ 117 w 118"/>
                <a:gd name="T9" fmla="*/ 6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117" y="61"/>
                  </a:moveTo>
                  <a:cubicBezTo>
                    <a:pt x="116" y="93"/>
                    <a:pt x="89" y="118"/>
                    <a:pt x="57" y="117"/>
                  </a:cubicBezTo>
                  <a:cubicBezTo>
                    <a:pt x="25" y="116"/>
                    <a:pt x="0" y="89"/>
                    <a:pt x="1" y="57"/>
                  </a:cubicBezTo>
                  <a:cubicBezTo>
                    <a:pt x="2" y="25"/>
                    <a:pt x="29" y="0"/>
                    <a:pt x="61" y="1"/>
                  </a:cubicBezTo>
                  <a:cubicBezTo>
                    <a:pt x="93" y="2"/>
                    <a:pt x="118" y="29"/>
                    <a:pt x="117" y="61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11"/>
            <p:cNvSpPr>
              <a:spLocks/>
            </p:cNvSpPr>
            <p:nvPr/>
          </p:nvSpPr>
          <p:spPr bwMode="auto">
            <a:xfrm>
              <a:off x="5776" y="2194"/>
              <a:ext cx="302" cy="442"/>
            </a:xfrm>
            <a:custGeom>
              <a:avLst/>
              <a:gdLst>
                <a:gd name="T0" fmla="*/ 85 w 86"/>
                <a:gd name="T1" fmla="*/ 78 h 126"/>
                <a:gd name="T2" fmla="*/ 48 w 86"/>
                <a:gd name="T3" fmla="*/ 125 h 126"/>
                <a:gd name="T4" fmla="*/ 36 w 86"/>
                <a:gd name="T5" fmla="*/ 125 h 126"/>
                <a:gd name="T6" fmla="*/ 1 w 86"/>
                <a:gd name="T7" fmla="*/ 77 h 126"/>
                <a:gd name="T8" fmla="*/ 2 w 86"/>
                <a:gd name="T9" fmla="*/ 36 h 126"/>
                <a:gd name="T10" fmla="*/ 39 w 86"/>
                <a:gd name="T11" fmla="*/ 0 h 126"/>
                <a:gd name="T12" fmla="*/ 50 w 86"/>
                <a:gd name="T13" fmla="*/ 0 h 126"/>
                <a:gd name="T14" fmla="*/ 86 w 86"/>
                <a:gd name="T15" fmla="*/ 37 h 126"/>
                <a:gd name="T16" fmla="*/ 85 w 86"/>
                <a:gd name="T1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126">
                  <a:moveTo>
                    <a:pt x="85" y="78"/>
                  </a:moveTo>
                  <a:cubicBezTo>
                    <a:pt x="85" y="99"/>
                    <a:pt x="68" y="126"/>
                    <a:pt x="48" y="125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16" y="125"/>
                    <a:pt x="0" y="97"/>
                    <a:pt x="1" y="7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15"/>
                    <a:pt x="19" y="0"/>
                    <a:pt x="3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70" y="0"/>
                    <a:pt x="86" y="17"/>
                    <a:pt x="86" y="37"/>
                  </a:cubicBezTo>
                  <a:lnTo>
                    <a:pt x="85" y="78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2"/>
            <p:cNvSpPr>
              <a:spLocks/>
            </p:cNvSpPr>
            <p:nvPr/>
          </p:nvSpPr>
          <p:spPr bwMode="auto">
            <a:xfrm>
              <a:off x="5825" y="2411"/>
              <a:ext cx="344" cy="225"/>
            </a:xfrm>
            <a:custGeom>
              <a:avLst/>
              <a:gdLst>
                <a:gd name="T0" fmla="*/ 98 w 98"/>
                <a:gd name="T1" fmla="*/ 4 h 64"/>
                <a:gd name="T2" fmla="*/ 32 w 98"/>
                <a:gd name="T3" fmla="*/ 63 h 64"/>
                <a:gd name="T4" fmla="*/ 41 w 98"/>
                <a:gd name="T5" fmla="*/ 0 h 64"/>
                <a:gd name="T6" fmla="*/ 98 w 98"/>
                <a:gd name="T7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64">
                  <a:moveTo>
                    <a:pt x="98" y="4"/>
                  </a:moveTo>
                  <a:cubicBezTo>
                    <a:pt x="98" y="4"/>
                    <a:pt x="64" y="64"/>
                    <a:pt x="32" y="63"/>
                  </a:cubicBezTo>
                  <a:cubicBezTo>
                    <a:pt x="0" y="61"/>
                    <a:pt x="41" y="0"/>
                    <a:pt x="41" y="0"/>
                  </a:cubicBezTo>
                  <a:lnTo>
                    <a:pt x="98" y="4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13"/>
            <p:cNvSpPr>
              <a:spLocks/>
            </p:cNvSpPr>
            <p:nvPr/>
          </p:nvSpPr>
          <p:spPr bwMode="auto">
            <a:xfrm>
              <a:off x="5776" y="2471"/>
              <a:ext cx="253" cy="179"/>
            </a:xfrm>
            <a:custGeom>
              <a:avLst/>
              <a:gdLst>
                <a:gd name="T0" fmla="*/ 6 w 72"/>
                <a:gd name="T1" fmla="*/ 16 h 51"/>
                <a:gd name="T2" fmla="*/ 27 w 72"/>
                <a:gd name="T3" fmla="*/ 49 h 51"/>
                <a:gd name="T4" fmla="*/ 72 w 72"/>
                <a:gd name="T5" fmla="*/ 35 h 51"/>
                <a:gd name="T6" fmla="*/ 27 w 72"/>
                <a:gd name="T7" fmla="*/ 0 h 51"/>
                <a:gd name="T8" fmla="*/ 6 w 72"/>
                <a:gd name="T9" fmla="*/ 1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1">
                  <a:moveTo>
                    <a:pt x="6" y="16"/>
                  </a:moveTo>
                  <a:cubicBezTo>
                    <a:pt x="6" y="16"/>
                    <a:pt x="7" y="47"/>
                    <a:pt x="27" y="49"/>
                  </a:cubicBezTo>
                  <a:cubicBezTo>
                    <a:pt x="48" y="51"/>
                    <a:pt x="60" y="46"/>
                    <a:pt x="72" y="35"/>
                  </a:cubicBezTo>
                  <a:cubicBezTo>
                    <a:pt x="67" y="24"/>
                    <a:pt x="53" y="1"/>
                    <a:pt x="27" y="0"/>
                  </a:cubicBezTo>
                  <a:cubicBezTo>
                    <a:pt x="0" y="1"/>
                    <a:pt x="6" y="16"/>
                    <a:pt x="6" y="16"/>
                  </a:cubicBezTo>
                  <a:close/>
                </a:path>
              </a:pathLst>
            </a:custGeom>
            <a:solidFill>
              <a:srgbClr val="7A4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14"/>
            <p:cNvSpPr>
              <a:spLocks/>
            </p:cNvSpPr>
            <p:nvPr/>
          </p:nvSpPr>
          <p:spPr bwMode="auto">
            <a:xfrm>
              <a:off x="5832" y="2513"/>
              <a:ext cx="92" cy="28"/>
            </a:xfrm>
            <a:custGeom>
              <a:avLst/>
              <a:gdLst>
                <a:gd name="T0" fmla="*/ 92 w 92"/>
                <a:gd name="T1" fmla="*/ 28 h 28"/>
                <a:gd name="T2" fmla="*/ 0 w 92"/>
                <a:gd name="T3" fmla="*/ 25 h 28"/>
                <a:gd name="T4" fmla="*/ 0 w 92"/>
                <a:gd name="T5" fmla="*/ 0 h 28"/>
                <a:gd name="T6" fmla="*/ 92 w 92"/>
                <a:gd name="T7" fmla="*/ 0 h 28"/>
                <a:gd name="T8" fmla="*/ 92 w 92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8">
                  <a:moveTo>
                    <a:pt x="92" y="28"/>
                  </a:moveTo>
                  <a:lnTo>
                    <a:pt x="0" y="25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28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15"/>
            <p:cNvSpPr>
              <a:spLocks/>
            </p:cNvSpPr>
            <p:nvPr/>
          </p:nvSpPr>
          <p:spPr bwMode="auto">
            <a:xfrm>
              <a:off x="5804" y="2092"/>
              <a:ext cx="425" cy="407"/>
            </a:xfrm>
            <a:custGeom>
              <a:avLst/>
              <a:gdLst>
                <a:gd name="T0" fmla="*/ 90 w 121"/>
                <a:gd name="T1" fmla="*/ 116 h 116"/>
                <a:gd name="T2" fmla="*/ 86 w 121"/>
                <a:gd name="T3" fmla="*/ 23 h 116"/>
                <a:gd name="T4" fmla="*/ 3 w 121"/>
                <a:gd name="T5" fmla="*/ 2 h 116"/>
                <a:gd name="T6" fmla="*/ 63 w 121"/>
                <a:gd name="T7" fmla="*/ 1 h 116"/>
                <a:gd name="T8" fmla="*/ 92 w 121"/>
                <a:gd name="T9" fmla="*/ 18 h 116"/>
                <a:gd name="T10" fmla="*/ 116 w 121"/>
                <a:gd name="T11" fmla="*/ 46 h 116"/>
                <a:gd name="T12" fmla="*/ 90 w 121"/>
                <a:gd name="T1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16">
                  <a:moveTo>
                    <a:pt x="90" y="116"/>
                  </a:moveTo>
                  <a:cubicBezTo>
                    <a:pt x="90" y="116"/>
                    <a:pt x="73" y="39"/>
                    <a:pt x="86" y="23"/>
                  </a:cubicBezTo>
                  <a:cubicBezTo>
                    <a:pt x="18" y="49"/>
                    <a:pt x="0" y="11"/>
                    <a:pt x="3" y="2"/>
                  </a:cubicBezTo>
                  <a:cubicBezTo>
                    <a:pt x="22" y="10"/>
                    <a:pt x="44" y="0"/>
                    <a:pt x="63" y="1"/>
                  </a:cubicBezTo>
                  <a:cubicBezTo>
                    <a:pt x="94" y="3"/>
                    <a:pt x="92" y="18"/>
                    <a:pt x="92" y="18"/>
                  </a:cubicBezTo>
                  <a:cubicBezTo>
                    <a:pt x="92" y="18"/>
                    <a:pt x="112" y="26"/>
                    <a:pt x="116" y="46"/>
                  </a:cubicBezTo>
                  <a:cubicBezTo>
                    <a:pt x="121" y="78"/>
                    <a:pt x="90" y="116"/>
                    <a:pt x="90" y="116"/>
                  </a:cubicBezTo>
                  <a:close/>
                </a:path>
              </a:pathLst>
            </a:custGeom>
            <a:solidFill>
              <a:srgbClr val="7A4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16"/>
            <p:cNvSpPr>
              <a:spLocks/>
            </p:cNvSpPr>
            <p:nvPr/>
          </p:nvSpPr>
          <p:spPr bwMode="auto">
            <a:xfrm>
              <a:off x="6078" y="2302"/>
              <a:ext cx="84" cy="95"/>
            </a:xfrm>
            <a:custGeom>
              <a:avLst/>
              <a:gdLst>
                <a:gd name="T0" fmla="*/ 24 w 24"/>
                <a:gd name="T1" fmla="*/ 14 h 27"/>
                <a:gd name="T2" fmla="*/ 12 w 24"/>
                <a:gd name="T3" fmla="*/ 27 h 27"/>
                <a:gd name="T4" fmla="*/ 0 w 24"/>
                <a:gd name="T5" fmla="*/ 13 h 27"/>
                <a:gd name="T6" fmla="*/ 12 w 24"/>
                <a:gd name="T7" fmla="*/ 0 h 27"/>
                <a:gd name="T8" fmla="*/ 24 w 24"/>
                <a:gd name="T9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7">
                  <a:moveTo>
                    <a:pt x="24" y="14"/>
                  </a:moveTo>
                  <a:cubicBezTo>
                    <a:pt x="24" y="21"/>
                    <a:pt x="18" y="27"/>
                    <a:pt x="12" y="27"/>
                  </a:cubicBezTo>
                  <a:cubicBezTo>
                    <a:pt x="5" y="27"/>
                    <a:pt x="0" y="21"/>
                    <a:pt x="0" y="13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19" y="1"/>
                    <a:pt x="24" y="7"/>
                    <a:pt x="24" y="14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17"/>
            <p:cNvSpPr>
              <a:spLocks/>
            </p:cNvSpPr>
            <p:nvPr/>
          </p:nvSpPr>
          <p:spPr bwMode="auto">
            <a:xfrm>
              <a:off x="5780" y="2327"/>
              <a:ext cx="109" cy="154"/>
            </a:xfrm>
            <a:custGeom>
              <a:avLst/>
              <a:gdLst>
                <a:gd name="T0" fmla="*/ 26 w 31"/>
                <a:gd name="T1" fmla="*/ 44 h 44"/>
                <a:gd name="T2" fmla="*/ 26 w 31"/>
                <a:gd name="T3" fmla="*/ 44 h 44"/>
                <a:gd name="T4" fmla="*/ 4 w 31"/>
                <a:gd name="T5" fmla="*/ 43 h 44"/>
                <a:gd name="T6" fmla="*/ 1 w 31"/>
                <a:gd name="T7" fmla="*/ 41 h 44"/>
                <a:gd name="T8" fmla="*/ 1 w 31"/>
                <a:gd name="T9" fmla="*/ 37 h 44"/>
                <a:gd name="T10" fmla="*/ 24 w 31"/>
                <a:gd name="T11" fmla="*/ 2 h 44"/>
                <a:gd name="T12" fmla="*/ 29 w 31"/>
                <a:gd name="T13" fmla="*/ 1 h 44"/>
                <a:gd name="T14" fmla="*/ 30 w 31"/>
                <a:gd name="T15" fmla="*/ 6 h 44"/>
                <a:gd name="T16" fmla="*/ 11 w 31"/>
                <a:gd name="T17" fmla="*/ 36 h 44"/>
                <a:gd name="T18" fmla="*/ 26 w 31"/>
                <a:gd name="T19" fmla="*/ 37 h 44"/>
                <a:gd name="T20" fmla="*/ 30 w 31"/>
                <a:gd name="T21" fmla="*/ 40 h 44"/>
                <a:gd name="T22" fmla="*/ 26 w 31"/>
                <a:gd name="T2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4">
                  <a:moveTo>
                    <a:pt x="26" y="44"/>
                  </a:moveTo>
                  <a:cubicBezTo>
                    <a:pt x="26" y="44"/>
                    <a:pt x="26" y="44"/>
                    <a:pt x="26" y="4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3" y="43"/>
                    <a:pt x="2" y="42"/>
                    <a:pt x="1" y="41"/>
                  </a:cubicBezTo>
                  <a:cubicBezTo>
                    <a:pt x="0" y="40"/>
                    <a:pt x="0" y="38"/>
                    <a:pt x="1" y="37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0" y="2"/>
                    <a:pt x="31" y="5"/>
                    <a:pt x="30" y="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8" y="37"/>
                    <a:pt x="30" y="38"/>
                    <a:pt x="30" y="40"/>
                  </a:cubicBezTo>
                  <a:cubicBezTo>
                    <a:pt x="29" y="42"/>
                    <a:pt x="28" y="44"/>
                    <a:pt x="26" y="44"/>
                  </a:cubicBezTo>
                  <a:close/>
                </a:path>
              </a:pathLst>
            </a:custGeom>
            <a:solidFill>
              <a:srgbClr val="7A4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18"/>
            <p:cNvSpPr>
              <a:spLocks/>
            </p:cNvSpPr>
            <p:nvPr/>
          </p:nvSpPr>
          <p:spPr bwMode="auto">
            <a:xfrm>
              <a:off x="6029" y="2222"/>
              <a:ext cx="94" cy="305"/>
            </a:xfrm>
            <a:custGeom>
              <a:avLst/>
              <a:gdLst>
                <a:gd name="T0" fmla="*/ 59 w 94"/>
                <a:gd name="T1" fmla="*/ 0 h 305"/>
                <a:gd name="T2" fmla="*/ 0 w 94"/>
                <a:gd name="T3" fmla="*/ 305 h 305"/>
                <a:gd name="T4" fmla="*/ 49 w 94"/>
                <a:gd name="T5" fmla="*/ 298 h 305"/>
                <a:gd name="T6" fmla="*/ 94 w 94"/>
                <a:gd name="T7" fmla="*/ 10 h 305"/>
                <a:gd name="T8" fmla="*/ 59 w 94"/>
                <a:gd name="T9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305">
                  <a:moveTo>
                    <a:pt x="59" y="0"/>
                  </a:moveTo>
                  <a:lnTo>
                    <a:pt x="0" y="305"/>
                  </a:lnTo>
                  <a:lnTo>
                    <a:pt x="49" y="298"/>
                  </a:lnTo>
                  <a:lnTo>
                    <a:pt x="94" y="1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7A4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19"/>
            <p:cNvSpPr>
              <a:spLocks noEditPoints="1"/>
            </p:cNvSpPr>
            <p:nvPr/>
          </p:nvSpPr>
          <p:spPr bwMode="auto">
            <a:xfrm>
              <a:off x="5696" y="2267"/>
              <a:ext cx="413" cy="155"/>
            </a:xfrm>
            <a:custGeom>
              <a:avLst/>
              <a:gdLst>
                <a:gd name="T0" fmla="*/ 116 w 118"/>
                <a:gd name="T1" fmla="*/ 7 h 44"/>
                <a:gd name="T2" fmla="*/ 115 w 118"/>
                <a:gd name="T3" fmla="*/ 6 h 44"/>
                <a:gd name="T4" fmla="*/ 107 w 118"/>
                <a:gd name="T5" fmla="*/ 4 h 44"/>
                <a:gd name="T6" fmla="*/ 89 w 118"/>
                <a:gd name="T7" fmla="*/ 1 h 44"/>
                <a:gd name="T8" fmla="*/ 86 w 118"/>
                <a:gd name="T9" fmla="*/ 1 h 44"/>
                <a:gd name="T10" fmla="*/ 66 w 118"/>
                <a:gd name="T11" fmla="*/ 4 h 44"/>
                <a:gd name="T12" fmla="*/ 57 w 118"/>
                <a:gd name="T13" fmla="*/ 6 h 44"/>
                <a:gd name="T14" fmla="*/ 51 w 118"/>
                <a:gd name="T15" fmla="*/ 5 h 44"/>
                <a:gd name="T16" fmla="*/ 32 w 118"/>
                <a:gd name="T17" fmla="*/ 0 h 44"/>
                <a:gd name="T18" fmla="*/ 31 w 118"/>
                <a:gd name="T19" fmla="*/ 0 h 44"/>
                <a:gd name="T20" fmla="*/ 28 w 118"/>
                <a:gd name="T21" fmla="*/ 0 h 44"/>
                <a:gd name="T22" fmla="*/ 15 w 118"/>
                <a:gd name="T23" fmla="*/ 1 h 44"/>
                <a:gd name="T24" fmla="*/ 3 w 118"/>
                <a:gd name="T25" fmla="*/ 2 h 44"/>
                <a:gd name="T26" fmla="*/ 1 w 118"/>
                <a:gd name="T27" fmla="*/ 4 h 44"/>
                <a:gd name="T28" fmla="*/ 1 w 118"/>
                <a:gd name="T29" fmla="*/ 12 h 44"/>
                <a:gd name="T30" fmla="*/ 3 w 118"/>
                <a:gd name="T31" fmla="*/ 15 h 44"/>
                <a:gd name="T32" fmla="*/ 8 w 118"/>
                <a:gd name="T33" fmla="*/ 34 h 44"/>
                <a:gd name="T34" fmla="*/ 26 w 118"/>
                <a:gd name="T35" fmla="*/ 43 h 44"/>
                <a:gd name="T36" fmla="*/ 49 w 118"/>
                <a:gd name="T37" fmla="*/ 34 h 44"/>
                <a:gd name="T38" fmla="*/ 57 w 118"/>
                <a:gd name="T39" fmla="*/ 18 h 44"/>
                <a:gd name="T40" fmla="*/ 58 w 118"/>
                <a:gd name="T41" fmla="*/ 18 h 44"/>
                <a:gd name="T42" fmla="*/ 59 w 118"/>
                <a:gd name="T43" fmla="*/ 18 h 44"/>
                <a:gd name="T44" fmla="*/ 67 w 118"/>
                <a:gd name="T45" fmla="*/ 35 h 44"/>
                <a:gd name="T46" fmla="*/ 90 w 118"/>
                <a:gd name="T47" fmla="*/ 44 h 44"/>
                <a:gd name="T48" fmla="*/ 108 w 118"/>
                <a:gd name="T49" fmla="*/ 36 h 44"/>
                <a:gd name="T50" fmla="*/ 112 w 118"/>
                <a:gd name="T51" fmla="*/ 23 h 44"/>
                <a:gd name="T52" fmla="*/ 113 w 118"/>
                <a:gd name="T53" fmla="*/ 14 h 44"/>
                <a:gd name="T54" fmla="*/ 116 w 118"/>
                <a:gd name="T55" fmla="*/ 7 h 44"/>
                <a:gd name="T56" fmla="*/ 100 w 118"/>
                <a:gd name="T57" fmla="*/ 31 h 44"/>
                <a:gd name="T58" fmla="*/ 90 w 118"/>
                <a:gd name="T59" fmla="*/ 35 h 44"/>
                <a:gd name="T60" fmla="*/ 73 w 118"/>
                <a:gd name="T61" fmla="*/ 28 h 44"/>
                <a:gd name="T62" fmla="*/ 68 w 118"/>
                <a:gd name="T63" fmla="*/ 16 h 44"/>
                <a:gd name="T64" fmla="*/ 85 w 118"/>
                <a:gd name="T65" fmla="*/ 10 h 44"/>
                <a:gd name="T66" fmla="*/ 86 w 118"/>
                <a:gd name="T67" fmla="*/ 10 h 44"/>
                <a:gd name="T68" fmla="*/ 86 w 118"/>
                <a:gd name="T69" fmla="*/ 10 h 44"/>
                <a:gd name="T70" fmla="*/ 86 w 118"/>
                <a:gd name="T71" fmla="*/ 10 h 44"/>
                <a:gd name="T72" fmla="*/ 89 w 118"/>
                <a:gd name="T73" fmla="*/ 10 h 44"/>
                <a:gd name="T74" fmla="*/ 103 w 118"/>
                <a:gd name="T75" fmla="*/ 12 h 44"/>
                <a:gd name="T76" fmla="*/ 100 w 118"/>
                <a:gd name="T77" fmla="*/ 31 h 44"/>
                <a:gd name="T78" fmla="*/ 48 w 118"/>
                <a:gd name="T79" fmla="*/ 16 h 44"/>
                <a:gd name="T80" fmla="*/ 43 w 118"/>
                <a:gd name="T81" fmla="*/ 28 h 44"/>
                <a:gd name="T82" fmla="*/ 26 w 118"/>
                <a:gd name="T83" fmla="*/ 34 h 44"/>
                <a:gd name="T84" fmla="*/ 16 w 118"/>
                <a:gd name="T85" fmla="*/ 29 h 44"/>
                <a:gd name="T86" fmla="*/ 13 w 118"/>
                <a:gd name="T87" fmla="*/ 11 h 44"/>
                <a:gd name="T88" fmla="*/ 28 w 118"/>
                <a:gd name="T89" fmla="*/ 9 h 44"/>
                <a:gd name="T90" fmla="*/ 30 w 118"/>
                <a:gd name="T91" fmla="*/ 9 h 44"/>
                <a:gd name="T92" fmla="*/ 30 w 118"/>
                <a:gd name="T93" fmla="*/ 9 h 44"/>
                <a:gd name="T94" fmla="*/ 31 w 118"/>
                <a:gd name="T95" fmla="*/ 9 h 44"/>
                <a:gd name="T96" fmla="*/ 32 w 118"/>
                <a:gd name="T97" fmla="*/ 9 h 44"/>
                <a:gd name="T98" fmla="*/ 48 w 118"/>
                <a:gd name="T99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8" h="44">
                  <a:moveTo>
                    <a:pt x="116" y="7"/>
                  </a:moveTo>
                  <a:cubicBezTo>
                    <a:pt x="116" y="7"/>
                    <a:pt x="115" y="6"/>
                    <a:pt x="115" y="6"/>
                  </a:cubicBezTo>
                  <a:cubicBezTo>
                    <a:pt x="113" y="4"/>
                    <a:pt x="110" y="5"/>
                    <a:pt x="107" y="4"/>
                  </a:cubicBezTo>
                  <a:cubicBezTo>
                    <a:pt x="104" y="2"/>
                    <a:pt x="98" y="1"/>
                    <a:pt x="89" y="1"/>
                  </a:cubicBezTo>
                  <a:cubicBezTo>
                    <a:pt x="88" y="1"/>
                    <a:pt x="87" y="1"/>
                    <a:pt x="86" y="1"/>
                  </a:cubicBezTo>
                  <a:cubicBezTo>
                    <a:pt x="79" y="1"/>
                    <a:pt x="71" y="2"/>
                    <a:pt x="66" y="4"/>
                  </a:cubicBezTo>
                  <a:cubicBezTo>
                    <a:pt x="63" y="6"/>
                    <a:pt x="59" y="6"/>
                    <a:pt x="57" y="6"/>
                  </a:cubicBezTo>
                  <a:cubicBezTo>
                    <a:pt x="56" y="7"/>
                    <a:pt x="53" y="6"/>
                    <a:pt x="51" y="5"/>
                  </a:cubicBezTo>
                  <a:cubicBezTo>
                    <a:pt x="46" y="2"/>
                    <a:pt x="39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3" y="0"/>
                    <a:pt x="18" y="0"/>
                    <a:pt x="15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1" y="3"/>
                    <a:pt x="1" y="4"/>
                  </a:cubicBezTo>
                  <a:cubicBezTo>
                    <a:pt x="1" y="7"/>
                    <a:pt x="0" y="9"/>
                    <a:pt x="1" y="12"/>
                  </a:cubicBezTo>
                  <a:cubicBezTo>
                    <a:pt x="1" y="13"/>
                    <a:pt x="3" y="12"/>
                    <a:pt x="3" y="15"/>
                  </a:cubicBezTo>
                  <a:cubicBezTo>
                    <a:pt x="4" y="21"/>
                    <a:pt x="5" y="29"/>
                    <a:pt x="8" y="34"/>
                  </a:cubicBezTo>
                  <a:cubicBezTo>
                    <a:pt x="12" y="40"/>
                    <a:pt x="18" y="43"/>
                    <a:pt x="26" y="43"/>
                  </a:cubicBezTo>
                  <a:cubicBezTo>
                    <a:pt x="35" y="43"/>
                    <a:pt x="43" y="40"/>
                    <a:pt x="49" y="34"/>
                  </a:cubicBezTo>
                  <a:cubicBezTo>
                    <a:pt x="54" y="29"/>
                    <a:pt x="57" y="23"/>
                    <a:pt x="57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23"/>
                    <a:pt x="62" y="29"/>
                    <a:pt x="67" y="35"/>
                  </a:cubicBezTo>
                  <a:cubicBezTo>
                    <a:pt x="72" y="41"/>
                    <a:pt x="80" y="44"/>
                    <a:pt x="90" y="44"/>
                  </a:cubicBezTo>
                  <a:cubicBezTo>
                    <a:pt x="98" y="44"/>
                    <a:pt x="104" y="42"/>
                    <a:pt x="108" y="36"/>
                  </a:cubicBezTo>
                  <a:cubicBezTo>
                    <a:pt x="111" y="32"/>
                    <a:pt x="112" y="27"/>
                    <a:pt x="112" y="23"/>
                  </a:cubicBezTo>
                  <a:cubicBezTo>
                    <a:pt x="113" y="20"/>
                    <a:pt x="112" y="17"/>
                    <a:pt x="113" y="14"/>
                  </a:cubicBezTo>
                  <a:cubicBezTo>
                    <a:pt x="113" y="12"/>
                    <a:pt x="118" y="13"/>
                    <a:pt x="116" y="7"/>
                  </a:cubicBezTo>
                  <a:close/>
                  <a:moveTo>
                    <a:pt x="100" y="31"/>
                  </a:moveTo>
                  <a:cubicBezTo>
                    <a:pt x="98" y="34"/>
                    <a:pt x="95" y="35"/>
                    <a:pt x="90" y="35"/>
                  </a:cubicBezTo>
                  <a:cubicBezTo>
                    <a:pt x="83" y="35"/>
                    <a:pt x="77" y="33"/>
                    <a:pt x="73" y="28"/>
                  </a:cubicBezTo>
                  <a:cubicBezTo>
                    <a:pt x="69" y="24"/>
                    <a:pt x="68" y="19"/>
                    <a:pt x="68" y="16"/>
                  </a:cubicBezTo>
                  <a:cubicBezTo>
                    <a:pt x="68" y="13"/>
                    <a:pt x="75" y="10"/>
                    <a:pt x="85" y="10"/>
                  </a:cubicBezTo>
                  <a:cubicBezTo>
                    <a:pt x="85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7" y="10"/>
                    <a:pt x="88" y="10"/>
                    <a:pt x="89" y="10"/>
                  </a:cubicBezTo>
                  <a:cubicBezTo>
                    <a:pt x="98" y="10"/>
                    <a:pt x="102" y="12"/>
                    <a:pt x="103" y="12"/>
                  </a:cubicBezTo>
                  <a:cubicBezTo>
                    <a:pt x="104" y="16"/>
                    <a:pt x="105" y="25"/>
                    <a:pt x="100" y="31"/>
                  </a:cubicBezTo>
                  <a:close/>
                  <a:moveTo>
                    <a:pt x="48" y="16"/>
                  </a:moveTo>
                  <a:cubicBezTo>
                    <a:pt x="48" y="18"/>
                    <a:pt x="47" y="24"/>
                    <a:pt x="43" y="28"/>
                  </a:cubicBezTo>
                  <a:cubicBezTo>
                    <a:pt x="38" y="32"/>
                    <a:pt x="33" y="34"/>
                    <a:pt x="26" y="34"/>
                  </a:cubicBezTo>
                  <a:cubicBezTo>
                    <a:pt x="21" y="34"/>
                    <a:pt x="18" y="32"/>
                    <a:pt x="16" y="29"/>
                  </a:cubicBezTo>
                  <a:cubicBezTo>
                    <a:pt x="11" y="23"/>
                    <a:pt x="12" y="14"/>
                    <a:pt x="13" y="11"/>
                  </a:cubicBezTo>
                  <a:cubicBezTo>
                    <a:pt x="14" y="10"/>
                    <a:pt x="18" y="9"/>
                    <a:pt x="28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1" y="9"/>
                    <a:pt x="31" y="9"/>
                  </a:cubicBezTo>
                  <a:cubicBezTo>
                    <a:pt x="31" y="9"/>
                    <a:pt x="31" y="9"/>
                    <a:pt x="32" y="9"/>
                  </a:cubicBezTo>
                  <a:cubicBezTo>
                    <a:pt x="42" y="9"/>
                    <a:pt x="48" y="13"/>
                    <a:pt x="48" y="16"/>
                  </a:cubicBezTo>
                  <a:close/>
                </a:path>
              </a:pathLst>
            </a:custGeom>
            <a:solidFill>
              <a:srgbClr val="7A4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20"/>
            <p:cNvSpPr>
              <a:spLocks/>
            </p:cNvSpPr>
            <p:nvPr/>
          </p:nvSpPr>
          <p:spPr bwMode="auto">
            <a:xfrm>
              <a:off x="5787" y="2313"/>
              <a:ext cx="56" cy="56"/>
            </a:xfrm>
            <a:custGeom>
              <a:avLst/>
              <a:gdLst>
                <a:gd name="T0" fmla="*/ 0 w 16"/>
                <a:gd name="T1" fmla="*/ 8 h 16"/>
                <a:gd name="T2" fmla="*/ 8 w 16"/>
                <a:gd name="T3" fmla="*/ 16 h 16"/>
                <a:gd name="T4" fmla="*/ 16 w 16"/>
                <a:gd name="T5" fmla="*/ 8 h 16"/>
                <a:gd name="T6" fmla="*/ 8 w 16"/>
                <a:gd name="T7" fmla="*/ 0 h 16"/>
                <a:gd name="T8" fmla="*/ 0 w 16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cubicBezTo>
                    <a:pt x="0" y="13"/>
                    <a:pt x="4" y="16"/>
                    <a:pt x="8" y="16"/>
                  </a:cubicBezTo>
                  <a:cubicBezTo>
                    <a:pt x="12" y="16"/>
                    <a:pt x="16" y="13"/>
                    <a:pt x="16" y="8"/>
                  </a:cubicBezTo>
                  <a:cubicBezTo>
                    <a:pt x="16" y="4"/>
                    <a:pt x="12" y="1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solidFill>
              <a:srgbClr val="7A4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Oval 221"/>
            <p:cNvSpPr>
              <a:spLocks noChangeArrowheads="1"/>
            </p:cNvSpPr>
            <p:nvPr/>
          </p:nvSpPr>
          <p:spPr bwMode="auto">
            <a:xfrm>
              <a:off x="5966" y="2316"/>
              <a:ext cx="52" cy="57"/>
            </a:xfrm>
            <a:prstGeom prst="ellipse">
              <a:avLst/>
            </a:prstGeom>
            <a:solidFill>
              <a:srgbClr val="7A4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2"/>
            <p:cNvSpPr>
              <a:spLocks/>
            </p:cNvSpPr>
            <p:nvPr/>
          </p:nvSpPr>
          <p:spPr bwMode="auto">
            <a:xfrm>
              <a:off x="5780" y="2685"/>
              <a:ext cx="326" cy="601"/>
            </a:xfrm>
            <a:custGeom>
              <a:avLst/>
              <a:gdLst>
                <a:gd name="T0" fmla="*/ 93 w 93"/>
                <a:gd name="T1" fmla="*/ 11 h 171"/>
                <a:gd name="T2" fmla="*/ 82 w 93"/>
                <a:gd name="T3" fmla="*/ 0 h 171"/>
                <a:gd name="T4" fmla="*/ 11 w 93"/>
                <a:gd name="T5" fmla="*/ 0 h 171"/>
                <a:gd name="T6" fmla="*/ 0 w 93"/>
                <a:gd name="T7" fmla="*/ 11 h 171"/>
                <a:gd name="T8" fmla="*/ 0 w 93"/>
                <a:gd name="T9" fmla="*/ 171 h 171"/>
                <a:gd name="T10" fmla="*/ 93 w 93"/>
                <a:gd name="T11" fmla="*/ 171 h 171"/>
                <a:gd name="T12" fmla="*/ 93 w 93"/>
                <a:gd name="T13" fmla="*/ 1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71">
                  <a:moveTo>
                    <a:pt x="93" y="11"/>
                  </a:moveTo>
                  <a:cubicBezTo>
                    <a:pt x="93" y="5"/>
                    <a:pt x="88" y="0"/>
                    <a:pt x="8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93" y="171"/>
                    <a:pt x="93" y="171"/>
                    <a:pt x="93" y="171"/>
                  </a:cubicBezTo>
                  <a:lnTo>
                    <a:pt x="93" y="11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23"/>
            <p:cNvSpPr>
              <a:spLocks/>
            </p:cNvSpPr>
            <p:nvPr/>
          </p:nvSpPr>
          <p:spPr bwMode="auto">
            <a:xfrm>
              <a:off x="5780" y="3243"/>
              <a:ext cx="326" cy="180"/>
            </a:xfrm>
            <a:custGeom>
              <a:avLst/>
              <a:gdLst>
                <a:gd name="T0" fmla="*/ 0 w 93"/>
                <a:gd name="T1" fmla="*/ 0 h 51"/>
                <a:gd name="T2" fmla="*/ 0 w 93"/>
                <a:gd name="T3" fmla="*/ 27 h 51"/>
                <a:gd name="T4" fmla="*/ 24 w 93"/>
                <a:gd name="T5" fmla="*/ 51 h 51"/>
                <a:gd name="T6" fmla="*/ 69 w 93"/>
                <a:gd name="T7" fmla="*/ 51 h 51"/>
                <a:gd name="T8" fmla="*/ 93 w 93"/>
                <a:gd name="T9" fmla="*/ 27 h 51"/>
                <a:gd name="T10" fmla="*/ 93 w 93"/>
                <a:gd name="T11" fmla="*/ 0 h 51"/>
                <a:gd name="T12" fmla="*/ 0 w 93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51">
                  <a:moveTo>
                    <a:pt x="0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40"/>
                    <a:pt x="11" y="51"/>
                    <a:pt x="2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82" y="51"/>
                    <a:pt x="93" y="40"/>
                    <a:pt x="93" y="27"/>
                  </a:cubicBezTo>
                  <a:cubicBezTo>
                    <a:pt x="93" y="0"/>
                    <a:pt x="93" y="0"/>
                    <a:pt x="9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Rectangle 224"/>
            <p:cNvSpPr>
              <a:spLocks noChangeArrowheads="1"/>
            </p:cNvSpPr>
            <p:nvPr/>
          </p:nvSpPr>
          <p:spPr bwMode="auto">
            <a:xfrm>
              <a:off x="5976" y="3394"/>
              <a:ext cx="109" cy="302"/>
            </a:xfrm>
            <a:prstGeom prst="rect">
              <a:avLst/>
            </a:pr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Oval 225"/>
            <p:cNvSpPr>
              <a:spLocks noChangeArrowheads="1"/>
            </p:cNvSpPr>
            <p:nvPr/>
          </p:nvSpPr>
          <p:spPr bwMode="auto">
            <a:xfrm>
              <a:off x="5976" y="3651"/>
              <a:ext cx="109" cy="105"/>
            </a:xfrm>
            <a:prstGeom prst="ellipse">
              <a:avLst/>
            </a:pr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Oval 226"/>
            <p:cNvSpPr>
              <a:spLocks noChangeArrowheads="1"/>
            </p:cNvSpPr>
            <p:nvPr/>
          </p:nvSpPr>
          <p:spPr bwMode="auto">
            <a:xfrm>
              <a:off x="5980" y="3349"/>
              <a:ext cx="105" cy="105"/>
            </a:xfrm>
            <a:prstGeom prst="ellipse">
              <a:avLst/>
            </a:pr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227"/>
            <p:cNvSpPr>
              <a:spLocks noChangeArrowheads="1"/>
            </p:cNvSpPr>
            <p:nvPr/>
          </p:nvSpPr>
          <p:spPr bwMode="auto">
            <a:xfrm>
              <a:off x="5976" y="3714"/>
              <a:ext cx="109" cy="369"/>
            </a:xfrm>
            <a:prstGeom prst="rect">
              <a:avLst/>
            </a:pr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Oval 228"/>
            <p:cNvSpPr>
              <a:spLocks noChangeArrowheads="1"/>
            </p:cNvSpPr>
            <p:nvPr/>
          </p:nvSpPr>
          <p:spPr bwMode="auto">
            <a:xfrm>
              <a:off x="5976" y="3654"/>
              <a:ext cx="109" cy="106"/>
            </a:xfrm>
            <a:prstGeom prst="ellipse">
              <a:avLst/>
            </a:pr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29"/>
            <p:cNvSpPr>
              <a:spLocks/>
            </p:cNvSpPr>
            <p:nvPr/>
          </p:nvSpPr>
          <p:spPr bwMode="auto">
            <a:xfrm>
              <a:off x="5825" y="4090"/>
              <a:ext cx="260" cy="91"/>
            </a:xfrm>
            <a:custGeom>
              <a:avLst/>
              <a:gdLst>
                <a:gd name="T0" fmla="*/ 68 w 74"/>
                <a:gd name="T1" fmla="*/ 1 h 26"/>
                <a:gd name="T2" fmla="*/ 44 w 74"/>
                <a:gd name="T3" fmla="*/ 2 h 26"/>
                <a:gd name="T4" fmla="*/ 41 w 74"/>
                <a:gd name="T5" fmla="*/ 2 h 26"/>
                <a:gd name="T6" fmla="*/ 3 w 74"/>
                <a:gd name="T7" fmla="*/ 19 h 26"/>
                <a:gd name="T8" fmla="*/ 1 w 74"/>
                <a:gd name="T9" fmla="*/ 24 h 26"/>
                <a:gd name="T10" fmla="*/ 6 w 74"/>
                <a:gd name="T11" fmla="*/ 26 h 26"/>
                <a:gd name="T12" fmla="*/ 69 w 74"/>
                <a:gd name="T13" fmla="*/ 23 h 26"/>
                <a:gd name="T14" fmla="*/ 74 w 74"/>
                <a:gd name="T15" fmla="*/ 19 h 26"/>
                <a:gd name="T16" fmla="*/ 74 w 74"/>
                <a:gd name="T17" fmla="*/ 4 h 26"/>
                <a:gd name="T18" fmla="*/ 68 w 74"/>
                <a:gd name="T1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26">
                  <a:moveTo>
                    <a:pt x="68" y="1"/>
                  </a:moveTo>
                  <a:cubicBezTo>
                    <a:pt x="44" y="2"/>
                    <a:pt x="44" y="2"/>
                    <a:pt x="44" y="2"/>
                  </a:cubicBezTo>
                  <a:cubicBezTo>
                    <a:pt x="43" y="2"/>
                    <a:pt x="42" y="2"/>
                    <a:pt x="41" y="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" y="20"/>
                    <a:pt x="0" y="22"/>
                    <a:pt x="1" y="24"/>
                  </a:cubicBezTo>
                  <a:cubicBezTo>
                    <a:pt x="2" y="25"/>
                    <a:pt x="4" y="26"/>
                    <a:pt x="6" y="26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72" y="23"/>
                    <a:pt x="74" y="21"/>
                    <a:pt x="74" y="19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3" y="2"/>
                    <a:pt x="71" y="0"/>
                    <a:pt x="68" y="1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30"/>
            <p:cNvSpPr>
              <a:spLocks/>
            </p:cNvSpPr>
            <p:nvPr/>
          </p:nvSpPr>
          <p:spPr bwMode="auto">
            <a:xfrm>
              <a:off x="5818" y="4055"/>
              <a:ext cx="274" cy="133"/>
            </a:xfrm>
            <a:custGeom>
              <a:avLst/>
              <a:gdLst>
                <a:gd name="T0" fmla="*/ 44 w 78"/>
                <a:gd name="T1" fmla="*/ 1 h 38"/>
                <a:gd name="T2" fmla="*/ 76 w 78"/>
                <a:gd name="T3" fmla="*/ 0 h 38"/>
                <a:gd name="T4" fmla="*/ 77 w 78"/>
                <a:gd name="T5" fmla="*/ 25 h 38"/>
                <a:gd name="T6" fmla="*/ 70 w 78"/>
                <a:gd name="T7" fmla="*/ 33 h 38"/>
                <a:gd name="T8" fmla="*/ 7 w 78"/>
                <a:gd name="T9" fmla="*/ 38 h 38"/>
                <a:gd name="T10" fmla="*/ 1 w 78"/>
                <a:gd name="T11" fmla="*/ 34 h 38"/>
                <a:gd name="T12" fmla="*/ 7 w 78"/>
                <a:gd name="T13" fmla="*/ 27 h 38"/>
                <a:gd name="T14" fmla="*/ 44 w 78"/>
                <a:gd name="T15" fmla="*/ 11 h 38"/>
                <a:gd name="T16" fmla="*/ 44 w 78"/>
                <a:gd name="T1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38">
                  <a:moveTo>
                    <a:pt x="44" y="1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8" y="31"/>
                    <a:pt x="70" y="33"/>
                  </a:cubicBezTo>
                  <a:cubicBezTo>
                    <a:pt x="62" y="35"/>
                    <a:pt x="7" y="38"/>
                    <a:pt x="7" y="38"/>
                  </a:cubicBezTo>
                  <a:cubicBezTo>
                    <a:pt x="7" y="38"/>
                    <a:pt x="2" y="38"/>
                    <a:pt x="1" y="34"/>
                  </a:cubicBezTo>
                  <a:cubicBezTo>
                    <a:pt x="0" y="28"/>
                    <a:pt x="5" y="28"/>
                    <a:pt x="7" y="27"/>
                  </a:cubicBezTo>
                  <a:cubicBezTo>
                    <a:pt x="44" y="11"/>
                    <a:pt x="44" y="11"/>
                    <a:pt x="44" y="1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231"/>
            <p:cNvSpPr>
              <a:spLocks/>
            </p:cNvSpPr>
            <p:nvPr/>
          </p:nvSpPr>
          <p:spPr bwMode="auto">
            <a:xfrm>
              <a:off x="5790" y="4069"/>
              <a:ext cx="323" cy="126"/>
            </a:xfrm>
            <a:custGeom>
              <a:avLst/>
              <a:gdLst>
                <a:gd name="T0" fmla="*/ 84 w 92"/>
                <a:gd name="T1" fmla="*/ 0 h 36"/>
                <a:gd name="T2" fmla="*/ 70 w 92"/>
                <a:gd name="T3" fmla="*/ 13 h 36"/>
                <a:gd name="T4" fmla="*/ 52 w 92"/>
                <a:gd name="T5" fmla="*/ 2 h 36"/>
                <a:gd name="T6" fmla="*/ 3 w 92"/>
                <a:gd name="T7" fmla="*/ 26 h 36"/>
                <a:gd name="T8" fmla="*/ 4 w 92"/>
                <a:gd name="T9" fmla="*/ 35 h 36"/>
                <a:gd name="T10" fmla="*/ 88 w 92"/>
                <a:gd name="T11" fmla="*/ 31 h 36"/>
                <a:gd name="T12" fmla="*/ 84 w 9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36">
                  <a:moveTo>
                    <a:pt x="84" y="0"/>
                  </a:moveTo>
                  <a:cubicBezTo>
                    <a:pt x="82" y="1"/>
                    <a:pt x="78" y="13"/>
                    <a:pt x="70" y="13"/>
                  </a:cubicBezTo>
                  <a:cubicBezTo>
                    <a:pt x="59" y="14"/>
                    <a:pt x="52" y="2"/>
                    <a:pt x="52" y="2"/>
                  </a:cubicBezTo>
                  <a:cubicBezTo>
                    <a:pt x="52" y="2"/>
                    <a:pt x="28" y="14"/>
                    <a:pt x="3" y="26"/>
                  </a:cubicBezTo>
                  <a:cubicBezTo>
                    <a:pt x="0" y="27"/>
                    <a:pt x="0" y="34"/>
                    <a:pt x="4" y="35"/>
                  </a:cubicBezTo>
                  <a:cubicBezTo>
                    <a:pt x="8" y="36"/>
                    <a:pt x="84" y="36"/>
                    <a:pt x="88" y="31"/>
                  </a:cubicBezTo>
                  <a:cubicBezTo>
                    <a:pt x="92" y="26"/>
                    <a:pt x="87" y="0"/>
                    <a:pt x="84" y="0"/>
                  </a:cubicBez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Rectangle 232"/>
            <p:cNvSpPr>
              <a:spLocks noChangeArrowheads="1"/>
            </p:cNvSpPr>
            <p:nvPr/>
          </p:nvSpPr>
          <p:spPr bwMode="auto">
            <a:xfrm>
              <a:off x="5959" y="3317"/>
              <a:ext cx="147" cy="2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233"/>
            <p:cNvSpPr>
              <a:spLocks noChangeArrowheads="1"/>
            </p:cNvSpPr>
            <p:nvPr/>
          </p:nvSpPr>
          <p:spPr bwMode="auto">
            <a:xfrm>
              <a:off x="5780" y="3335"/>
              <a:ext cx="144" cy="18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234"/>
            <p:cNvSpPr>
              <a:spLocks/>
            </p:cNvSpPr>
            <p:nvPr/>
          </p:nvSpPr>
          <p:spPr bwMode="auto">
            <a:xfrm>
              <a:off x="6309" y="2267"/>
              <a:ext cx="105" cy="320"/>
            </a:xfrm>
            <a:custGeom>
              <a:avLst/>
              <a:gdLst>
                <a:gd name="T0" fmla="*/ 95 w 105"/>
                <a:gd name="T1" fmla="*/ 320 h 320"/>
                <a:gd name="T2" fmla="*/ 105 w 105"/>
                <a:gd name="T3" fmla="*/ 4 h 320"/>
                <a:gd name="T4" fmla="*/ 11 w 105"/>
                <a:gd name="T5" fmla="*/ 0 h 320"/>
                <a:gd name="T6" fmla="*/ 0 w 105"/>
                <a:gd name="T7" fmla="*/ 316 h 320"/>
                <a:gd name="T8" fmla="*/ 95 w 105"/>
                <a:gd name="T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320">
                  <a:moveTo>
                    <a:pt x="95" y="320"/>
                  </a:moveTo>
                  <a:lnTo>
                    <a:pt x="105" y="4"/>
                  </a:lnTo>
                  <a:lnTo>
                    <a:pt x="11" y="0"/>
                  </a:lnTo>
                  <a:lnTo>
                    <a:pt x="0" y="316"/>
                  </a:lnTo>
                  <a:lnTo>
                    <a:pt x="95" y="32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235"/>
            <p:cNvSpPr>
              <a:spLocks/>
            </p:cNvSpPr>
            <p:nvPr/>
          </p:nvSpPr>
          <p:spPr bwMode="auto">
            <a:xfrm>
              <a:off x="6306" y="2541"/>
              <a:ext cx="98" cy="106"/>
            </a:xfrm>
            <a:custGeom>
              <a:avLst/>
              <a:gdLst>
                <a:gd name="T0" fmla="*/ 14 w 28"/>
                <a:gd name="T1" fmla="*/ 30 h 30"/>
                <a:gd name="T2" fmla="*/ 27 w 28"/>
                <a:gd name="T3" fmla="*/ 15 h 30"/>
                <a:gd name="T4" fmla="*/ 15 w 28"/>
                <a:gd name="T5" fmla="*/ 0 h 30"/>
                <a:gd name="T6" fmla="*/ 1 w 28"/>
                <a:gd name="T7" fmla="*/ 14 h 30"/>
                <a:gd name="T8" fmla="*/ 14 w 2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14" y="30"/>
                  </a:moveTo>
                  <a:cubicBezTo>
                    <a:pt x="21" y="30"/>
                    <a:pt x="27" y="24"/>
                    <a:pt x="27" y="15"/>
                  </a:cubicBezTo>
                  <a:cubicBezTo>
                    <a:pt x="28" y="7"/>
                    <a:pt x="22" y="0"/>
                    <a:pt x="15" y="0"/>
                  </a:cubicBezTo>
                  <a:cubicBezTo>
                    <a:pt x="7" y="0"/>
                    <a:pt x="1" y="6"/>
                    <a:pt x="1" y="14"/>
                  </a:cubicBezTo>
                  <a:cubicBezTo>
                    <a:pt x="0" y="22"/>
                    <a:pt x="6" y="29"/>
                    <a:pt x="14" y="30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36"/>
            <p:cNvSpPr>
              <a:spLocks/>
            </p:cNvSpPr>
            <p:nvPr/>
          </p:nvSpPr>
          <p:spPr bwMode="auto">
            <a:xfrm>
              <a:off x="6299" y="2151"/>
              <a:ext cx="136" cy="144"/>
            </a:xfrm>
            <a:custGeom>
              <a:avLst/>
              <a:gdLst>
                <a:gd name="T0" fmla="*/ 1 w 39"/>
                <a:gd name="T1" fmla="*/ 28 h 41"/>
                <a:gd name="T2" fmla="*/ 10 w 39"/>
                <a:gd name="T3" fmla="*/ 39 h 41"/>
                <a:gd name="T4" fmla="*/ 25 w 39"/>
                <a:gd name="T5" fmla="*/ 40 h 41"/>
                <a:gd name="T6" fmla="*/ 36 w 39"/>
                <a:gd name="T7" fmla="*/ 31 h 41"/>
                <a:gd name="T8" fmla="*/ 38 w 39"/>
                <a:gd name="T9" fmla="*/ 13 h 41"/>
                <a:gd name="T10" fmla="*/ 29 w 39"/>
                <a:gd name="T11" fmla="*/ 2 h 41"/>
                <a:gd name="T12" fmla="*/ 14 w 39"/>
                <a:gd name="T13" fmla="*/ 0 h 41"/>
                <a:gd name="T14" fmla="*/ 2 w 39"/>
                <a:gd name="T15" fmla="*/ 9 h 41"/>
                <a:gd name="T16" fmla="*/ 1 w 39"/>
                <a:gd name="T17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41">
                  <a:moveTo>
                    <a:pt x="1" y="28"/>
                  </a:moveTo>
                  <a:cubicBezTo>
                    <a:pt x="0" y="33"/>
                    <a:pt x="4" y="38"/>
                    <a:pt x="10" y="39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1" y="41"/>
                    <a:pt x="36" y="37"/>
                    <a:pt x="36" y="31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9" y="7"/>
                    <a:pt x="34" y="2"/>
                    <a:pt x="29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3" y="4"/>
                    <a:pt x="2" y="9"/>
                  </a:cubicBezTo>
                  <a:lnTo>
                    <a:pt x="1" y="28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237"/>
            <p:cNvSpPr>
              <a:spLocks/>
            </p:cNvSpPr>
            <p:nvPr/>
          </p:nvSpPr>
          <p:spPr bwMode="auto">
            <a:xfrm>
              <a:off x="6285" y="2179"/>
              <a:ext cx="73" cy="43"/>
            </a:xfrm>
            <a:custGeom>
              <a:avLst/>
              <a:gdLst>
                <a:gd name="T0" fmla="*/ 14 w 21"/>
                <a:gd name="T1" fmla="*/ 12 h 12"/>
                <a:gd name="T2" fmla="*/ 20 w 21"/>
                <a:gd name="T3" fmla="*/ 7 h 12"/>
                <a:gd name="T4" fmla="*/ 20 w 21"/>
                <a:gd name="T5" fmla="*/ 7 h 12"/>
                <a:gd name="T6" fmla="*/ 15 w 21"/>
                <a:gd name="T7" fmla="*/ 1 h 12"/>
                <a:gd name="T8" fmla="*/ 7 w 21"/>
                <a:gd name="T9" fmla="*/ 0 h 12"/>
                <a:gd name="T10" fmla="*/ 1 w 21"/>
                <a:gd name="T11" fmla="*/ 5 h 12"/>
                <a:gd name="T12" fmla="*/ 1 w 21"/>
                <a:gd name="T13" fmla="*/ 5 h 12"/>
                <a:gd name="T14" fmla="*/ 6 w 21"/>
                <a:gd name="T15" fmla="*/ 11 h 12"/>
                <a:gd name="T16" fmla="*/ 14 w 21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2">
                  <a:moveTo>
                    <a:pt x="14" y="12"/>
                  </a:moveTo>
                  <a:cubicBezTo>
                    <a:pt x="17" y="12"/>
                    <a:pt x="20" y="10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4"/>
                    <a:pt x="18" y="1"/>
                    <a:pt x="15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8"/>
                    <a:pt x="2" y="11"/>
                    <a:pt x="6" y="11"/>
                  </a:cubicBezTo>
                  <a:lnTo>
                    <a:pt x="14" y="12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38"/>
            <p:cNvSpPr>
              <a:spLocks/>
            </p:cNvSpPr>
            <p:nvPr/>
          </p:nvSpPr>
          <p:spPr bwMode="auto">
            <a:xfrm>
              <a:off x="6278" y="2194"/>
              <a:ext cx="94" cy="101"/>
            </a:xfrm>
            <a:custGeom>
              <a:avLst/>
              <a:gdLst>
                <a:gd name="T0" fmla="*/ 23 w 27"/>
                <a:gd name="T1" fmla="*/ 25 h 29"/>
                <a:gd name="T2" fmla="*/ 21 w 27"/>
                <a:gd name="T3" fmla="*/ 8 h 29"/>
                <a:gd name="T4" fmla="*/ 4 w 27"/>
                <a:gd name="T5" fmla="*/ 3 h 29"/>
                <a:gd name="T6" fmla="*/ 6 w 27"/>
                <a:gd name="T7" fmla="*/ 21 h 29"/>
                <a:gd name="T8" fmla="*/ 23 w 27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23" y="25"/>
                  </a:moveTo>
                  <a:cubicBezTo>
                    <a:pt x="27" y="22"/>
                    <a:pt x="26" y="14"/>
                    <a:pt x="21" y="8"/>
                  </a:cubicBezTo>
                  <a:cubicBezTo>
                    <a:pt x="16" y="2"/>
                    <a:pt x="8" y="0"/>
                    <a:pt x="4" y="3"/>
                  </a:cubicBezTo>
                  <a:cubicBezTo>
                    <a:pt x="0" y="7"/>
                    <a:pt x="0" y="15"/>
                    <a:pt x="6" y="21"/>
                  </a:cubicBezTo>
                  <a:cubicBezTo>
                    <a:pt x="11" y="27"/>
                    <a:pt x="18" y="29"/>
                    <a:pt x="23" y="25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39"/>
            <p:cNvSpPr>
              <a:spLocks/>
            </p:cNvSpPr>
            <p:nvPr/>
          </p:nvSpPr>
          <p:spPr bwMode="auto">
            <a:xfrm>
              <a:off x="6281" y="2176"/>
              <a:ext cx="46" cy="77"/>
            </a:xfrm>
            <a:custGeom>
              <a:avLst/>
              <a:gdLst>
                <a:gd name="T0" fmla="*/ 13 w 13"/>
                <a:gd name="T1" fmla="*/ 7 h 22"/>
                <a:gd name="T2" fmla="*/ 8 w 13"/>
                <a:gd name="T3" fmla="*/ 0 h 22"/>
                <a:gd name="T4" fmla="*/ 8 w 13"/>
                <a:gd name="T5" fmla="*/ 0 h 22"/>
                <a:gd name="T6" fmla="*/ 1 w 13"/>
                <a:gd name="T7" fmla="*/ 5 h 22"/>
                <a:gd name="T8" fmla="*/ 0 w 13"/>
                <a:gd name="T9" fmla="*/ 15 h 22"/>
                <a:gd name="T10" fmla="*/ 5 w 13"/>
                <a:gd name="T11" fmla="*/ 21 h 22"/>
                <a:gd name="T12" fmla="*/ 5 w 13"/>
                <a:gd name="T13" fmla="*/ 21 h 22"/>
                <a:gd name="T14" fmla="*/ 12 w 13"/>
                <a:gd name="T15" fmla="*/ 16 h 22"/>
                <a:gd name="T16" fmla="*/ 13 w 13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2">
                  <a:moveTo>
                    <a:pt x="13" y="7"/>
                  </a:moveTo>
                  <a:cubicBezTo>
                    <a:pt x="13" y="4"/>
                    <a:pt x="11" y="1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1" y="2"/>
                    <a:pt x="1" y="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2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8" y="22"/>
                    <a:pt x="11" y="19"/>
                    <a:pt x="12" y="16"/>
                  </a:cubicBezTo>
                  <a:lnTo>
                    <a:pt x="13" y="7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40"/>
            <p:cNvSpPr>
              <a:spLocks/>
            </p:cNvSpPr>
            <p:nvPr/>
          </p:nvSpPr>
          <p:spPr bwMode="auto">
            <a:xfrm>
              <a:off x="6057" y="2562"/>
              <a:ext cx="308" cy="243"/>
            </a:xfrm>
            <a:custGeom>
              <a:avLst/>
              <a:gdLst>
                <a:gd name="T0" fmla="*/ 252 w 308"/>
                <a:gd name="T1" fmla="*/ 0 h 243"/>
                <a:gd name="T2" fmla="*/ 0 w 308"/>
                <a:gd name="T3" fmla="*/ 155 h 243"/>
                <a:gd name="T4" fmla="*/ 56 w 308"/>
                <a:gd name="T5" fmla="*/ 243 h 243"/>
                <a:gd name="T6" fmla="*/ 308 w 308"/>
                <a:gd name="T7" fmla="*/ 88 h 243"/>
                <a:gd name="T8" fmla="*/ 252 w 308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243">
                  <a:moveTo>
                    <a:pt x="252" y="0"/>
                  </a:moveTo>
                  <a:lnTo>
                    <a:pt x="0" y="155"/>
                  </a:lnTo>
                  <a:lnTo>
                    <a:pt x="56" y="243"/>
                  </a:lnTo>
                  <a:lnTo>
                    <a:pt x="308" y="88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241"/>
            <p:cNvSpPr>
              <a:spLocks/>
            </p:cNvSpPr>
            <p:nvPr/>
          </p:nvSpPr>
          <p:spPr bwMode="auto">
            <a:xfrm>
              <a:off x="6285" y="2545"/>
              <a:ext cx="119" cy="116"/>
            </a:xfrm>
            <a:custGeom>
              <a:avLst/>
              <a:gdLst>
                <a:gd name="T0" fmla="*/ 30 w 34"/>
                <a:gd name="T1" fmla="*/ 9 h 33"/>
                <a:gd name="T2" fmla="*/ 9 w 34"/>
                <a:gd name="T3" fmla="*/ 4 h 33"/>
                <a:gd name="T4" fmla="*/ 4 w 34"/>
                <a:gd name="T5" fmla="*/ 24 h 33"/>
                <a:gd name="T6" fmla="*/ 25 w 34"/>
                <a:gd name="T7" fmla="*/ 29 h 33"/>
                <a:gd name="T8" fmla="*/ 30 w 34"/>
                <a:gd name="T9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3">
                  <a:moveTo>
                    <a:pt x="30" y="9"/>
                  </a:moveTo>
                  <a:cubicBezTo>
                    <a:pt x="25" y="2"/>
                    <a:pt x="16" y="0"/>
                    <a:pt x="9" y="4"/>
                  </a:cubicBezTo>
                  <a:cubicBezTo>
                    <a:pt x="2" y="8"/>
                    <a:pt x="0" y="17"/>
                    <a:pt x="4" y="24"/>
                  </a:cubicBezTo>
                  <a:cubicBezTo>
                    <a:pt x="8" y="31"/>
                    <a:pt x="18" y="33"/>
                    <a:pt x="25" y="29"/>
                  </a:cubicBezTo>
                  <a:cubicBezTo>
                    <a:pt x="32" y="25"/>
                    <a:pt x="34" y="16"/>
                    <a:pt x="30" y="9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42"/>
            <p:cNvSpPr>
              <a:spLocks/>
            </p:cNvSpPr>
            <p:nvPr/>
          </p:nvSpPr>
          <p:spPr bwMode="auto">
            <a:xfrm>
              <a:off x="6032" y="2696"/>
              <a:ext cx="119" cy="119"/>
            </a:xfrm>
            <a:custGeom>
              <a:avLst/>
              <a:gdLst>
                <a:gd name="T0" fmla="*/ 30 w 34"/>
                <a:gd name="T1" fmla="*/ 9 h 34"/>
                <a:gd name="T2" fmla="*/ 9 w 34"/>
                <a:gd name="T3" fmla="*/ 4 h 34"/>
                <a:gd name="T4" fmla="*/ 4 w 34"/>
                <a:gd name="T5" fmla="*/ 25 h 34"/>
                <a:gd name="T6" fmla="*/ 25 w 34"/>
                <a:gd name="T7" fmla="*/ 30 h 34"/>
                <a:gd name="T8" fmla="*/ 30 w 34"/>
                <a:gd name="T9" fmla="*/ 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30" y="9"/>
                  </a:moveTo>
                  <a:cubicBezTo>
                    <a:pt x="25" y="2"/>
                    <a:pt x="16" y="0"/>
                    <a:pt x="9" y="4"/>
                  </a:cubicBezTo>
                  <a:cubicBezTo>
                    <a:pt x="2" y="9"/>
                    <a:pt x="0" y="18"/>
                    <a:pt x="4" y="25"/>
                  </a:cubicBezTo>
                  <a:cubicBezTo>
                    <a:pt x="9" y="32"/>
                    <a:pt x="18" y="34"/>
                    <a:pt x="25" y="30"/>
                  </a:cubicBezTo>
                  <a:cubicBezTo>
                    <a:pt x="32" y="26"/>
                    <a:pt x="34" y="16"/>
                    <a:pt x="30" y="9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43"/>
            <p:cNvSpPr>
              <a:spLocks/>
            </p:cNvSpPr>
            <p:nvPr/>
          </p:nvSpPr>
          <p:spPr bwMode="auto">
            <a:xfrm>
              <a:off x="6043" y="2629"/>
              <a:ext cx="207" cy="186"/>
            </a:xfrm>
            <a:custGeom>
              <a:avLst/>
              <a:gdLst>
                <a:gd name="T0" fmla="*/ 143 w 207"/>
                <a:gd name="T1" fmla="*/ 0 h 186"/>
                <a:gd name="T2" fmla="*/ 0 w 207"/>
                <a:gd name="T3" fmla="*/ 84 h 186"/>
                <a:gd name="T4" fmla="*/ 63 w 207"/>
                <a:gd name="T5" fmla="*/ 186 h 186"/>
                <a:gd name="T6" fmla="*/ 207 w 207"/>
                <a:gd name="T7" fmla="*/ 102 h 186"/>
                <a:gd name="T8" fmla="*/ 143 w 207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86">
                  <a:moveTo>
                    <a:pt x="143" y="0"/>
                  </a:moveTo>
                  <a:lnTo>
                    <a:pt x="0" y="84"/>
                  </a:lnTo>
                  <a:lnTo>
                    <a:pt x="63" y="186"/>
                  </a:lnTo>
                  <a:lnTo>
                    <a:pt x="207" y="10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44"/>
            <p:cNvSpPr>
              <a:spLocks/>
            </p:cNvSpPr>
            <p:nvPr/>
          </p:nvSpPr>
          <p:spPr bwMode="auto">
            <a:xfrm>
              <a:off x="6015" y="2692"/>
              <a:ext cx="136" cy="137"/>
            </a:xfrm>
            <a:custGeom>
              <a:avLst/>
              <a:gdLst>
                <a:gd name="T0" fmla="*/ 34 w 39"/>
                <a:gd name="T1" fmla="*/ 11 h 39"/>
                <a:gd name="T2" fmla="*/ 11 w 39"/>
                <a:gd name="T3" fmla="*/ 5 h 39"/>
                <a:gd name="T4" fmla="*/ 5 w 39"/>
                <a:gd name="T5" fmla="*/ 28 h 39"/>
                <a:gd name="T6" fmla="*/ 28 w 39"/>
                <a:gd name="T7" fmla="*/ 34 h 39"/>
                <a:gd name="T8" fmla="*/ 34 w 39"/>
                <a:gd name="T9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4" y="11"/>
                  </a:moveTo>
                  <a:cubicBezTo>
                    <a:pt x="29" y="2"/>
                    <a:pt x="19" y="0"/>
                    <a:pt x="11" y="5"/>
                  </a:cubicBezTo>
                  <a:cubicBezTo>
                    <a:pt x="3" y="10"/>
                    <a:pt x="0" y="20"/>
                    <a:pt x="5" y="28"/>
                  </a:cubicBezTo>
                  <a:cubicBezTo>
                    <a:pt x="10" y="36"/>
                    <a:pt x="20" y="39"/>
                    <a:pt x="28" y="34"/>
                  </a:cubicBezTo>
                  <a:cubicBezTo>
                    <a:pt x="36" y="29"/>
                    <a:pt x="39" y="19"/>
                    <a:pt x="34" y="11"/>
                  </a:cubicBez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245"/>
            <p:cNvSpPr>
              <a:spLocks/>
            </p:cNvSpPr>
            <p:nvPr/>
          </p:nvSpPr>
          <p:spPr bwMode="auto">
            <a:xfrm>
              <a:off x="2121" y="1614"/>
              <a:ext cx="105" cy="323"/>
            </a:xfrm>
            <a:custGeom>
              <a:avLst/>
              <a:gdLst>
                <a:gd name="T0" fmla="*/ 91 w 105"/>
                <a:gd name="T1" fmla="*/ 323 h 323"/>
                <a:gd name="T2" fmla="*/ 105 w 105"/>
                <a:gd name="T3" fmla="*/ 4 h 323"/>
                <a:gd name="T4" fmla="*/ 10 w 105"/>
                <a:gd name="T5" fmla="*/ 0 h 323"/>
                <a:gd name="T6" fmla="*/ 0 w 105"/>
                <a:gd name="T7" fmla="*/ 320 h 323"/>
                <a:gd name="T8" fmla="*/ 91 w 105"/>
                <a:gd name="T9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323">
                  <a:moveTo>
                    <a:pt x="91" y="323"/>
                  </a:moveTo>
                  <a:lnTo>
                    <a:pt x="105" y="4"/>
                  </a:lnTo>
                  <a:lnTo>
                    <a:pt x="10" y="0"/>
                  </a:lnTo>
                  <a:lnTo>
                    <a:pt x="0" y="320"/>
                  </a:lnTo>
                  <a:lnTo>
                    <a:pt x="91" y="323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246"/>
            <p:cNvSpPr>
              <a:spLocks/>
            </p:cNvSpPr>
            <p:nvPr/>
          </p:nvSpPr>
          <p:spPr bwMode="auto">
            <a:xfrm>
              <a:off x="2117" y="1888"/>
              <a:ext cx="98" cy="105"/>
            </a:xfrm>
            <a:custGeom>
              <a:avLst/>
              <a:gdLst>
                <a:gd name="T0" fmla="*/ 13 w 28"/>
                <a:gd name="T1" fmla="*/ 30 h 30"/>
                <a:gd name="T2" fmla="*/ 27 w 28"/>
                <a:gd name="T3" fmla="*/ 16 h 30"/>
                <a:gd name="T4" fmla="*/ 14 w 28"/>
                <a:gd name="T5" fmla="*/ 0 h 30"/>
                <a:gd name="T6" fmla="*/ 1 w 28"/>
                <a:gd name="T7" fmla="*/ 15 h 30"/>
                <a:gd name="T8" fmla="*/ 13 w 2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13" y="30"/>
                  </a:moveTo>
                  <a:cubicBezTo>
                    <a:pt x="21" y="30"/>
                    <a:pt x="27" y="24"/>
                    <a:pt x="27" y="16"/>
                  </a:cubicBezTo>
                  <a:cubicBezTo>
                    <a:pt x="28" y="8"/>
                    <a:pt x="22" y="1"/>
                    <a:pt x="14" y="0"/>
                  </a:cubicBezTo>
                  <a:cubicBezTo>
                    <a:pt x="7" y="0"/>
                    <a:pt x="1" y="6"/>
                    <a:pt x="1" y="15"/>
                  </a:cubicBezTo>
                  <a:cubicBezTo>
                    <a:pt x="0" y="23"/>
                    <a:pt x="6" y="30"/>
                    <a:pt x="13" y="30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247"/>
            <p:cNvSpPr>
              <a:spLocks/>
            </p:cNvSpPr>
            <p:nvPr/>
          </p:nvSpPr>
          <p:spPr bwMode="auto">
            <a:xfrm>
              <a:off x="2110" y="1498"/>
              <a:ext cx="133" cy="144"/>
            </a:xfrm>
            <a:custGeom>
              <a:avLst/>
              <a:gdLst>
                <a:gd name="T0" fmla="*/ 1 w 38"/>
                <a:gd name="T1" fmla="*/ 28 h 41"/>
                <a:gd name="T2" fmla="*/ 10 w 38"/>
                <a:gd name="T3" fmla="*/ 39 h 41"/>
                <a:gd name="T4" fmla="*/ 25 w 38"/>
                <a:gd name="T5" fmla="*/ 41 h 41"/>
                <a:gd name="T6" fmla="*/ 36 w 38"/>
                <a:gd name="T7" fmla="*/ 31 h 41"/>
                <a:gd name="T8" fmla="*/ 38 w 38"/>
                <a:gd name="T9" fmla="*/ 13 h 41"/>
                <a:gd name="T10" fmla="*/ 29 w 38"/>
                <a:gd name="T11" fmla="*/ 2 h 41"/>
                <a:gd name="T12" fmla="*/ 14 w 38"/>
                <a:gd name="T13" fmla="*/ 0 h 41"/>
                <a:gd name="T14" fmla="*/ 2 w 38"/>
                <a:gd name="T15" fmla="*/ 10 h 41"/>
                <a:gd name="T16" fmla="*/ 1 w 38"/>
                <a:gd name="T17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41">
                  <a:moveTo>
                    <a:pt x="1" y="28"/>
                  </a:moveTo>
                  <a:cubicBezTo>
                    <a:pt x="0" y="34"/>
                    <a:pt x="4" y="39"/>
                    <a:pt x="10" y="39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31" y="41"/>
                    <a:pt x="36" y="37"/>
                    <a:pt x="36" y="31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8"/>
                    <a:pt x="34" y="2"/>
                    <a:pt x="29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0"/>
                    <a:pt x="3" y="4"/>
                    <a:pt x="2" y="10"/>
                  </a:cubicBezTo>
                  <a:lnTo>
                    <a:pt x="1" y="28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248"/>
            <p:cNvSpPr>
              <a:spLocks/>
            </p:cNvSpPr>
            <p:nvPr/>
          </p:nvSpPr>
          <p:spPr bwMode="auto">
            <a:xfrm>
              <a:off x="2096" y="1526"/>
              <a:ext cx="70" cy="46"/>
            </a:xfrm>
            <a:custGeom>
              <a:avLst/>
              <a:gdLst>
                <a:gd name="T0" fmla="*/ 14 w 20"/>
                <a:gd name="T1" fmla="*/ 12 h 13"/>
                <a:gd name="T2" fmla="*/ 20 w 20"/>
                <a:gd name="T3" fmla="*/ 7 h 13"/>
                <a:gd name="T4" fmla="*/ 20 w 20"/>
                <a:gd name="T5" fmla="*/ 7 h 13"/>
                <a:gd name="T6" fmla="*/ 15 w 20"/>
                <a:gd name="T7" fmla="*/ 1 h 13"/>
                <a:gd name="T8" fmla="*/ 6 w 20"/>
                <a:gd name="T9" fmla="*/ 0 h 13"/>
                <a:gd name="T10" fmla="*/ 0 w 20"/>
                <a:gd name="T11" fmla="*/ 5 h 13"/>
                <a:gd name="T12" fmla="*/ 0 w 20"/>
                <a:gd name="T13" fmla="*/ 5 h 13"/>
                <a:gd name="T14" fmla="*/ 5 w 20"/>
                <a:gd name="T15" fmla="*/ 11 h 13"/>
                <a:gd name="T16" fmla="*/ 14 w 20"/>
                <a:gd name="T1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3">
                  <a:moveTo>
                    <a:pt x="14" y="12"/>
                  </a:moveTo>
                  <a:cubicBezTo>
                    <a:pt x="17" y="13"/>
                    <a:pt x="20" y="10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4"/>
                    <a:pt x="18" y="1"/>
                    <a:pt x="15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1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" y="11"/>
                    <a:pt x="5" y="11"/>
                  </a:cubicBezTo>
                  <a:lnTo>
                    <a:pt x="14" y="12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249"/>
            <p:cNvSpPr>
              <a:spLocks/>
            </p:cNvSpPr>
            <p:nvPr/>
          </p:nvSpPr>
          <p:spPr bwMode="auto">
            <a:xfrm>
              <a:off x="2086" y="1540"/>
              <a:ext cx="98" cy="102"/>
            </a:xfrm>
            <a:custGeom>
              <a:avLst/>
              <a:gdLst>
                <a:gd name="T0" fmla="*/ 23 w 28"/>
                <a:gd name="T1" fmla="*/ 25 h 29"/>
                <a:gd name="T2" fmla="*/ 22 w 28"/>
                <a:gd name="T3" fmla="*/ 8 h 29"/>
                <a:gd name="T4" fmla="*/ 5 w 28"/>
                <a:gd name="T5" fmla="*/ 3 h 29"/>
                <a:gd name="T6" fmla="*/ 6 w 28"/>
                <a:gd name="T7" fmla="*/ 21 h 29"/>
                <a:gd name="T8" fmla="*/ 23 w 28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23" y="25"/>
                  </a:moveTo>
                  <a:cubicBezTo>
                    <a:pt x="28" y="22"/>
                    <a:pt x="27" y="14"/>
                    <a:pt x="22" y="8"/>
                  </a:cubicBezTo>
                  <a:cubicBezTo>
                    <a:pt x="16" y="2"/>
                    <a:pt x="9" y="0"/>
                    <a:pt x="5" y="3"/>
                  </a:cubicBezTo>
                  <a:cubicBezTo>
                    <a:pt x="0" y="7"/>
                    <a:pt x="1" y="15"/>
                    <a:pt x="6" y="21"/>
                  </a:cubicBezTo>
                  <a:cubicBezTo>
                    <a:pt x="12" y="27"/>
                    <a:pt x="19" y="29"/>
                    <a:pt x="23" y="25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250"/>
            <p:cNvSpPr>
              <a:spLocks/>
            </p:cNvSpPr>
            <p:nvPr/>
          </p:nvSpPr>
          <p:spPr bwMode="auto">
            <a:xfrm>
              <a:off x="2089" y="1523"/>
              <a:ext cx="49" cy="77"/>
            </a:xfrm>
            <a:custGeom>
              <a:avLst/>
              <a:gdLst>
                <a:gd name="T0" fmla="*/ 14 w 14"/>
                <a:gd name="T1" fmla="*/ 7 h 22"/>
                <a:gd name="T2" fmla="*/ 8 w 14"/>
                <a:gd name="T3" fmla="*/ 1 h 22"/>
                <a:gd name="T4" fmla="*/ 8 w 14"/>
                <a:gd name="T5" fmla="*/ 1 h 22"/>
                <a:gd name="T6" fmla="*/ 2 w 14"/>
                <a:gd name="T7" fmla="*/ 6 h 22"/>
                <a:gd name="T8" fmla="*/ 1 w 14"/>
                <a:gd name="T9" fmla="*/ 15 h 22"/>
                <a:gd name="T10" fmla="*/ 6 w 14"/>
                <a:gd name="T11" fmla="*/ 21 h 22"/>
                <a:gd name="T12" fmla="*/ 6 w 14"/>
                <a:gd name="T13" fmla="*/ 21 h 22"/>
                <a:gd name="T14" fmla="*/ 12 w 14"/>
                <a:gd name="T15" fmla="*/ 16 h 22"/>
                <a:gd name="T16" fmla="*/ 14 w 14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2">
                  <a:moveTo>
                    <a:pt x="14" y="7"/>
                  </a:moveTo>
                  <a:cubicBezTo>
                    <a:pt x="14" y="4"/>
                    <a:pt x="12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0"/>
                    <a:pt x="2" y="2"/>
                    <a:pt x="2" y="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8"/>
                    <a:pt x="3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9" y="22"/>
                    <a:pt x="12" y="20"/>
                    <a:pt x="12" y="16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251"/>
            <p:cNvSpPr>
              <a:spLocks/>
            </p:cNvSpPr>
            <p:nvPr/>
          </p:nvSpPr>
          <p:spPr bwMode="auto">
            <a:xfrm>
              <a:off x="1868" y="1909"/>
              <a:ext cx="309" cy="242"/>
            </a:xfrm>
            <a:custGeom>
              <a:avLst/>
              <a:gdLst>
                <a:gd name="T0" fmla="*/ 253 w 309"/>
                <a:gd name="T1" fmla="*/ 0 h 242"/>
                <a:gd name="T2" fmla="*/ 0 w 309"/>
                <a:gd name="T3" fmla="*/ 155 h 242"/>
                <a:gd name="T4" fmla="*/ 57 w 309"/>
                <a:gd name="T5" fmla="*/ 242 h 242"/>
                <a:gd name="T6" fmla="*/ 309 w 309"/>
                <a:gd name="T7" fmla="*/ 91 h 242"/>
                <a:gd name="T8" fmla="*/ 253 w 309"/>
                <a:gd name="T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242">
                  <a:moveTo>
                    <a:pt x="253" y="0"/>
                  </a:moveTo>
                  <a:lnTo>
                    <a:pt x="0" y="155"/>
                  </a:lnTo>
                  <a:lnTo>
                    <a:pt x="57" y="242"/>
                  </a:lnTo>
                  <a:lnTo>
                    <a:pt x="309" y="91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252"/>
            <p:cNvSpPr>
              <a:spLocks/>
            </p:cNvSpPr>
            <p:nvPr/>
          </p:nvSpPr>
          <p:spPr bwMode="auto">
            <a:xfrm>
              <a:off x="2096" y="1892"/>
              <a:ext cx="119" cy="119"/>
            </a:xfrm>
            <a:custGeom>
              <a:avLst/>
              <a:gdLst>
                <a:gd name="T0" fmla="*/ 29 w 34"/>
                <a:gd name="T1" fmla="*/ 9 h 34"/>
                <a:gd name="T2" fmla="*/ 9 w 34"/>
                <a:gd name="T3" fmla="*/ 4 h 34"/>
                <a:gd name="T4" fmla="*/ 4 w 34"/>
                <a:gd name="T5" fmla="*/ 24 h 34"/>
                <a:gd name="T6" fmla="*/ 24 w 34"/>
                <a:gd name="T7" fmla="*/ 29 h 34"/>
                <a:gd name="T8" fmla="*/ 29 w 34"/>
                <a:gd name="T9" fmla="*/ 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29" y="9"/>
                  </a:moveTo>
                  <a:cubicBezTo>
                    <a:pt x="25" y="2"/>
                    <a:pt x="16" y="0"/>
                    <a:pt x="9" y="4"/>
                  </a:cubicBezTo>
                  <a:cubicBezTo>
                    <a:pt x="2" y="8"/>
                    <a:pt x="0" y="17"/>
                    <a:pt x="4" y="24"/>
                  </a:cubicBezTo>
                  <a:cubicBezTo>
                    <a:pt x="8" y="31"/>
                    <a:pt x="17" y="34"/>
                    <a:pt x="24" y="29"/>
                  </a:cubicBezTo>
                  <a:cubicBezTo>
                    <a:pt x="31" y="25"/>
                    <a:pt x="34" y="16"/>
                    <a:pt x="29" y="9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253"/>
            <p:cNvSpPr>
              <a:spLocks/>
            </p:cNvSpPr>
            <p:nvPr/>
          </p:nvSpPr>
          <p:spPr bwMode="auto">
            <a:xfrm>
              <a:off x="1844" y="2046"/>
              <a:ext cx="119" cy="116"/>
            </a:xfrm>
            <a:custGeom>
              <a:avLst/>
              <a:gdLst>
                <a:gd name="T0" fmla="*/ 29 w 34"/>
                <a:gd name="T1" fmla="*/ 9 h 33"/>
                <a:gd name="T2" fmla="*/ 9 w 34"/>
                <a:gd name="T3" fmla="*/ 4 h 33"/>
                <a:gd name="T4" fmla="*/ 4 w 34"/>
                <a:gd name="T5" fmla="*/ 24 h 33"/>
                <a:gd name="T6" fmla="*/ 24 w 34"/>
                <a:gd name="T7" fmla="*/ 29 h 33"/>
                <a:gd name="T8" fmla="*/ 29 w 34"/>
                <a:gd name="T9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3">
                  <a:moveTo>
                    <a:pt x="29" y="9"/>
                  </a:moveTo>
                  <a:cubicBezTo>
                    <a:pt x="25" y="2"/>
                    <a:pt x="16" y="0"/>
                    <a:pt x="9" y="4"/>
                  </a:cubicBezTo>
                  <a:cubicBezTo>
                    <a:pt x="2" y="8"/>
                    <a:pt x="0" y="17"/>
                    <a:pt x="4" y="24"/>
                  </a:cubicBezTo>
                  <a:cubicBezTo>
                    <a:pt x="8" y="31"/>
                    <a:pt x="17" y="33"/>
                    <a:pt x="24" y="29"/>
                  </a:cubicBezTo>
                  <a:cubicBezTo>
                    <a:pt x="31" y="25"/>
                    <a:pt x="34" y="16"/>
                    <a:pt x="29" y="9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254"/>
            <p:cNvSpPr>
              <a:spLocks/>
            </p:cNvSpPr>
            <p:nvPr/>
          </p:nvSpPr>
          <p:spPr bwMode="auto">
            <a:xfrm>
              <a:off x="1854" y="1976"/>
              <a:ext cx="207" cy="186"/>
            </a:xfrm>
            <a:custGeom>
              <a:avLst/>
              <a:gdLst>
                <a:gd name="T0" fmla="*/ 144 w 207"/>
                <a:gd name="T1" fmla="*/ 0 h 186"/>
                <a:gd name="T2" fmla="*/ 0 w 207"/>
                <a:gd name="T3" fmla="*/ 84 h 186"/>
                <a:gd name="T4" fmla="*/ 64 w 207"/>
                <a:gd name="T5" fmla="*/ 186 h 186"/>
                <a:gd name="T6" fmla="*/ 207 w 207"/>
                <a:gd name="T7" fmla="*/ 102 h 186"/>
                <a:gd name="T8" fmla="*/ 144 w 207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86">
                  <a:moveTo>
                    <a:pt x="144" y="0"/>
                  </a:moveTo>
                  <a:lnTo>
                    <a:pt x="0" y="84"/>
                  </a:lnTo>
                  <a:lnTo>
                    <a:pt x="64" y="186"/>
                  </a:lnTo>
                  <a:lnTo>
                    <a:pt x="207" y="10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569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255"/>
            <p:cNvSpPr>
              <a:spLocks/>
            </p:cNvSpPr>
            <p:nvPr/>
          </p:nvSpPr>
          <p:spPr bwMode="auto">
            <a:xfrm>
              <a:off x="1826" y="2039"/>
              <a:ext cx="137" cy="137"/>
            </a:xfrm>
            <a:custGeom>
              <a:avLst/>
              <a:gdLst>
                <a:gd name="T0" fmla="*/ 34 w 39"/>
                <a:gd name="T1" fmla="*/ 11 h 39"/>
                <a:gd name="T2" fmla="*/ 10 w 39"/>
                <a:gd name="T3" fmla="*/ 5 h 39"/>
                <a:gd name="T4" fmla="*/ 5 w 39"/>
                <a:gd name="T5" fmla="*/ 28 h 39"/>
                <a:gd name="T6" fmla="*/ 28 w 39"/>
                <a:gd name="T7" fmla="*/ 34 h 39"/>
                <a:gd name="T8" fmla="*/ 34 w 39"/>
                <a:gd name="T9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34" y="11"/>
                  </a:moveTo>
                  <a:cubicBezTo>
                    <a:pt x="29" y="3"/>
                    <a:pt x="18" y="0"/>
                    <a:pt x="10" y="5"/>
                  </a:cubicBezTo>
                  <a:cubicBezTo>
                    <a:pt x="2" y="10"/>
                    <a:pt x="0" y="20"/>
                    <a:pt x="5" y="28"/>
                  </a:cubicBezTo>
                  <a:cubicBezTo>
                    <a:pt x="10" y="37"/>
                    <a:pt x="20" y="39"/>
                    <a:pt x="28" y="34"/>
                  </a:cubicBezTo>
                  <a:cubicBezTo>
                    <a:pt x="36" y="29"/>
                    <a:pt x="39" y="19"/>
                    <a:pt x="34" y="11"/>
                  </a:cubicBezTo>
                  <a:close/>
                </a:path>
              </a:pathLst>
            </a:custGeom>
            <a:solidFill>
              <a:srgbClr val="569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Rectangle 256"/>
            <p:cNvSpPr>
              <a:spLocks noChangeArrowheads="1"/>
            </p:cNvSpPr>
            <p:nvPr/>
          </p:nvSpPr>
          <p:spPr bwMode="auto">
            <a:xfrm>
              <a:off x="1781" y="2661"/>
              <a:ext cx="105" cy="302"/>
            </a:xfrm>
            <a:prstGeom prst="rect">
              <a:avLst/>
            </a:pr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Oval 257"/>
            <p:cNvSpPr>
              <a:spLocks noChangeArrowheads="1"/>
            </p:cNvSpPr>
            <p:nvPr/>
          </p:nvSpPr>
          <p:spPr bwMode="auto">
            <a:xfrm>
              <a:off x="1781" y="2917"/>
              <a:ext cx="105" cy="105"/>
            </a:xfrm>
            <a:prstGeom prst="ellipse">
              <a:avLst/>
            </a:pr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Oval 258"/>
            <p:cNvSpPr>
              <a:spLocks noChangeArrowheads="1"/>
            </p:cNvSpPr>
            <p:nvPr/>
          </p:nvSpPr>
          <p:spPr bwMode="auto">
            <a:xfrm>
              <a:off x="1781" y="2618"/>
              <a:ext cx="105" cy="106"/>
            </a:xfrm>
            <a:prstGeom prst="ellipse">
              <a:avLst/>
            </a:pr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Rectangle 259"/>
            <p:cNvSpPr>
              <a:spLocks noChangeArrowheads="1"/>
            </p:cNvSpPr>
            <p:nvPr/>
          </p:nvSpPr>
          <p:spPr bwMode="auto">
            <a:xfrm>
              <a:off x="1781" y="2980"/>
              <a:ext cx="105" cy="372"/>
            </a:xfrm>
            <a:prstGeom prst="rect">
              <a:avLst/>
            </a:pr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Oval 260"/>
            <p:cNvSpPr>
              <a:spLocks noChangeArrowheads="1"/>
            </p:cNvSpPr>
            <p:nvPr/>
          </p:nvSpPr>
          <p:spPr bwMode="auto">
            <a:xfrm>
              <a:off x="1781" y="2920"/>
              <a:ext cx="105" cy="106"/>
            </a:xfrm>
            <a:prstGeom prst="ellipse">
              <a:avLst/>
            </a:pr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261"/>
            <p:cNvSpPr>
              <a:spLocks/>
            </p:cNvSpPr>
            <p:nvPr/>
          </p:nvSpPr>
          <p:spPr bwMode="auto">
            <a:xfrm>
              <a:off x="1777" y="3352"/>
              <a:ext cx="260" cy="92"/>
            </a:xfrm>
            <a:custGeom>
              <a:avLst/>
              <a:gdLst>
                <a:gd name="T0" fmla="*/ 7 w 74"/>
                <a:gd name="T1" fmla="*/ 0 h 26"/>
                <a:gd name="T2" fmla="*/ 31 w 74"/>
                <a:gd name="T3" fmla="*/ 1 h 26"/>
                <a:gd name="T4" fmla="*/ 33 w 74"/>
                <a:gd name="T5" fmla="*/ 2 h 26"/>
                <a:gd name="T6" fmla="*/ 71 w 74"/>
                <a:gd name="T7" fmla="*/ 19 h 26"/>
                <a:gd name="T8" fmla="*/ 74 w 74"/>
                <a:gd name="T9" fmla="*/ 23 h 26"/>
                <a:gd name="T10" fmla="*/ 68 w 74"/>
                <a:gd name="T11" fmla="*/ 26 h 26"/>
                <a:gd name="T12" fmla="*/ 6 w 74"/>
                <a:gd name="T13" fmla="*/ 22 h 26"/>
                <a:gd name="T14" fmla="*/ 0 w 74"/>
                <a:gd name="T15" fmla="*/ 18 h 26"/>
                <a:gd name="T16" fmla="*/ 1 w 74"/>
                <a:gd name="T17" fmla="*/ 3 h 26"/>
                <a:gd name="T18" fmla="*/ 7 w 74"/>
                <a:gd name="T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26">
                  <a:moveTo>
                    <a:pt x="7" y="0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1"/>
                    <a:pt x="33" y="2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3" y="20"/>
                    <a:pt x="74" y="21"/>
                    <a:pt x="74" y="23"/>
                  </a:cubicBezTo>
                  <a:cubicBezTo>
                    <a:pt x="73" y="25"/>
                    <a:pt x="71" y="26"/>
                    <a:pt x="68" y="26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20"/>
                    <a:pt x="0" y="1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4" y="0"/>
                    <a:pt x="7" y="0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262"/>
            <p:cNvSpPr>
              <a:spLocks/>
            </p:cNvSpPr>
            <p:nvPr/>
          </p:nvSpPr>
          <p:spPr bwMode="auto">
            <a:xfrm>
              <a:off x="1774" y="3314"/>
              <a:ext cx="270" cy="137"/>
            </a:xfrm>
            <a:custGeom>
              <a:avLst/>
              <a:gdLst>
                <a:gd name="T0" fmla="*/ 33 w 77"/>
                <a:gd name="T1" fmla="*/ 1 h 39"/>
                <a:gd name="T2" fmla="*/ 1 w 77"/>
                <a:gd name="T3" fmla="*/ 0 h 39"/>
                <a:gd name="T4" fmla="*/ 0 w 77"/>
                <a:gd name="T5" fmla="*/ 25 h 39"/>
                <a:gd name="T6" fmla="*/ 8 w 77"/>
                <a:gd name="T7" fmla="*/ 34 h 39"/>
                <a:gd name="T8" fmla="*/ 71 w 77"/>
                <a:gd name="T9" fmla="*/ 38 h 39"/>
                <a:gd name="T10" fmla="*/ 76 w 77"/>
                <a:gd name="T11" fmla="*/ 34 h 39"/>
                <a:gd name="T12" fmla="*/ 70 w 77"/>
                <a:gd name="T13" fmla="*/ 27 h 39"/>
                <a:gd name="T14" fmla="*/ 33 w 77"/>
                <a:gd name="T15" fmla="*/ 11 h 39"/>
                <a:gd name="T16" fmla="*/ 33 w 77"/>
                <a:gd name="T17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39">
                  <a:moveTo>
                    <a:pt x="33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32"/>
                    <a:pt x="8" y="34"/>
                  </a:cubicBezTo>
                  <a:cubicBezTo>
                    <a:pt x="16" y="35"/>
                    <a:pt x="71" y="38"/>
                    <a:pt x="71" y="38"/>
                  </a:cubicBezTo>
                  <a:cubicBezTo>
                    <a:pt x="71" y="38"/>
                    <a:pt x="75" y="39"/>
                    <a:pt x="76" y="34"/>
                  </a:cubicBezTo>
                  <a:cubicBezTo>
                    <a:pt x="77" y="28"/>
                    <a:pt x="72" y="28"/>
                    <a:pt x="70" y="27"/>
                  </a:cubicBezTo>
                  <a:cubicBezTo>
                    <a:pt x="33" y="11"/>
                    <a:pt x="33" y="11"/>
                    <a:pt x="33" y="1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263"/>
            <p:cNvSpPr>
              <a:spLocks/>
            </p:cNvSpPr>
            <p:nvPr/>
          </p:nvSpPr>
          <p:spPr bwMode="auto">
            <a:xfrm>
              <a:off x="1753" y="3328"/>
              <a:ext cx="322" cy="126"/>
            </a:xfrm>
            <a:custGeom>
              <a:avLst/>
              <a:gdLst>
                <a:gd name="T0" fmla="*/ 7 w 92"/>
                <a:gd name="T1" fmla="*/ 1 h 36"/>
                <a:gd name="T2" fmla="*/ 22 w 92"/>
                <a:gd name="T3" fmla="*/ 14 h 36"/>
                <a:gd name="T4" fmla="*/ 40 w 92"/>
                <a:gd name="T5" fmla="*/ 3 h 36"/>
                <a:gd name="T6" fmla="*/ 89 w 92"/>
                <a:gd name="T7" fmla="*/ 26 h 36"/>
                <a:gd name="T8" fmla="*/ 88 w 92"/>
                <a:gd name="T9" fmla="*/ 35 h 36"/>
                <a:gd name="T10" fmla="*/ 4 w 92"/>
                <a:gd name="T11" fmla="*/ 31 h 36"/>
                <a:gd name="T12" fmla="*/ 7 w 92"/>
                <a:gd name="T13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36">
                  <a:moveTo>
                    <a:pt x="7" y="1"/>
                  </a:moveTo>
                  <a:cubicBezTo>
                    <a:pt x="10" y="1"/>
                    <a:pt x="13" y="13"/>
                    <a:pt x="22" y="14"/>
                  </a:cubicBezTo>
                  <a:cubicBezTo>
                    <a:pt x="33" y="15"/>
                    <a:pt x="40" y="3"/>
                    <a:pt x="40" y="3"/>
                  </a:cubicBezTo>
                  <a:cubicBezTo>
                    <a:pt x="40" y="3"/>
                    <a:pt x="64" y="15"/>
                    <a:pt x="89" y="26"/>
                  </a:cubicBezTo>
                  <a:cubicBezTo>
                    <a:pt x="92" y="27"/>
                    <a:pt x="92" y="35"/>
                    <a:pt x="88" y="35"/>
                  </a:cubicBezTo>
                  <a:cubicBezTo>
                    <a:pt x="83" y="36"/>
                    <a:pt x="8" y="36"/>
                    <a:pt x="4" y="31"/>
                  </a:cubicBezTo>
                  <a:cubicBezTo>
                    <a:pt x="0" y="26"/>
                    <a:pt x="5" y="0"/>
                    <a:pt x="7" y="1"/>
                  </a:cubicBezTo>
                  <a:close/>
                </a:path>
              </a:pathLst>
            </a:custGeom>
            <a:solidFill>
              <a:srgbClr val="569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264"/>
            <p:cNvSpPr>
              <a:spLocks/>
            </p:cNvSpPr>
            <p:nvPr/>
          </p:nvSpPr>
          <p:spPr bwMode="auto">
            <a:xfrm>
              <a:off x="1690" y="1937"/>
              <a:ext cx="122" cy="158"/>
            </a:xfrm>
            <a:custGeom>
              <a:avLst/>
              <a:gdLst>
                <a:gd name="T0" fmla="*/ 0 w 35"/>
                <a:gd name="T1" fmla="*/ 41 h 45"/>
                <a:gd name="T2" fmla="*/ 4 w 35"/>
                <a:gd name="T3" fmla="*/ 45 h 45"/>
                <a:gd name="T4" fmla="*/ 31 w 35"/>
                <a:gd name="T5" fmla="*/ 45 h 45"/>
                <a:gd name="T6" fmla="*/ 35 w 35"/>
                <a:gd name="T7" fmla="*/ 41 h 45"/>
                <a:gd name="T8" fmla="*/ 35 w 35"/>
                <a:gd name="T9" fmla="*/ 4 h 45"/>
                <a:gd name="T10" fmla="*/ 31 w 35"/>
                <a:gd name="T11" fmla="*/ 0 h 45"/>
                <a:gd name="T12" fmla="*/ 4 w 35"/>
                <a:gd name="T13" fmla="*/ 0 h 45"/>
                <a:gd name="T14" fmla="*/ 0 w 35"/>
                <a:gd name="T15" fmla="*/ 4 h 45"/>
                <a:gd name="T16" fmla="*/ 0 w 35"/>
                <a:gd name="T17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5">
                  <a:moveTo>
                    <a:pt x="0" y="41"/>
                  </a:moveTo>
                  <a:cubicBezTo>
                    <a:pt x="0" y="43"/>
                    <a:pt x="2" y="45"/>
                    <a:pt x="4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3" y="45"/>
                    <a:pt x="35" y="43"/>
                    <a:pt x="35" y="41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41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265"/>
            <p:cNvSpPr>
              <a:spLocks/>
            </p:cNvSpPr>
            <p:nvPr/>
          </p:nvSpPr>
          <p:spPr bwMode="auto">
            <a:xfrm>
              <a:off x="1550" y="1533"/>
              <a:ext cx="389" cy="387"/>
            </a:xfrm>
            <a:custGeom>
              <a:avLst/>
              <a:gdLst>
                <a:gd name="T0" fmla="*/ 1 w 111"/>
                <a:gd name="T1" fmla="*/ 54 h 110"/>
                <a:gd name="T2" fmla="*/ 55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1 w 111"/>
                <a:gd name="T9" fmla="*/ 5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0">
                  <a:moveTo>
                    <a:pt x="1" y="54"/>
                  </a:moveTo>
                  <a:cubicBezTo>
                    <a:pt x="0" y="85"/>
                    <a:pt x="25" y="110"/>
                    <a:pt x="55" y="110"/>
                  </a:cubicBezTo>
                  <a:cubicBezTo>
                    <a:pt x="86" y="110"/>
                    <a:pt x="110" y="86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6" y="0"/>
                    <a:pt x="1" y="24"/>
                    <a:pt x="1" y="54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266"/>
            <p:cNvSpPr>
              <a:spLocks/>
            </p:cNvSpPr>
            <p:nvPr/>
          </p:nvSpPr>
          <p:spPr bwMode="auto">
            <a:xfrm>
              <a:off x="1655" y="1593"/>
              <a:ext cx="284" cy="418"/>
            </a:xfrm>
            <a:custGeom>
              <a:avLst/>
              <a:gdLst>
                <a:gd name="T0" fmla="*/ 0 w 81"/>
                <a:gd name="T1" fmla="*/ 73 h 119"/>
                <a:gd name="T2" fmla="*/ 34 w 81"/>
                <a:gd name="T3" fmla="*/ 119 h 119"/>
                <a:gd name="T4" fmla="*/ 45 w 81"/>
                <a:gd name="T5" fmla="*/ 119 h 119"/>
                <a:gd name="T6" fmla="*/ 80 w 81"/>
                <a:gd name="T7" fmla="*/ 75 h 119"/>
                <a:gd name="T8" fmla="*/ 81 w 81"/>
                <a:gd name="T9" fmla="*/ 36 h 119"/>
                <a:gd name="T10" fmla="*/ 47 w 81"/>
                <a:gd name="T11" fmla="*/ 1 h 119"/>
                <a:gd name="T12" fmla="*/ 36 w 81"/>
                <a:gd name="T13" fmla="*/ 1 h 119"/>
                <a:gd name="T14" fmla="*/ 1 w 81"/>
                <a:gd name="T15" fmla="*/ 34 h 119"/>
                <a:gd name="T16" fmla="*/ 0 w 81"/>
                <a:gd name="T17" fmla="*/ 7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119">
                  <a:moveTo>
                    <a:pt x="0" y="73"/>
                  </a:moveTo>
                  <a:cubicBezTo>
                    <a:pt x="0" y="92"/>
                    <a:pt x="15" y="118"/>
                    <a:pt x="34" y="119"/>
                  </a:cubicBezTo>
                  <a:cubicBezTo>
                    <a:pt x="45" y="119"/>
                    <a:pt x="45" y="119"/>
                    <a:pt x="45" y="119"/>
                  </a:cubicBezTo>
                  <a:cubicBezTo>
                    <a:pt x="64" y="119"/>
                    <a:pt x="79" y="94"/>
                    <a:pt x="80" y="75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81" y="17"/>
                    <a:pt x="66" y="1"/>
                    <a:pt x="47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17" y="0"/>
                    <a:pt x="1" y="15"/>
                    <a:pt x="1" y="34"/>
                  </a:cubicBezTo>
                  <a:lnTo>
                    <a:pt x="0" y="73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267"/>
            <p:cNvSpPr>
              <a:spLocks/>
            </p:cNvSpPr>
            <p:nvPr/>
          </p:nvSpPr>
          <p:spPr bwMode="auto">
            <a:xfrm>
              <a:off x="1560" y="1783"/>
              <a:ext cx="287" cy="238"/>
            </a:xfrm>
            <a:custGeom>
              <a:avLst/>
              <a:gdLst>
                <a:gd name="T0" fmla="*/ 0 w 82"/>
                <a:gd name="T1" fmla="*/ 0 h 68"/>
                <a:gd name="T2" fmla="*/ 53 w 82"/>
                <a:gd name="T3" fmla="*/ 65 h 68"/>
                <a:gd name="T4" fmla="*/ 53 w 82"/>
                <a:gd name="T5" fmla="*/ 4 h 68"/>
                <a:gd name="T6" fmla="*/ 0 w 82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68">
                  <a:moveTo>
                    <a:pt x="0" y="0"/>
                  </a:moveTo>
                  <a:cubicBezTo>
                    <a:pt x="0" y="0"/>
                    <a:pt x="23" y="61"/>
                    <a:pt x="53" y="65"/>
                  </a:cubicBezTo>
                  <a:cubicBezTo>
                    <a:pt x="82" y="68"/>
                    <a:pt x="53" y="4"/>
                    <a:pt x="53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268"/>
            <p:cNvSpPr>
              <a:spLocks/>
            </p:cNvSpPr>
            <p:nvPr/>
          </p:nvSpPr>
          <p:spPr bwMode="auto">
            <a:xfrm>
              <a:off x="1676" y="1498"/>
              <a:ext cx="70" cy="67"/>
            </a:xfrm>
            <a:custGeom>
              <a:avLst/>
              <a:gdLst>
                <a:gd name="T0" fmla="*/ 0 w 20"/>
                <a:gd name="T1" fmla="*/ 9 h 19"/>
                <a:gd name="T2" fmla="*/ 10 w 20"/>
                <a:gd name="T3" fmla="*/ 19 h 19"/>
                <a:gd name="T4" fmla="*/ 20 w 20"/>
                <a:gd name="T5" fmla="*/ 10 h 19"/>
                <a:gd name="T6" fmla="*/ 10 w 20"/>
                <a:gd name="T7" fmla="*/ 0 h 19"/>
                <a:gd name="T8" fmla="*/ 0 w 20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0" y="9"/>
                  </a:move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20" y="15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lose/>
                </a:path>
              </a:pathLst>
            </a:custGeom>
            <a:solidFill>
              <a:srgbClr val="7A4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269"/>
            <p:cNvSpPr>
              <a:spLocks/>
            </p:cNvSpPr>
            <p:nvPr/>
          </p:nvSpPr>
          <p:spPr bwMode="auto">
            <a:xfrm>
              <a:off x="1816" y="1498"/>
              <a:ext cx="80" cy="81"/>
            </a:xfrm>
            <a:custGeom>
              <a:avLst/>
              <a:gdLst>
                <a:gd name="T0" fmla="*/ 0 w 23"/>
                <a:gd name="T1" fmla="*/ 12 h 23"/>
                <a:gd name="T2" fmla="*/ 11 w 23"/>
                <a:gd name="T3" fmla="*/ 23 h 23"/>
                <a:gd name="T4" fmla="*/ 23 w 23"/>
                <a:gd name="T5" fmla="*/ 12 h 23"/>
                <a:gd name="T6" fmla="*/ 12 w 23"/>
                <a:gd name="T7" fmla="*/ 1 h 23"/>
                <a:gd name="T8" fmla="*/ 0 w 23"/>
                <a:gd name="T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0" y="12"/>
                  </a:move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6"/>
                    <a:pt x="18" y="1"/>
                    <a:pt x="12" y="1"/>
                  </a:cubicBezTo>
                  <a:cubicBezTo>
                    <a:pt x="6" y="0"/>
                    <a:pt x="0" y="5"/>
                    <a:pt x="0" y="12"/>
                  </a:cubicBezTo>
                  <a:close/>
                </a:path>
              </a:pathLst>
            </a:custGeom>
            <a:solidFill>
              <a:srgbClr val="7A4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270"/>
            <p:cNvSpPr>
              <a:spLocks/>
            </p:cNvSpPr>
            <p:nvPr/>
          </p:nvSpPr>
          <p:spPr bwMode="auto">
            <a:xfrm>
              <a:off x="1746" y="1491"/>
              <a:ext cx="77" cy="77"/>
            </a:xfrm>
            <a:custGeom>
              <a:avLst/>
              <a:gdLst>
                <a:gd name="T0" fmla="*/ 0 w 22"/>
                <a:gd name="T1" fmla="*/ 11 h 22"/>
                <a:gd name="T2" fmla="*/ 11 w 22"/>
                <a:gd name="T3" fmla="*/ 22 h 22"/>
                <a:gd name="T4" fmla="*/ 22 w 22"/>
                <a:gd name="T5" fmla="*/ 11 h 22"/>
                <a:gd name="T6" fmla="*/ 11 w 22"/>
                <a:gd name="T7" fmla="*/ 0 h 22"/>
                <a:gd name="T8" fmla="*/ 0 w 2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0" y="11"/>
                  </a:moveTo>
                  <a:cubicBezTo>
                    <a:pt x="0" y="17"/>
                    <a:pt x="4" y="22"/>
                    <a:pt x="11" y="22"/>
                  </a:cubicBezTo>
                  <a:cubicBezTo>
                    <a:pt x="17" y="22"/>
                    <a:pt x="22" y="18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lose/>
                </a:path>
              </a:pathLst>
            </a:custGeom>
            <a:solidFill>
              <a:srgbClr val="7A4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271"/>
            <p:cNvSpPr>
              <a:spLocks/>
            </p:cNvSpPr>
            <p:nvPr/>
          </p:nvSpPr>
          <p:spPr bwMode="auto">
            <a:xfrm>
              <a:off x="1483" y="1505"/>
              <a:ext cx="491" cy="404"/>
            </a:xfrm>
            <a:custGeom>
              <a:avLst/>
              <a:gdLst>
                <a:gd name="T0" fmla="*/ 28 w 140"/>
                <a:gd name="T1" fmla="*/ 19 h 115"/>
                <a:gd name="T2" fmla="*/ 83 w 140"/>
                <a:gd name="T3" fmla="*/ 7 h 115"/>
                <a:gd name="T4" fmla="*/ 116 w 140"/>
                <a:gd name="T5" fmla="*/ 16 h 115"/>
                <a:gd name="T6" fmla="*/ 130 w 140"/>
                <a:gd name="T7" fmla="*/ 2 h 115"/>
                <a:gd name="T8" fmla="*/ 136 w 140"/>
                <a:gd name="T9" fmla="*/ 27 h 115"/>
                <a:gd name="T10" fmla="*/ 113 w 140"/>
                <a:gd name="T11" fmla="*/ 42 h 115"/>
                <a:gd name="T12" fmla="*/ 50 w 140"/>
                <a:gd name="T13" fmla="*/ 35 h 115"/>
                <a:gd name="T14" fmla="*/ 39 w 140"/>
                <a:gd name="T15" fmla="*/ 115 h 115"/>
                <a:gd name="T16" fmla="*/ 28 w 140"/>
                <a:gd name="T1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115">
                  <a:moveTo>
                    <a:pt x="28" y="19"/>
                  </a:moveTo>
                  <a:cubicBezTo>
                    <a:pt x="46" y="2"/>
                    <a:pt x="65" y="7"/>
                    <a:pt x="83" y="7"/>
                  </a:cubicBezTo>
                  <a:cubicBezTo>
                    <a:pt x="94" y="7"/>
                    <a:pt x="110" y="12"/>
                    <a:pt x="116" y="16"/>
                  </a:cubicBezTo>
                  <a:cubicBezTo>
                    <a:pt x="114" y="5"/>
                    <a:pt x="122" y="0"/>
                    <a:pt x="130" y="2"/>
                  </a:cubicBezTo>
                  <a:cubicBezTo>
                    <a:pt x="135" y="4"/>
                    <a:pt x="140" y="11"/>
                    <a:pt x="136" y="27"/>
                  </a:cubicBezTo>
                  <a:cubicBezTo>
                    <a:pt x="133" y="43"/>
                    <a:pt x="113" y="42"/>
                    <a:pt x="113" y="42"/>
                  </a:cubicBezTo>
                  <a:cubicBezTo>
                    <a:pt x="91" y="41"/>
                    <a:pt x="50" y="35"/>
                    <a:pt x="50" y="35"/>
                  </a:cubicBezTo>
                  <a:cubicBezTo>
                    <a:pt x="50" y="35"/>
                    <a:pt x="62" y="57"/>
                    <a:pt x="39" y="115"/>
                  </a:cubicBezTo>
                  <a:cubicBezTo>
                    <a:pt x="23" y="89"/>
                    <a:pt x="0" y="46"/>
                    <a:pt x="28" y="19"/>
                  </a:cubicBezTo>
                  <a:close/>
                </a:path>
              </a:pathLst>
            </a:custGeom>
            <a:solidFill>
              <a:srgbClr val="7A4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272"/>
            <p:cNvSpPr>
              <a:spLocks/>
            </p:cNvSpPr>
            <p:nvPr/>
          </p:nvSpPr>
          <p:spPr bwMode="auto">
            <a:xfrm>
              <a:off x="1609" y="1737"/>
              <a:ext cx="81" cy="88"/>
            </a:xfrm>
            <a:custGeom>
              <a:avLst/>
              <a:gdLst>
                <a:gd name="T0" fmla="*/ 0 w 23"/>
                <a:gd name="T1" fmla="*/ 12 h 25"/>
                <a:gd name="T2" fmla="*/ 11 w 23"/>
                <a:gd name="T3" fmla="*/ 25 h 25"/>
                <a:gd name="T4" fmla="*/ 23 w 23"/>
                <a:gd name="T5" fmla="*/ 13 h 25"/>
                <a:gd name="T6" fmla="*/ 12 w 23"/>
                <a:gd name="T7" fmla="*/ 0 h 25"/>
                <a:gd name="T8" fmla="*/ 0 w 23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5">
                  <a:moveTo>
                    <a:pt x="0" y="12"/>
                  </a:moveTo>
                  <a:cubicBezTo>
                    <a:pt x="0" y="19"/>
                    <a:pt x="5" y="25"/>
                    <a:pt x="11" y="25"/>
                  </a:cubicBezTo>
                  <a:cubicBezTo>
                    <a:pt x="17" y="25"/>
                    <a:pt x="22" y="20"/>
                    <a:pt x="23" y="13"/>
                  </a:cubicBezTo>
                  <a:cubicBezTo>
                    <a:pt x="23" y="6"/>
                    <a:pt x="18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273"/>
            <p:cNvSpPr>
              <a:spLocks/>
            </p:cNvSpPr>
            <p:nvPr/>
          </p:nvSpPr>
          <p:spPr bwMode="auto">
            <a:xfrm>
              <a:off x="1711" y="1741"/>
              <a:ext cx="59" cy="63"/>
            </a:xfrm>
            <a:custGeom>
              <a:avLst/>
              <a:gdLst>
                <a:gd name="T0" fmla="*/ 1 w 17"/>
                <a:gd name="T1" fmla="*/ 10 h 18"/>
                <a:gd name="T2" fmla="*/ 10 w 17"/>
                <a:gd name="T3" fmla="*/ 17 h 18"/>
                <a:gd name="T4" fmla="*/ 17 w 17"/>
                <a:gd name="T5" fmla="*/ 8 h 18"/>
                <a:gd name="T6" fmla="*/ 8 w 17"/>
                <a:gd name="T7" fmla="*/ 0 h 18"/>
                <a:gd name="T8" fmla="*/ 1 w 17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1" y="10"/>
                  </a:moveTo>
                  <a:cubicBezTo>
                    <a:pt x="1" y="14"/>
                    <a:pt x="5" y="18"/>
                    <a:pt x="10" y="17"/>
                  </a:cubicBezTo>
                  <a:cubicBezTo>
                    <a:pt x="14" y="17"/>
                    <a:pt x="17" y="12"/>
                    <a:pt x="17" y="8"/>
                  </a:cubicBezTo>
                  <a:cubicBezTo>
                    <a:pt x="16" y="3"/>
                    <a:pt x="12" y="0"/>
                    <a:pt x="8" y="0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7A4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274"/>
            <p:cNvSpPr>
              <a:spLocks/>
            </p:cNvSpPr>
            <p:nvPr/>
          </p:nvSpPr>
          <p:spPr bwMode="auto">
            <a:xfrm>
              <a:off x="1858" y="1737"/>
              <a:ext cx="67" cy="63"/>
            </a:xfrm>
            <a:custGeom>
              <a:avLst/>
              <a:gdLst>
                <a:gd name="T0" fmla="*/ 12 w 19"/>
                <a:gd name="T1" fmla="*/ 1 h 18"/>
                <a:gd name="T2" fmla="*/ 1 w 19"/>
                <a:gd name="T3" fmla="*/ 6 h 18"/>
                <a:gd name="T4" fmla="*/ 7 w 19"/>
                <a:gd name="T5" fmla="*/ 17 h 18"/>
                <a:gd name="T6" fmla="*/ 17 w 19"/>
                <a:gd name="T7" fmla="*/ 11 h 18"/>
                <a:gd name="T8" fmla="*/ 12 w 19"/>
                <a:gd name="T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2" y="1"/>
                  </a:moveTo>
                  <a:cubicBezTo>
                    <a:pt x="7" y="0"/>
                    <a:pt x="3" y="2"/>
                    <a:pt x="1" y="6"/>
                  </a:cubicBezTo>
                  <a:cubicBezTo>
                    <a:pt x="0" y="11"/>
                    <a:pt x="3" y="15"/>
                    <a:pt x="7" y="17"/>
                  </a:cubicBezTo>
                  <a:cubicBezTo>
                    <a:pt x="11" y="18"/>
                    <a:pt x="16" y="16"/>
                    <a:pt x="17" y="11"/>
                  </a:cubicBezTo>
                  <a:cubicBezTo>
                    <a:pt x="19" y="7"/>
                    <a:pt x="16" y="3"/>
                    <a:pt x="12" y="1"/>
                  </a:cubicBezTo>
                  <a:close/>
                </a:path>
              </a:pathLst>
            </a:custGeom>
            <a:solidFill>
              <a:srgbClr val="7A4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275"/>
            <p:cNvSpPr>
              <a:spLocks/>
            </p:cNvSpPr>
            <p:nvPr/>
          </p:nvSpPr>
          <p:spPr bwMode="auto">
            <a:xfrm>
              <a:off x="1578" y="2032"/>
              <a:ext cx="329" cy="604"/>
            </a:xfrm>
            <a:custGeom>
              <a:avLst/>
              <a:gdLst>
                <a:gd name="T0" fmla="*/ 0 w 94"/>
                <a:gd name="T1" fmla="*/ 12 h 172"/>
                <a:gd name="T2" fmla="*/ 11 w 94"/>
                <a:gd name="T3" fmla="*/ 0 h 172"/>
                <a:gd name="T4" fmla="*/ 82 w 94"/>
                <a:gd name="T5" fmla="*/ 0 h 172"/>
                <a:gd name="T6" fmla="*/ 94 w 94"/>
                <a:gd name="T7" fmla="*/ 12 h 172"/>
                <a:gd name="T8" fmla="*/ 94 w 94"/>
                <a:gd name="T9" fmla="*/ 172 h 172"/>
                <a:gd name="T10" fmla="*/ 0 w 94"/>
                <a:gd name="T11" fmla="*/ 172 h 172"/>
                <a:gd name="T12" fmla="*/ 0 w 94"/>
                <a:gd name="T13" fmla="*/ 1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72">
                  <a:moveTo>
                    <a:pt x="0" y="12"/>
                  </a:moveTo>
                  <a:cubicBezTo>
                    <a:pt x="0" y="5"/>
                    <a:pt x="5" y="0"/>
                    <a:pt x="1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8" y="0"/>
                    <a:pt x="94" y="5"/>
                    <a:pt x="94" y="1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0" y="172"/>
                    <a:pt x="0" y="172"/>
                    <a:pt x="0" y="172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569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276"/>
            <p:cNvSpPr>
              <a:spLocks/>
            </p:cNvSpPr>
            <p:nvPr/>
          </p:nvSpPr>
          <p:spPr bwMode="auto">
            <a:xfrm>
              <a:off x="1578" y="2594"/>
              <a:ext cx="325" cy="175"/>
            </a:xfrm>
            <a:custGeom>
              <a:avLst/>
              <a:gdLst>
                <a:gd name="T0" fmla="*/ 93 w 93"/>
                <a:gd name="T1" fmla="*/ 0 h 50"/>
                <a:gd name="T2" fmla="*/ 93 w 93"/>
                <a:gd name="T3" fmla="*/ 26 h 50"/>
                <a:gd name="T4" fmla="*/ 69 w 93"/>
                <a:gd name="T5" fmla="*/ 50 h 50"/>
                <a:gd name="T6" fmla="*/ 24 w 93"/>
                <a:gd name="T7" fmla="*/ 50 h 50"/>
                <a:gd name="T8" fmla="*/ 0 w 93"/>
                <a:gd name="T9" fmla="*/ 26 h 50"/>
                <a:gd name="T10" fmla="*/ 0 w 93"/>
                <a:gd name="T11" fmla="*/ 0 h 50"/>
                <a:gd name="T12" fmla="*/ 93 w 93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50">
                  <a:moveTo>
                    <a:pt x="93" y="0"/>
                  </a:moveTo>
                  <a:cubicBezTo>
                    <a:pt x="93" y="26"/>
                    <a:pt x="93" y="26"/>
                    <a:pt x="93" y="26"/>
                  </a:cubicBezTo>
                  <a:cubicBezTo>
                    <a:pt x="93" y="40"/>
                    <a:pt x="82" y="50"/>
                    <a:pt x="69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11" y="50"/>
                    <a:pt x="0" y="40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93" y="0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Rectangle 277"/>
            <p:cNvSpPr>
              <a:spLocks noChangeArrowheads="1"/>
            </p:cNvSpPr>
            <p:nvPr/>
          </p:nvSpPr>
          <p:spPr bwMode="auto">
            <a:xfrm>
              <a:off x="1602" y="2741"/>
              <a:ext cx="105" cy="302"/>
            </a:xfrm>
            <a:prstGeom prst="rect">
              <a:avLst/>
            </a:pr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Oval 278"/>
            <p:cNvSpPr>
              <a:spLocks noChangeArrowheads="1"/>
            </p:cNvSpPr>
            <p:nvPr/>
          </p:nvSpPr>
          <p:spPr bwMode="auto">
            <a:xfrm>
              <a:off x="1602" y="2998"/>
              <a:ext cx="105" cy="105"/>
            </a:xfrm>
            <a:prstGeom prst="ellipse">
              <a:avLst/>
            </a:pr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Oval 279"/>
            <p:cNvSpPr>
              <a:spLocks noChangeArrowheads="1"/>
            </p:cNvSpPr>
            <p:nvPr/>
          </p:nvSpPr>
          <p:spPr bwMode="auto">
            <a:xfrm>
              <a:off x="1602" y="2699"/>
              <a:ext cx="105" cy="106"/>
            </a:xfrm>
            <a:prstGeom prst="ellipse">
              <a:avLst/>
            </a:pr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Rectangle 280"/>
            <p:cNvSpPr>
              <a:spLocks noChangeArrowheads="1"/>
            </p:cNvSpPr>
            <p:nvPr/>
          </p:nvSpPr>
          <p:spPr bwMode="auto">
            <a:xfrm>
              <a:off x="1602" y="3061"/>
              <a:ext cx="105" cy="372"/>
            </a:xfrm>
            <a:prstGeom prst="rect">
              <a:avLst/>
            </a:pr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Oval 281"/>
            <p:cNvSpPr>
              <a:spLocks noChangeArrowheads="1"/>
            </p:cNvSpPr>
            <p:nvPr/>
          </p:nvSpPr>
          <p:spPr bwMode="auto">
            <a:xfrm>
              <a:off x="1602" y="3001"/>
              <a:ext cx="105" cy="106"/>
            </a:xfrm>
            <a:prstGeom prst="ellipse">
              <a:avLst/>
            </a:pr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282"/>
            <p:cNvSpPr>
              <a:spLocks/>
            </p:cNvSpPr>
            <p:nvPr/>
          </p:nvSpPr>
          <p:spPr bwMode="auto">
            <a:xfrm>
              <a:off x="1599" y="3440"/>
              <a:ext cx="259" cy="91"/>
            </a:xfrm>
            <a:custGeom>
              <a:avLst/>
              <a:gdLst>
                <a:gd name="T0" fmla="*/ 7 w 74"/>
                <a:gd name="T1" fmla="*/ 0 h 26"/>
                <a:gd name="T2" fmla="*/ 30 w 74"/>
                <a:gd name="T3" fmla="*/ 1 h 26"/>
                <a:gd name="T4" fmla="*/ 33 w 74"/>
                <a:gd name="T5" fmla="*/ 2 h 26"/>
                <a:gd name="T6" fmla="*/ 71 w 74"/>
                <a:gd name="T7" fmla="*/ 18 h 26"/>
                <a:gd name="T8" fmla="*/ 73 w 74"/>
                <a:gd name="T9" fmla="*/ 23 h 26"/>
                <a:gd name="T10" fmla="*/ 68 w 74"/>
                <a:gd name="T11" fmla="*/ 26 h 26"/>
                <a:gd name="T12" fmla="*/ 5 w 74"/>
                <a:gd name="T13" fmla="*/ 22 h 26"/>
                <a:gd name="T14" fmla="*/ 0 w 74"/>
                <a:gd name="T15" fmla="*/ 18 h 26"/>
                <a:gd name="T16" fmla="*/ 1 w 74"/>
                <a:gd name="T17" fmla="*/ 3 h 26"/>
                <a:gd name="T18" fmla="*/ 7 w 74"/>
                <a:gd name="T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26">
                  <a:moveTo>
                    <a:pt x="7" y="0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2" y="1"/>
                    <a:pt x="33" y="2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3" y="19"/>
                    <a:pt x="74" y="21"/>
                    <a:pt x="73" y="23"/>
                  </a:cubicBezTo>
                  <a:cubicBezTo>
                    <a:pt x="73" y="25"/>
                    <a:pt x="70" y="26"/>
                    <a:pt x="68" y="26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2" y="22"/>
                    <a:pt x="0" y="20"/>
                    <a:pt x="0" y="1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83"/>
            <p:cNvSpPr>
              <a:spLocks/>
            </p:cNvSpPr>
            <p:nvPr/>
          </p:nvSpPr>
          <p:spPr bwMode="auto">
            <a:xfrm>
              <a:off x="1595" y="3402"/>
              <a:ext cx="270" cy="136"/>
            </a:xfrm>
            <a:custGeom>
              <a:avLst/>
              <a:gdLst>
                <a:gd name="T0" fmla="*/ 33 w 77"/>
                <a:gd name="T1" fmla="*/ 1 h 39"/>
                <a:gd name="T2" fmla="*/ 1 w 77"/>
                <a:gd name="T3" fmla="*/ 0 h 39"/>
                <a:gd name="T4" fmla="*/ 0 w 77"/>
                <a:gd name="T5" fmla="*/ 25 h 39"/>
                <a:gd name="T6" fmla="*/ 8 w 77"/>
                <a:gd name="T7" fmla="*/ 34 h 39"/>
                <a:gd name="T8" fmla="*/ 71 w 77"/>
                <a:gd name="T9" fmla="*/ 38 h 39"/>
                <a:gd name="T10" fmla="*/ 76 w 77"/>
                <a:gd name="T11" fmla="*/ 34 h 39"/>
                <a:gd name="T12" fmla="*/ 70 w 77"/>
                <a:gd name="T13" fmla="*/ 27 h 39"/>
                <a:gd name="T14" fmla="*/ 33 w 77"/>
                <a:gd name="T15" fmla="*/ 11 h 39"/>
                <a:gd name="T16" fmla="*/ 33 w 77"/>
                <a:gd name="T17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39">
                  <a:moveTo>
                    <a:pt x="33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32"/>
                    <a:pt x="8" y="34"/>
                  </a:cubicBezTo>
                  <a:cubicBezTo>
                    <a:pt x="16" y="35"/>
                    <a:pt x="71" y="38"/>
                    <a:pt x="71" y="38"/>
                  </a:cubicBezTo>
                  <a:cubicBezTo>
                    <a:pt x="71" y="38"/>
                    <a:pt x="75" y="39"/>
                    <a:pt x="76" y="34"/>
                  </a:cubicBezTo>
                  <a:cubicBezTo>
                    <a:pt x="77" y="28"/>
                    <a:pt x="72" y="28"/>
                    <a:pt x="70" y="27"/>
                  </a:cubicBezTo>
                  <a:cubicBezTo>
                    <a:pt x="33" y="11"/>
                    <a:pt x="33" y="11"/>
                    <a:pt x="33" y="1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284"/>
            <p:cNvSpPr>
              <a:spLocks/>
            </p:cNvSpPr>
            <p:nvPr/>
          </p:nvSpPr>
          <p:spPr bwMode="auto">
            <a:xfrm>
              <a:off x="1574" y="3416"/>
              <a:ext cx="322" cy="126"/>
            </a:xfrm>
            <a:custGeom>
              <a:avLst/>
              <a:gdLst>
                <a:gd name="T0" fmla="*/ 7 w 92"/>
                <a:gd name="T1" fmla="*/ 1 h 36"/>
                <a:gd name="T2" fmla="*/ 22 w 92"/>
                <a:gd name="T3" fmla="*/ 14 h 36"/>
                <a:gd name="T4" fmla="*/ 40 w 92"/>
                <a:gd name="T5" fmla="*/ 2 h 36"/>
                <a:gd name="T6" fmla="*/ 89 w 92"/>
                <a:gd name="T7" fmla="*/ 26 h 36"/>
                <a:gd name="T8" fmla="*/ 87 w 92"/>
                <a:gd name="T9" fmla="*/ 35 h 36"/>
                <a:gd name="T10" fmla="*/ 4 w 92"/>
                <a:gd name="T11" fmla="*/ 31 h 36"/>
                <a:gd name="T12" fmla="*/ 7 w 92"/>
                <a:gd name="T13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36">
                  <a:moveTo>
                    <a:pt x="7" y="1"/>
                  </a:moveTo>
                  <a:cubicBezTo>
                    <a:pt x="9" y="1"/>
                    <a:pt x="13" y="13"/>
                    <a:pt x="22" y="14"/>
                  </a:cubicBezTo>
                  <a:cubicBezTo>
                    <a:pt x="33" y="15"/>
                    <a:pt x="40" y="2"/>
                    <a:pt x="40" y="2"/>
                  </a:cubicBezTo>
                  <a:cubicBezTo>
                    <a:pt x="40" y="2"/>
                    <a:pt x="64" y="14"/>
                    <a:pt x="89" y="26"/>
                  </a:cubicBezTo>
                  <a:cubicBezTo>
                    <a:pt x="91" y="27"/>
                    <a:pt x="92" y="35"/>
                    <a:pt x="87" y="35"/>
                  </a:cubicBezTo>
                  <a:cubicBezTo>
                    <a:pt x="83" y="36"/>
                    <a:pt x="8" y="36"/>
                    <a:pt x="4" y="31"/>
                  </a:cubicBezTo>
                  <a:cubicBezTo>
                    <a:pt x="0" y="26"/>
                    <a:pt x="4" y="0"/>
                    <a:pt x="7" y="1"/>
                  </a:cubicBezTo>
                  <a:close/>
                </a:path>
              </a:pathLst>
            </a:custGeom>
            <a:solidFill>
              <a:srgbClr val="569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Rectangle 285"/>
            <p:cNvSpPr>
              <a:spLocks noChangeArrowheads="1"/>
            </p:cNvSpPr>
            <p:nvPr/>
          </p:nvSpPr>
          <p:spPr bwMode="auto">
            <a:xfrm>
              <a:off x="1581" y="2668"/>
              <a:ext cx="144" cy="200"/>
            </a:xfrm>
            <a:prstGeom prst="rect">
              <a:avLst/>
            </a:prstGeom>
            <a:solidFill>
              <a:srgbClr val="48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Rectangle 286"/>
            <p:cNvSpPr>
              <a:spLocks noChangeArrowheads="1"/>
            </p:cNvSpPr>
            <p:nvPr/>
          </p:nvSpPr>
          <p:spPr bwMode="auto">
            <a:xfrm>
              <a:off x="1760" y="2682"/>
              <a:ext cx="143" cy="186"/>
            </a:xfrm>
            <a:prstGeom prst="rect">
              <a:avLst/>
            </a:prstGeom>
            <a:solidFill>
              <a:srgbClr val="48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287"/>
            <p:cNvSpPr>
              <a:spLocks/>
            </p:cNvSpPr>
            <p:nvPr/>
          </p:nvSpPr>
          <p:spPr bwMode="auto">
            <a:xfrm>
              <a:off x="1269" y="1614"/>
              <a:ext cx="109" cy="323"/>
            </a:xfrm>
            <a:custGeom>
              <a:avLst/>
              <a:gdLst>
                <a:gd name="T0" fmla="*/ 14 w 109"/>
                <a:gd name="T1" fmla="*/ 323 h 323"/>
                <a:gd name="T2" fmla="*/ 0 w 109"/>
                <a:gd name="T3" fmla="*/ 4 h 323"/>
                <a:gd name="T4" fmla="*/ 95 w 109"/>
                <a:gd name="T5" fmla="*/ 0 h 323"/>
                <a:gd name="T6" fmla="*/ 109 w 109"/>
                <a:gd name="T7" fmla="*/ 320 h 323"/>
                <a:gd name="T8" fmla="*/ 14 w 109"/>
                <a:gd name="T9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323">
                  <a:moveTo>
                    <a:pt x="14" y="323"/>
                  </a:moveTo>
                  <a:lnTo>
                    <a:pt x="0" y="4"/>
                  </a:lnTo>
                  <a:lnTo>
                    <a:pt x="95" y="0"/>
                  </a:lnTo>
                  <a:lnTo>
                    <a:pt x="109" y="320"/>
                  </a:lnTo>
                  <a:lnTo>
                    <a:pt x="14" y="323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288"/>
            <p:cNvSpPr>
              <a:spLocks/>
            </p:cNvSpPr>
            <p:nvPr/>
          </p:nvSpPr>
          <p:spPr bwMode="auto">
            <a:xfrm>
              <a:off x="1283" y="1888"/>
              <a:ext cx="95" cy="105"/>
            </a:xfrm>
            <a:custGeom>
              <a:avLst/>
              <a:gdLst>
                <a:gd name="T0" fmla="*/ 14 w 27"/>
                <a:gd name="T1" fmla="*/ 30 h 30"/>
                <a:gd name="T2" fmla="*/ 0 w 27"/>
                <a:gd name="T3" fmla="*/ 16 h 30"/>
                <a:gd name="T4" fmla="*/ 13 w 27"/>
                <a:gd name="T5" fmla="*/ 0 h 30"/>
                <a:gd name="T6" fmla="*/ 27 w 27"/>
                <a:gd name="T7" fmla="*/ 15 h 30"/>
                <a:gd name="T8" fmla="*/ 14 w 27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0">
                  <a:moveTo>
                    <a:pt x="14" y="30"/>
                  </a:moveTo>
                  <a:cubicBezTo>
                    <a:pt x="6" y="30"/>
                    <a:pt x="0" y="24"/>
                    <a:pt x="0" y="16"/>
                  </a:cubicBezTo>
                  <a:cubicBezTo>
                    <a:pt x="0" y="8"/>
                    <a:pt x="5" y="1"/>
                    <a:pt x="13" y="0"/>
                  </a:cubicBezTo>
                  <a:cubicBezTo>
                    <a:pt x="20" y="0"/>
                    <a:pt x="26" y="6"/>
                    <a:pt x="27" y="15"/>
                  </a:cubicBezTo>
                  <a:cubicBezTo>
                    <a:pt x="27" y="23"/>
                    <a:pt x="21" y="30"/>
                    <a:pt x="14" y="30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289"/>
            <p:cNvSpPr>
              <a:spLocks/>
            </p:cNvSpPr>
            <p:nvPr/>
          </p:nvSpPr>
          <p:spPr bwMode="auto">
            <a:xfrm>
              <a:off x="1252" y="1498"/>
              <a:ext cx="133" cy="144"/>
            </a:xfrm>
            <a:custGeom>
              <a:avLst/>
              <a:gdLst>
                <a:gd name="T0" fmla="*/ 38 w 38"/>
                <a:gd name="T1" fmla="*/ 28 h 41"/>
                <a:gd name="T2" fmla="*/ 28 w 38"/>
                <a:gd name="T3" fmla="*/ 39 h 41"/>
                <a:gd name="T4" fmla="*/ 13 w 38"/>
                <a:gd name="T5" fmla="*/ 41 h 41"/>
                <a:gd name="T6" fmla="*/ 2 w 38"/>
                <a:gd name="T7" fmla="*/ 31 h 41"/>
                <a:gd name="T8" fmla="*/ 0 w 38"/>
                <a:gd name="T9" fmla="*/ 13 h 41"/>
                <a:gd name="T10" fmla="*/ 10 w 38"/>
                <a:gd name="T11" fmla="*/ 2 h 41"/>
                <a:gd name="T12" fmla="*/ 25 w 38"/>
                <a:gd name="T13" fmla="*/ 0 h 41"/>
                <a:gd name="T14" fmla="*/ 36 w 38"/>
                <a:gd name="T15" fmla="*/ 10 h 41"/>
                <a:gd name="T16" fmla="*/ 38 w 38"/>
                <a:gd name="T17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41">
                  <a:moveTo>
                    <a:pt x="38" y="28"/>
                  </a:moveTo>
                  <a:cubicBezTo>
                    <a:pt x="38" y="34"/>
                    <a:pt x="34" y="39"/>
                    <a:pt x="28" y="39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8" y="41"/>
                    <a:pt x="2" y="37"/>
                    <a:pt x="2" y="3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8"/>
                    <a:pt x="4" y="2"/>
                    <a:pt x="10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0" y="0"/>
                    <a:pt x="35" y="4"/>
                    <a:pt x="36" y="10"/>
                  </a:cubicBezTo>
                  <a:lnTo>
                    <a:pt x="38" y="28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290"/>
            <p:cNvSpPr>
              <a:spLocks/>
            </p:cNvSpPr>
            <p:nvPr/>
          </p:nvSpPr>
          <p:spPr bwMode="auto">
            <a:xfrm>
              <a:off x="1329" y="1526"/>
              <a:ext cx="70" cy="46"/>
            </a:xfrm>
            <a:custGeom>
              <a:avLst/>
              <a:gdLst>
                <a:gd name="T0" fmla="*/ 6 w 20"/>
                <a:gd name="T1" fmla="*/ 12 h 13"/>
                <a:gd name="T2" fmla="*/ 0 w 20"/>
                <a:gd name="T3" fmla="*/ 7 h 13"/>
                <a:gd name="T4" fmla="*/ 0 w 20"/>
                <a:gd name="T5" fmla="*/ 7 h 13"/>
                <a:gd name="T6" fmla="*/ 5 w 20"/>
                <a:gd name="T7" fmla="*/ 1 h 13"/>
                <a:gd name="T8" fmla="*/ 14 w 20"/>
                <a:gd name="T9" fmla="*/ 0 h 13"/>
                <a:gd name="T10" fmla="*/ 20 w 20"/>
                <a:gd name="T11" fmla="*/ 5 h 13"/>
                <a:gd name="T12" fmla="*/ 20 w 20"/>
                <a:gd name="T13" fmla="*/ 5 h 13"/>
                <a:gd name="T14" fmla="*/ 15 w 20"/>
                <a:gd name="T15" fmla="*/ 11 h 13"/>
                <a:gd name="T16" fmla="*/ 6 w 20"/>
                <a:gd name="T1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3">
                  <a:moveTo>
                    <a:pt x="6" y="12"/>
                  </a:moveTo>
                  <a:cubicBezTo>
                    <a:pt x="3" y="13"/>
                    <a:pt x="0" y="10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1"/>
                    <a:pt x="5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20" y="2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8"/>
                    <a:pt x="18" y="11"/>
                    <a:pt x="15" y="11"/>
                  </a:cubicBezTo>
                  <a:lnTo>
                    <a:pt x="6" y="12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291"/>
            <p:cNvSpPr>
              <a:spLocks/>
            </p:cNvSpPr>
            <p:nvPr/>
          </p:nvSpPr>
          <p:spPr bwMode="auto">
            <a:xfrm>
              <a:off x="1315" y="1540"/>
              <a:ext cx="94" cy="102"/>
            </a:xfrm>
            <a:custGeom>
              <a:avLst/>
              <a:gdLst>
                <a:gd name="T0" fmla="*/ 4 w 27"/>
                <a:gd name="T1" fmla="*/ 25 h 29"/>
                <a:gd name="T2" fmla="*/ 6 w 27"/>
                <a:gd name="T3" fmla="*/ 8 h 29"/>
                <a:gd name="T4" fmla="*/ 23 w 27"/>
                <a:gd name="T5" fmla="*/ 3 h 29"/>
                <a:gd name="T6" fmla="*/ 21 w 27"/>
                <a:gd name="T7" fmla="*/ 21 h 29"/>
                <a:gd name="T8" fmla="*/ 4 w 27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9">
                  <a:moveTo>
                    <a:pt x="4" y="25"/>
                  </a:moveTo>
                  <a:cubicBezTo>
                    <a:pt x="0" y="22"/>
                    <a:pt x="0" y="14"/>
                    <a:pt x="6" y="8"/>
                  </a:cubicBezTo>
                  <a:cubicBezTo>
                    <a:pt x="11" y="2"/>
                    <a:pt x="18" y="0"/>
                    <a:pt x="23" y="3"/>
                  </a:cubicBezTo>
                  <a:cubicBezTo>
                    <a:pt x="27" y="7"/>
                    <a:pt x="26" y="15"/>
                    <a:pt x="21" y="21"/>
                  </a:cubicBezTo>
                  <a:cubicBezTo>
                    <a:pt x="16" y="27"/>
                    <a:pt x="8" y="29"/>
                    <a:pt x="4" y="25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292"/>
            <p:cNvSpPr>
              <a:spLocks/>
            </p:cNvSpPr>
            <p:nvPr/>
          </p:nvSpPr>
          <p:spPr bwMode="auto">
            <a:xfrm>
              <a:off x="1357" y="1523"/>
              <a:ext cx="49" cy="77"/>
            </a:xfrm>
            <a:custGeom>
              <a:avLst/>
              <a:gdLst>
                <a:gd name="T0" fmla="*/ 1 w 14"/>
                <a:gd name="T1" fmla="*/ 7 h 22"/>
                <a:gd name="T2" fmla="*/ 6 w 14"/>
                <a:gd name="T3" fmla="*/ 1 h 22"/>
                <a:gd name="T4" fmla="*/ 6 w 14"/>
                <a:gd name="T5" fmla="*/ 1 h 22"/>
                <a:gd name="T6" fmla="*/ 12 w 14"/>
                <a:gd name="T7" fmla="*/ 6 h 22"/>
                <a:gd name="T8" fmla="*/ 13 w 14"/>
                <a:gd name="T9" fmla="*/ 15 h 22"/>
                <a:gd name="T10" fmla="*/ 8 w 14"/>
                <a:gd name="T11" fmla="*/ 21 h 22"/>
                <a:gd name="T12" fmla="*/ 8 w 14"/>
                <a:gd name="T13" fmla="*/ 21 h 22"/>
                <a:gd name="T14" fmla="*/ 2 w 14"/>
                <a:gd name="T15" fmla="*/ 16 h 22"/>
                <a:gd name="T16" fmla="*/ 1 w 14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2">
                  <a:moveTo>
                    <a:pt x="1" y="7"/>
                  </a:moveTo>
                  <a:cubicBezTo>
                    <a:pt x="0" y="4"/>
                    <a:pt x="3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8"/>
                    <a:pt x="11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5" y="22"/>
                    <a:pt x="2" y="20"/>
                    <a:pt x="2" y="16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293"/>
            <p:cNvSpPr>
              <a:spLocks/>
            </p:cNvSpPr>
            <p:nvPr/>
          </p:nvSpPr>
          <p:spPr bwMode="auto">
            <a:xfrm>
              <a:off x="1322" y="1909"/>
              <a:ext cx="305" cy="242"/>
            </a:xfrm>
            <a:custGeom>
              <a:avLst/>
              <a:gdLst>
                <a:gd name="T0" fmla="*/ 52 w 305"/>
                <a:gd name="T1" fmla="*/ 0 h 242"/>
                <a:gd name="T2" fmla="*/ 305 w 305"/>
                <a:gd name="T3" fmla="*/ 155 h 242"/>
                <a:gd name="T4" fmla="*/ 252 w 305"/>
                <a:gd name="T5" fmla="*/ 242 h 242"/>
                <a:gd name="T6" fmla="*/ 0 w 305"/>
                <a:gd name="T7" fmla="*/ 91 h 242"/>
                <a:gd name="T8" fmla="*/ 52 w 305"/>
                <a:gd name="T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242">
                  <a:moveTo>
                    <a:pt x="52" y="0"/>
                  </a:moveTo>
                  <a:lnTo>
                    <a:pt x="305" y="155"/>
                  </a:lnTo>
                  <a:lnTo>
                    <a:pt x="252" y="242"/>
                  </a:lnTo>
                  <a:lnTo>
                    <a:pt x="0" y="9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294"/>
            <p:cNvSpPr>
              <a:spLocks/>
            </p:cNvSpPr>
            <p:nvPr/>
          </p:nvSpPr>
          <p:spPr bwMode="auto">
            <a:xfrm>
              <a:off x="1283" y="1892"/>
              <a:ext cx="116" cy="119"/>
            </a:xfrm>
            <a:custGeom>
              <a:avLst/>
              <a:gdLst>
                <a:gd name="T0" fmla="*/ 4 w 33"/>
                <a:gd name="T1" fmla="*/ 9 h 34"/>
                <a:gd name="T2" fmla="*/ 24 w 33"/>
                <a:gd name="T3" fmla="*/ 4 h 34"/>
                <a:gd name="T4" fmla="*/ 29 w 33"/>
                <a:gd name="T5" fmla="*/ 24 h 34"/>
                <a:gd name="T6" fmla="*/ 9 w 33"/>
                <a:gd name="T7" fmla="*/ 29 h 34"/>
                <a:gd name="T8" fmla="*/ 4 w 33"/>
                <a:gd name="T9" fmla="*/ 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4">
                  <a:moveTo>
                    <a:pt x="4" y="9"/>
                  </a:moveTo>
                  <a:cubicBezTo>
                    <a:pt x="8" y="2"/>
                    <a:pt x="17" y="0"/>
                    <a:pt x="24" y="4"/>
                  </a:cubicBezTo>
                  <a:cubicBezTo>
                    <a:pt x="31" y="8"/>
                    <a:pt x="33" y="17"/>
                    <a:pt x="29" y="24"/>
                  </a:cubicBezTo>
                  <a:cubicBezTo>
                    <a:pt x="25" y="31"/>
                    <a:pt x="16" y="34"/>
                    <a:pt x="9" y="29"/>
                  </a:cubicBezTo>
                  <a:cubicBezTo>
                    <a:pt x="2" y="25"/>
                    <a:pt x="0" y="16"/>
                    <a:pt x="4" y="9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295"/>
            <p:cNvSpPr>
              <a:spLocks/>
            </p:cNvSpPr>
            <p:nvPr/>
          </p:nvSpPr>
          <p:spPr bwMode="auto">
            <a:xfrm>
              <a:off x="1535" y="2046"/>
              <a:ext cx="116" cy="116"/>
            </a:xfrm>
            <a:custGeom>
              <a:avLst/>
              <a:gdLst>
                <a:gd name="T0" fmla="*/ 4 w 33"/>
                <a:gd name="T1" fmla="*/ 9 h 33"/>
                <a:gd name="T2" fmla="*/ 24 w 33"/>
                <a:gd name="T3" fmla="*/ 4 h 33"/>
                <a:gd name="T4" fmla="*/ 29 w 33"/>
                <a:gd name="T5" fmla="*/ 24 h 33"/>
                <a:gd name="T6" fmla="*/ 9 w 33"/>
                <a:gd name="T7" fmla="*/ 29 h 33"/>
                <a:gd name="T8" fmla="*/ 4 w 33"/>
                <a:gd name="T9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4" y="9"/>
                  </a:moveTo>
                  <a:cubicBezTo>
                    <a:pt x="8" y="2"/>
                    <a:pt x="17" y="0"/>
                    <a:pt x="24" y="4"/>
                  </a:cubicBezTo>
                  <a:cubicBezTo>
                    <a:pt x="31" y="8"/>
                    <a:pt x="33" y="17"/>
                    <a:pt x="29" y="24"/>
                  </a:cubicBezTo>
                  <a:cubicBezTo>
                    <a:pt x="25" y="31"/>
                    <a:pt x="16" y="33"/>
                    <a:pt x="9" y="29"/>
                  </a:cubicBezTo>
                  <a:cubicBezTo>
                    <a:pt x="2" y="25"/>
                    <a:pt x="0" y="16"/>
                    <a:pt x="4" y="9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296"/>
            <p:cNvSpPr>
              <a:spLocks/>
            </p:cNvSpPr>
            <p:nvPr/>
          </p:nvSpPr>
          <p:spPr bwMode="auto">
            <a:xfrm>
              <a:off x="1434" y="1976"/>
              <a:ext cx="207" cy="186"/>
            </a:xfrm>
            <a:custGeom>
              <a:avLst/>
              <a:gdLst>
                <a:gd name="T0" fmla="*/ 63 w 207"/>
                <a:gd name="T1" fmla="*/ 0 h 186"/>
                <a:gd name="T2" fmla="*/ 207 w 207"/>
                <a:gd name="T3" fmla="*/ 84 h 186"/>
                <a:gd name="T4" fmla="*/ 144 w 207"/>
                <a:gd name="T5" fmla="*/ 186 h 186"/>
                <a:gd name="T6" fmla="*/ 0 w 207"/>
                <a:gd name="T7" fmla="*/ 102 h 186"/>
                <a:gd name="T8" fmla="*/ 63 w 207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86">
                  <a:moveTo>
                    <a:pt x="63" y="0"/>
                  </a:moveTo>
                  <a:lnTo>
                    <a:pt x="207" y="84"/>
                  </a:lnTo>
                  <a:lnTo>
                    <a:pt x="144" y="186"/>
                  </a:lnTo>
                  <a:lnTo>
                    <a:pt x="0" y="10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569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297"/>
            <p:cNvSpPr>
              <a:spLocks/>
            </p:cNvSpPr>
            <p:nvPr/>
          </p:nvSpPr>
          <p:spPr bwMode="auto">
            <a:xfrm>
              <a:off x="1535" y="2039"/>
              <a:ext cx="134" cy="137"/>
            </a:xfrm>
            <a:custGeom>
              <a:avLst/>
              <a:gdLst>
                <a:gd name="T0" fmla="*/ 4 w 38"/>
                <a:gd name="T1" fmla="*/ 11 h 39"/>
                <a:gd name="T2" fmla="*/ 28 w 38"/>
                <a:gd name="T3" fmla="*/ 5 h 39"/>
                <a:gd name="T4" fmla="*/ 33 w 38"/>
                <a:gd name="T5" fmla="*/ 28 h 39"/>
                <a:gd name="T6" fmla="*/ 10 w 38"/>
                <a:gd name="T7" fmla="*/ 34 h 39"/>
                <a:gd name="T8" fmla="*/ 4 w 38"/>
                <a:gd name="T9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4" y="11"/>
                  </a:moveTo>
                  <a:cubicBezTo>
                    <a:pt x="9" y="3"/>
                    <a:pt x="20" y="0"/>
                    <a:pt x="28" y="5"/>
                  </a:cubicBezTo>
                  <a:cubicBezTo>
                    <a:pt x="36" y="10"/>
                    <a:pt x="38" y="20"/>
                    <a:pt x="33" y="28"/>
                  </a:cubicBezTo>
                  <a:cubicBezTo>
                    <a:pt x="29" y="37"/>
                    <a:pt x="18" y="39"/>
                    <a:pt x="10" y="34"/>
                  </a:cubicBezTo>
                  <a:cubicBezTo>
                    <a:pt x="2" y="29"/>
                    <a:pt x="0" y="19"/>
                    <a:pt x="4" y="11"/>
                  </a:cubicBezTo>
                  <a:close/>
                </a:path>
              </a:pathLst>
            </a:custGeom>
            <a:solidFill>
              <a:srgbClr val="569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017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3000">
        <p14:warp dir="in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任意多边形 684"/>
          <p:cNvSpPr/>
          <p:nvPr/>
        </p:nvSpPr>
        <p:spPr>
          <a:xfrm>
            <a:off x="-1" y="0"/>
            <a:ext cx="12192000" cy="6858000"/>
          </a:xfrm>
          <a:custGeom>
            <a:avLst/>
            <a:gdLst>
              <a:gd name="connsiteX0" fmla="*/ 4771470 w 12192000"/>
              <a:gd name="connsiteY0" fmla="*/ 2467535 h 6858000"/>
              <a:gd name="connsiteX1" fmla="*/ 4464423 w 12192000"/>
              <a:gd name="connsiteY1" fmla="*/ 2774582 h 6858000"/>
              <a:gd name="connsiteX2" fmla="*/ 4464423 w 12192000"/>
              <a:gd name="connsiteY2" fmla="*/ 4049800 h 6858000"/>
              <a:gd name="connsiteX3" fmla="*/ 4771470 w 12192000"/>
              <a:gd name="connsiteY3" fmla="*/ 4356847 h 6858000"/>
              <a:gd name="connsiteX4" fmla="*/ 5999624 w 12192000"/>
              <a:gd name="connsiteY4" fmla="*/ 4356847 h 6858000"/>
              <a:gd name="connsiteX5" fmla="*/ 6306670 w 12192000"/>
              <a:gd name="connsiteY5" fmla="*/ 4049800 h 6858000"/>
              <a:gd name="connsiteX6" fmla="*/ 6306670 w 12192000"/>
              <a:gd name="connsiteY6" fmla="*/ 2774582 h 6858000"/>
              <a:gd name="connsiteX7" fmla="*/ 5999624 w 12192000"/>
              <a:gd name="connsiteY7" fmla="*/ 246753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771470" y="2467535"/>
                </a:moveTo>
                <a:cubicBezTo>
                  <a:pt x="4601893" y="2467535"/>
                  <a:pt x="4464423" y="2605005"/>
                  <a:pt x="4464423" y="2774582"/>
                </a:cubicBezTo>
                <a:lnTo>
                  <a:pt x="4464423" y="4049800"/>
                </a:lnTo>
                <a:cubicBezTo>
                  <a:pt x="4464423" y="4219377"/>
                  <a:pt x="4601893" y="4356847"/>
                  <a:pt x="4771470" y="4356847"/>
                </a:cubicBezTo>
                <a:lnTo>
                  <a:pt x="5999624" y="4356847"/>
                </a:lnTo>
                <a:cubicBezTo>
                  <a:pt x="6169200" y="4356847"/>
                  <a:pt x="6306670" y="4219377"/>
                  <a:pt x="6306670" y="4049800"/>
                </a:cubicBezTo>
                <a:lnTo>
                  <a:pt x="6306670" y="2774582"/>
                </a:lnTo>
                <a:cubicBezTo>
                  <a:pt x="6306670" y="2605005"/>
                  <a:pt x="6169200" y="2467535"/>
                  <a:pt x="5999624" y="24675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背景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B9FE"/>
              </a:gs>
              <a:gs pos="100000">
                <a:srgbClr val="06489D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-1030941" y="-3913092"/>
            <a:ext cx="14388352" cy="14388348"/>
          </a:xfrm>
          <a:prstGeom prst="ellipse">
            <a:avLst/>
          </a:prstGeom>
          <a:noFill/>
          <a:ln>
            <a:solidFill>
              <a:srgbClr val="1B5F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-1030941" y="-3913092"/>
            <a:ext cx="14388352" cy="14388348"/>
          </a:xfrm>
          <a:prstGeom prst="ellipse">
            <a:avLst/>
          </a:prstGeom>
          <a:noFill/>
          <a:ln>
            <a:solidFill>
              <a:srgbClr val="1B5F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-1030941" y="-3913092"/>
            <a:ext cx="14388352" cy="14388348"/>
          </a:xfrm>
          <a:prstGeom prst="ellipse">
            <a:avLst/>
          </a:prstGeom>
          <a:noFill/>
          <a:ln>
            <a:solidFill>
              <a:srgbClr val="1B5F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-1057836" y="-3886197"/>
            <a:ext cx="14388352" cy="14388348"/>
          </a:xfrm>
          <a:prstGeom prst="ellipse">
            <a:avLst/>
          </a:prstGeom>
          <a:noFill/>
          <a:ln>
            <a:solidFill>
              <a:srgbClr val="1B5F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-1075765" y="-3939985"/>
            <a:ext cx="14388352" cy="14388348"/>
          </a:xfrm>
          <a:prstGeom prst="ellipse">
            <a:avLst/>
          </a:prstGeom>
          <a:noFill/>
          <a:ln>
            <a:solidFill>
              <a:srgbClr val="1B5F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-1021976" y="-3886199"/>
            <a:ext cx="14388352" cy="14388348"/>
          </a:xfrm>
          <a:prstGeom prst="ellipse">
            <a:avLst/>
          </a:prstGeom>
          <a:noFill/>
          <a:ln>
            <a:solidFill>
              <a:srgbClr val="1B5F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478290" y="5912382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567190" y="3531132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490990" y="4375682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705303" y="946682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562428" y="518057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210003" y="1599144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156028" y="5188482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52815" y="2456394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067128" y="4434419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483053" y="2872319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52815" y="6220357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411615" y="4158194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852815" y="1170519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424315" y="5220232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92178" y="302033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492241" y="1953033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438266" y="5542371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1117591" y="3756433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1135053" y="2810283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1349366" y="6525033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765291" y="3226208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1135053" y="6574246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1206491" y="4596221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1693853" y="4512083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1135053" y="1524408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1706553" y="5574121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7273980" y="439847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5345168" y="511285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4184705" y="552560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3113143" y="695435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9756830" y="565260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5200358" y="6421696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8296702" y="6421696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3473183" y="6431965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6640518" y="6206689"/>
            <a:ext cx="73025" cy="73025"/>
          </a:xfrm>
          <a:prstGeom prst="ellipse">
            <a:avLst/>
          </a:prstGeom>
          <a:gradFill>
            <a:gsLst>
              <a:gs pos="0">
                <a:schemeClr val="bg1"/>
              </a:gs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-1235676" y="-3820919"/>
            <a:ext cx="14407980" cy="14407968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-1156163" y="-3781162"/>
            <a:ext cx="14407980" cy="14407968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-1063041" y="-3940188"/>
            <a:ext cx="14407980" cy="14407968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-1235677" y="-3900432"/>
            <a:ext cx="14407980" cy="14407968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[动画大师]_Rectangle 2"/>
          <p:cNvSpPr/>
          <p:nvPr/>
        </p:nvSpPr>
        <p:spPr>
          <a:xfrm>
            <a:off x="6076517" y="4076127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[动画大师]_Rectangle 2"/>
          <p:cNvSpPr/>
          <p:nvPr/>
        </p:nvSpPr>
        <p:spPr>
          <a:xfrm>
            <a:off x="6379254" y="4076127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[动画大师]_Rectangle 2"/>
          <p:cNvSpPr/>
          <p:nvPr/>
        </p:nvSpPr>
        <p:spPr>
          <a:xfrm>
            <a:off x="6681991" y="4076127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[动画大师]_Rectangle 2"/>
          <p:cNvSpPr/>
          <p:nvPr/>
        </p:nvSpPr>
        <p:spPr>
          <a:xfrm>
            <a:off x="6984728" y="4076127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[动画大师]_Rectangle 2"/>
          <p:cNvSpPr/>
          <p:nvPr/>
        </p:nvSpPr>
        <p:spPr>
          <a:xfrm>
            <a:off x="4690400" y="5621897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[动画大师]_Rectangle 2"/>
          <p:cNvSpPr/>
          <p:nvPr/>
        </p:nvSpPr>
        <p:spPr>
          <a:xfrm>
            <a:off x="4963466" y="5621897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[动画大师]_Rectangle 2"/>
          <p:cNvSpPr/>
          <p:nvPr/>
        </p:nvSpPr>
        <p:spPr>
          <a:xfrm>
            <a:off x="5236532" y="5621897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[动画大师]_Rectangle 2"/>
          <p:cNvSpPr/>
          <p:nvPr/>
        </p:nvSpPr>
        <p:spPr>
          <a:xfrm>
            <a:off x="5509599" y="5621897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[动画大师]_Rectangle 2"/>
          <p:cNvSpPr/>
          <p:nvPr/>
        </p:nvSpPr>
        <p:spPr>
          <a:xfrm>
            <a:off x="2157266" y="2668633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[动画大师]_Rectangle 2"/>
          <p:cNvSpPr/>
          <p:nvPr/>
        </p:nvSpPr>
        <p:spPr>
          <a:xfrm>
            <a:off x="2479759" y="2668633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[动画大师]_Rectangle 2"/>
          <p:cNvSpPr/>
          <p:nvPr/>
        </p:nvSpPr>
        <p:spPr>
          <a:xfrm>
            <a:off x="2802252" y="2668633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[动画大师]_Rectangle 2"/>
          <p:cNvSpPr/>
          <p:nvPr/>
        </p:nvSpPr>
        <p:spPr>
          <a:xfrm>
            <a:off x="3124746" y="2668633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[动画大师]_Rectangle 2"/>
          <p:cNvSpPr/>
          <p:nvPr/>
        </p:nvSpPr>
        <p:spPr>
          <a:xfrm>
            <a:off x="2729796" y="5016417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[动画大师]_Rectangle 2"/>
          <p:cNvSpPr/>
          <p:nvPr/>
        </p:nvSpPr>
        <p:spPr>
          <a:xfrm>
            <a:off x="3052289" y="5016417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[动画大师]_Rectangle 2"/>
          <p:cNvSpPr/>
          <p:nvPr/>
        </p:nvSpPr>
        <p:spPr>
          <a:xfrm>
            <a:off x="3374782" y="5016417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[动画大师]_Rectangle 2"/>
          <p:cNvSpPr/>
          <p:nvPr/>
        </p:nvSpPr>
        <p:spPr>
          <a:xfrm>
            <a:off x="3697276" y="5016417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[动画大师]_Rectangle 2"/>
          <p:cNvSpPr/>
          <p:nvPr/>
        </p:nvSpPr>
        <p:spPr>
          <a:xfrm>
            <a:off x="4050588" y="2893302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[动画大师]_Rectangle 2"/>
          <p:cNvSpPr/>
          <p:nvPr/>
        </p:nvSpPr>
        <p:spPr>
          <a:xfrm>
            <a:off x="4239401" y="2893302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[动画大师]_Rectangle 2"/>
          <p:cNvSpPr/>
          <p:nvPr/>
        </p:nvSpPr>
        <p:spPr>
          <a:xfrm>
            <a:off x="4428214" y="2893302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[动画大师]_Rectangle 2"/>
          <p:cNvSpPr/>
          <p:nvPr/>
        </p:nvSpPr>
        <p:spPr>
          <a:xfrm>
            <a:off x="4617026" y="2893302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[动画大师]_Rectangle 2"/>
          <p:cNvSpPr/>
          <p:nvPr/>
        </p:nvSpPr>
        <p:spPr>
          <a:xfrm>
            <a:off x="7954119" y="3776489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[动画大师]_Rectangle 2"/>
          <p:cNvSpPr/>
          <p:nvPr/>
        </p:nvSpPr>
        <p:spPr>
          <a:xfrm>
            <a:off x="8227185" y="3776489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[动画大师]_Rectangle 2"/>
          <p:cNvSpPr/>
          <p:nvPr/>
        </p:nvSpPr>
        <p:spPr>
          <a:xfrm>
            <a:off x="8500251" y="3776489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[动画大师]_Rectangle 2"/>
          <p:cNvSpPr/>
          <p:nvPr/>
        </p:nvSpPr>
        <p:spPr>
          <a:xfrm>
            <a:off x="8773318" y="3776489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[动画大师]_Rectangle 2"/>
          <p:cNvSpPr/>
          <p:nvPr/>
        </p:nvSpPr>
        <p:spPr>
          <a:xfrm>
            <a:off x="7376722" y="219281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[动画大师]_Rectangle 2"/>
          <p:cNvSpPr/>
          <p:nvPr/>
        </p:nvSpPr>
        <p:spPr>
          <a:xfrm>
            <a:off x="7699215" y="219281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[动画大师]_Rectangle 2"/>
          <p:cNvSpPr/>
          <p:nvPr/>
        </p:nvSpPr>
        <p:spPr>
          <a:xfrm>
            <a:off x="8021708" y="219281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[动画大师]_Rectangle 2"/>
          <p:cNvSpPr/>
          <p:nvPr/>
        </p:nvSpPr>
        <p:spPr>
          <a:xfrm>
            <a:off x="8344202" y="219281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[动画大师]_Rectangle 2"/>
          <p:cNvSpPr/>
          <p:nvPr/>
        </p:nvSpPr>
        <p:spPr>
          <a:xfrm>
            <a:off x="8138994" y="5595771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[动画大师]_Rectangle 2"/>
          <p:cNvSpPr/>
          <p:nvPr/>
        </p:nvSpPr>
        <p:spPr>
          <a:xfrm>
            <a:off x="8412060" y="5595771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[动画大师]_Rectangle 2"/>
          <p:cNvSpPr/>
          <p:nvPr/>
        </p:nvSpPr>
        <p:spPr>
          <a:xfrm>
            <a:off x="8685126" y="5595771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[动画大师]_Rectangle 2"/>
          <p:cNvSpPr/>
          <p:nvPr/>
        </p:nvSpPr>
        <p:spPr>
          <a:xfrm>
            <a:off x="8958193" y="5595771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[动画大师]_Rectangle 2"/>
          <p:cNvSpPr/>
          <p:nvPr/>
        </p:nvSpPr>
        <p:spPr>
          <a:xfrm>
            <a:off x="9924624" y="2909953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[动画大师]_Rectangle 2"/>
          <p:cNvSpPr/>
          <p:nvPr/>
        </p:nvSpPr>
        <p:spPr>
          <a:xfrm>
            <a:off x="10247117" y="2909953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[动画大师]_Rectangle 2"/>
          <p:cNvSpPr/>
          <p:nvPr/>
        </p:nvSpPr>
        <p:spPr>
          <a:xfrm>
            <a:off x="10569610" y="2909953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[动画大师]_Rectangle 2"/>
          <p:cNvSpPr/>
          <p:nvPr/>
        </p:nvSpPr>
        <p:spPr>
          <a:xfrm>
            <a:off x="10892104" y="2909953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[动画大师]_Rectangle 2"/>
          <p:cNvSpPr/>
          <p:nvPr/>
        </p:nvSpPr>
        <p:spPr>
          <a:xfrm>
            <a:off x="6144460" y="4354504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[动画大师]_Rectangle 2"/>
          <p:cNvSpPr/>
          <p:nvPr/>
        </p:nvSpPr>
        <p:spPr>
          <a:xfrm>
            <a:off x="6447197" y="4354504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[动画大师]_Rectangle 2"/>
          <p:cNvSpPr/>
          <p:nvPr/>
        </p:nvSpPr>
        <p:spPr>
          <a:xfrm>
            <a:off x="6749934" y="4354504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[动画大师]_Rectangle 2"/>
          <p:cNvSpPr/>
          <p:nvPr/>
        </p:nvSpPr>
        <p:spPr>
          <a:xfrm>
            <a:off x="7052671" y="4354504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[动画大师]_Rectangle 2"/>
          <p:cNvSpPr/>
          <p:nvPr/>
        </p:nvSpPr>
        <p:spPr>
          <a:xfrm>
            <a:off x="3523180" y="6350944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[动画大师]_Rectangle 2"/>
          <p:cNvSpPr/>
          <p:nvPr/>
        </p:nvSpPr>
        <p:spPr>
          <a:xfrm>
            <a:off x="3825917" y="6350944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[动画大师]_Rectangle 2"/>
          <p:cNvSpPr/>
          <p:nvPr/>
        </p:nvSpPr>
        <p:spPr>
          <a:xfrm>
            <a:off x="4128654" y="6350944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[动画大师]_Rectangle 2"/>
          <p:cNvSpPr/>
          <p:nvPr/>
        </p:nvSpPr>
        <p:spPr>
          <a:xfrm>
            <a:off x="4431391" y="6350944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[动画大师]_Rectangle 2"/>
          <p:cNvSpPr/>
          <p:nvPr/>
        </p:nvSpPr>
        <p:spPr>
          <a:xfrm>
            <a:off x="1679140" y="5146984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[动画大师]_Rectangle 2"/>
          <p:cNvSpPr/>
          <p:nvPr/>
        </p:nvSpPr>
        <p:spPr>
          <a:xfrm>
            <a:off x="1981877" y="5146984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[动画大师]_Rectangle 2"/>
          <p:cNvSpPr/>
          <p:nvPr/>
        </p:nvSpPr>
        <p:spPr>
          <a:xfrm>
            <a:off x="2284614" y="5146984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[动画大师]_Rectangle 2"/>
          <p:cNvSpPr/>
          <p:nvPr/>
        </p:nvSpPr>
        <p:spPr>
          <a:xfrm>
            <a:off x="2587351" y="5146984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[动画大师]_Rectangle 2"/>
          <p:cNvSpPr/>
          <p:nvPr/>
        </p:nvSpPr>
        <p:spPr>
          <a:xfrm>
            <a:off x="1417012" y="2984428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[动画大师]_Rectangle 2"/>
          <p:cNvSpPr/>
          <p:nvPr/>
        </p:nvSpPr>
        <p:spPr>
          <a:xfrm>
            <a:off x="1670981" y="2984428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[动画大师]_Rectangle 2"/>
          <p:cNvSpPr/>
          <p:nvPr/>
        </p:nvSpPr>
        <p:spPr>
          <a:xfrm>
            <a:off x="1924950" y="2984428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[动画大师]_Rectangle 2"/>
          <p:cNvSpPr/>
          <p:nvPr/>
        </p:nvSpPr>
        <p:spPr>
          <a:xfrm>
            <a:off x="2178919" y="2984428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[动画大师]_Rectangle 2"/>
          <p:cNvSpPr/>
          <p:nvPr/>
        </p:nvSpPr>
        <p:spPr>
          <a:xfrm>
            <a:off x="3066151" y="2896943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[动画大师]_Rectangle 2"/>
          <p:cNvSpPr/>
          <p:nvPr/>
        </p:nvSpPr>
        <p:spPr>
          <a:xfrm>
            <a:off x="3368888" y="2896943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[动画大师]_Rectangle 2"/>
          <p:cNvSpPr/>
          <p:nvPr/>
        </p:nvSpPr>
        <p:spPr>
          <a:xfrm>
            <a:off x="3671625" y="2896943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[动画大师]_Rectangle 2"/>
          <p:cNvSpPr/>
          <p:nvPr/>
        </p:nvSpPr>
        <p:spPr>
          <a:xfrm>
            <a:off x="3974362" y="2896943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[动画大师]_Rectangle 2"/>
          <p:cNvSpPr/>
          <p:nvPr/>
        </p:nvSpPr>
        <p:spPr>
          <a:xfrm>
            <a:off x="9410632" y="6334902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[动画大师]_Rectangle 2"/>
          <p:cNvSpPr/>
          <p:nvPr/>
        </p:nvSpPr>
        <p:spPr>
          <a:xfrm>
            <a:off x="9713369" y="6334902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[动画大师]_Rectangle 2"/>
          <p:cNvSpPr/>
          <p:nvPr/>
        </p:nvSpPr>
        <p:spPr>
          <a:xfrm>
            <a:off x="10016106" y="6334902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[动画大师]_Rectangle 2"/>
          <p:cNvSpPr/>
          <p:nvPr/>
        </p:nvSpPr>
        <p:spPr>
          <a:xfrm>
            <a:off x="10318843" y="6334902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[动画大师]_Rectangle 2"/>
          <p:cNvSpPr/>
          <p:nvPr/>
        </p:nvSpPr>
        <p:spPr>
          <a:xfrm>
            <a:off x="8014968" y="508361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[动画大师]_Rectangle 2"/>
          <p:cNvSpPr/>
          <p:nvPr/>
        </p:nvSpPr>
        <p:spPr>
          <a:xfrm>
            <a:off x="8317705" y="508361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[动画大师]_Rectangle 2"/>
          <p:cNvSpPr/>
          <p:nvPr/>
        </p:nvSpPr>
        <p:spPr>
          <a:xfrm>
            <a:off x="8620442" y="508361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[动画大师]_Rectangle 2"/>
          <p:cNvSpPr/>
          <p:nvPr/>
        </p:nvSpPr>
        <p:spPr>
          <a:xfrm>
            <a:off x="8923179" y="508361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[动画大师]_Rectangle 2"/>
          <p:cNvSpPr/>
          <p:nvPr/>
        </p:nvSpPr>
        <p:spPr>
          <a:xfrm>
            <a:off x="10020231" y="333502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[动画大师]_Rectangle 2"/>
          <p:cNvSpPr/>
          <p:nvPr/>
        </p:nvSpPr>
        <p:spPr>
          <a:xfrm>
            <a:off x="10322968" y="333502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[动画大师]_Rectangle 2"/>
          <p:cNvSpPr/>
          <p:nvPr/>
        </p:nvSpPr>
        <p:spPr>
          <a:xfrm>
            <a:off x="10625705" y="333502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[动画大师]_Rectangle 2"/>
          <p:cNvSpPr/>
          <p:nvPr/>
        </p:nvSpPr>
        <p:spPr>
          <a:xfrm>
            <a:off x="10928442" y="333502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[动画大师]_Rectangle 2"/>
          <p:cNvSpPr/>
          <p:nvPr/>
        </p:nvSpPr>
        <p:spPr>
          <a:xfrm>
            <a:off x="7629957" y="272542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[动画大师]_Rectangle 2"/>
          <p:cNvSpPr/>
          <p:nvPr/>
        </p:nvSpPr>
        <p:spPr>
          <a:xfrm>
            <a:off x="7932694" y="272542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[动画大师]_Rectangle 2"/>
          <p:cNvSpPr/>
          <p:nvPr/>
        </p:nvSpPr>
        <p:spPr>
          <a:xfrm>
            <a:off x="8235431" y="272542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[动画大师]_Rectangle 2"/>
          <p:cNvSpPr/>
          <p:nvPr/>
        </p:nvSpPr>
        <p:spPr>
          <a:xfrm>
            <a:off x="8538168" y="2725428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[动画大师]_Rectangle 2"/>
          <p:cNvSpPr/>
          <p:nvPr/>
        </p:nvSpPr>
        <p:spPr>
          <a:xfrm>
            <a:off x="6630696" y="1717102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" name="[动画大师]_Rectangle 2"/>
          <p:cNvSpPr/>
          <p:nvPr/>
        </p:nvSpPr>
        <p:spPr>
          <a:xfrm>
            <a:off x="6884665" y="1717102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7" name="[动画大师]_Rectangle 2"/>
          <p:cNvSpPr/>
          <p:nvPr/>
        </p:nvSpPr>
        <p:spPr>
          <a:xfrm>
            <a:off x="7138634" y="1717102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[动画大师]_Rectangle 2"/>
          <p:cNvSpPr/>
          <p:nvPr/>
        </p:nvSpPr>
        <p:spPr>
          <a:xfrm>
            <a:off x="7392603" y="1717102"/>
            <a:ext cx="180000" cy="18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9" name="同心圆 288"/>
          <p:cNvSpPr/>
          <p:nvPr/>
        </p:nvSpPr>
        <p:spPr>
          <a:xfrm>
            <a:off x="-1783904" y="-4182942"/>
            <a:ext cx="15519892" cy="15519892"/>
          </a:xfrm>
          <a:prstGeom prst="donut">
            <a:avLst>
              <a:gd name="adj" fmla="val 32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0" name="同心圆 289"/>
          <p:cNvSpPr/>
          <p:nvPr/>
        </p:nvSpPr>
        <p:spPr>
          <a:xfrm>
            <a:off x="-3315793" y="-5714831"/>
            <a:ext cx="18583670" cy="18583670"/>
          </a:xfrm>
          <a:prstGeom prst="donut">
            <a:avLst>
              <a:gd name="adj" fmla="val 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1" name="同心圆 290"/>
          <p:cNvSpPr/>
          <p:nvPr/>
        </p:nvSpPr>
        <p:spPr>
          <a:xfrm>
            <a:off x="-4478541" y="-6877579"/>
            <a:ext cx="20909166" cy="20909166"/>
          </a:xfrm>
          <a:prstGeom prst="donut">
            <a:avLst>
              <a:gd name="adj" fmla="val 20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2" name="椭圆 291" hidden="1"/>
          <p:cNvSpPr/>
          <p:nvPr/>
        </p:nvSpPr>
        <p:spPr>
          <a:xfrm>
            <a:off x="5533217" y="2866217"/>
            <a:ext cx="1125566" cy="11255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[动画大师]_Rectangle 2"/>
          <p:cNvSpPr/>
          <p:nvPr/>
        </p:nvSpPr>
        <p:spPr>
          <a:xfrm>
            <a:off x="5580452" y="4009421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[动画大师]_Rectangle 2"/>
          <p:cNvSpPr/>
          <p:nvPr/>
        </p:nvSpPr>
        <p:spPr>
          <a:xfrm>
            <a:off x="5883189" y="4009421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[动画大师]_Rectangle 2"/>
          <p:cNvSpPr/>
          <p:nvPr/>
        </p:nvSpPr>
        <p:spPr>
          <a:xfrm>
            <a:off x="6185926" y="4009421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[动画大师]_Rectangle 2"/>
          <p:cNvSpPr/>
          <p:nvPr/>
        </p:nvSpPr>
        <p:spPr>
          <a:xfrm>
            <a:off x="6488663" y="4009421"/>
            <a:ext cx="216000" cy="2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[动画大师]_Rectangle 2"/>
          <p:cNvSpPr/>
          <p:nvPr/>
        </p:nvSpPr>
        <p:spPr>
          <a:xfrm>
            <a:off x="4019506" y="5871271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[动画大师]_Rectangle 2"/>
          <p:cNvSpPr/>
          <p:nvPr/>
        </p:nvSpPr>
        <p:spPr>
          <a:xfrm>
            <a:off x="4211731" y="5871271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[动画大师]_Rectangle 2"/>
          <p:cNvSpPr/>
          <p:nvPr/>
        </p:nvSpPr>
        <p:spPr>
          <a:xfrm>
            <a:off x="4403956" y="5871271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[动画大师]_Rectangle 2"/>
          <p:cNvSpPr/>
          <p:nvPr/>
        </p:nvSpPr>
        <p:spPr>
          <a:xfrm>
            <a:off x="4596180" y="5871271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[动画大师]_Rectangle 2"/>
          <p:cNvSpPr/>
          <p:nvPr/>
        </p:nvSpPr>
        <p:spPr>
          <a:xfrm>
            <a:off x="3636024" y="3781214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[动画大师]_Rectangle 2"/>
          <p:cNvSpPr/>
          <p:nvPr/>
        </p:nvSpPr>
        <p:spPr>
          <a:xfrm>
            <a:off x="3781905" y="3781214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[动画大师]_Rectangle 2"/>
          <p:cNvSpPr/>
          <p:nvPr/>
        </p:nvSpPr>
        <p:spPr>
          <a:xfrm>
            <a:off x="3927786" y="3781214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[动画大师]_Rectangle 2"/>
          <p:cNvSpPr/>
          <p:nvPr/>
        </p:nvSpPr>
        <p:spPr>
          <a:xfrm>
            <a:off x="4073666" y="3781214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[动画大师]_Rectangle 2"/>
          <p:cNvSpPr/>
          <p:nvPr/>
        </p:nvSpPr>
        <p:spPr>
          <a:xfrm>
            <a:off x="1668192" y="3872654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[动画大师]_Rectangle 2"/>
          <p:cNvSpPr/>
          <p:nvPr/>
        </p:nvSpPr>
        <p:spPr>
          <a:xfrm>
            <a:off x="1860417" y="3872654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[动画大师]_Rectangle 2"/>
          <p:cNvSpPr/>
          <p:nvPr/>
        </p:nvSpPr>
        <p:spPr>
          <a:xfrm>
            <a:off x="2052642" y="3872654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[动画大师]_Rectangle 2"/>
          <p:cNvSpPr/>
          <p:nvPr/>
        </p:nvSpPr>
        <p:spPr>
          <a:xfrm>
            <a:off x="2244866" y="3872654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[动画大师]_Rectangle 2"/>
          <p:cNvSpPr/>
          <p:nvPr/>
        </p:nvSpPr>
        <p:spPr>
          <a:xfrm>
            <a:off x="3909157" y="1714907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[动画大师]_Rectangle 2"/>
          <p:cNvSpPr/>
          <p:nvPr/>
        </p:nvSpPr>
        <p:spPr>
          <a:xfrm>
            <a:off x="4055038" y="1714907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[动画大师]_Rectangle 2"/>
          <p:cNvSpPr/>
          <p:nvPr/>
        </p:nvSpPr>
        <p:spPr>
          <a:xfrm>
            <a:off x="4200919" y="1714907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[动画大师]_Rectangle 2"/>
          <p:cNvSpPr/>
          <p:nvPr/>
        </p:nvSpPr>
        <p:spPr>
          <a:xfrm>
            <a:off x="4346799" y="1714907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[动画大师]_Rectangle 2"/>
          <p:cNvSpPr/>
          <p:nvPr/>
        </p:nvSpPr>
        <p:spPr>
          <a:xfrm>
            <a:off x="6845834" y="1952414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[动画大师]_Rectangle 2"/>
          <p:cNvSpPr/>
          <p:nvPr/>
        </p:nvSpPr>
        <p:spPr>
          <a:xfrm>
            <a:off x="7038059" y="1952414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[动画大师]_Rectangle 2"/>
          <p:cNvSpPr/>
          <p:nvPr/>
        </p:nvSpPr>
        <p:spPr>
          <a:xfrm>
            <a:off x="7230284" y="1952414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[动画大师]_Rectangle 2"/>
          <p:cNvSpPr/>
          <p:nvPr/>
        </p:nvSpPr>
        <p:spPr>
          <a:xfrm>
            <a:off x="7422508" y="1952414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[动画大师]_Rectangle 2"/>
          <p:cNvSpPr/>
          <p:nvPr/>
        </p:nvSpPr>
        <p:spPr>
          <a:xfrm>
            <a:off x="9633057" y="2629309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[动画大师]_Rectangle 2"/>
          <p:cNvSpPr/>
          <p:nvPr/>
        </p:nvSpPr>
        <p:spPr>
          <a:xfrm>
            <a:off x="9778938" y="2629309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[动画大师]_Rectangle 2"/>
          <p:cNvSpPr/>
          <p:nvPr/>
        </p:nvSpPr>
        <p:spPr>
          <a:xfrm>
            <a:off x="9924819" y="2629309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[动画大师]_Rectangle 2"/>
          <p:cNvSpPr/>
          <p:nvPr/>
        </p:nvSpPr>
        <p:spPr>
          <a:xfrm>
            <a:off x="10070699" y="2629309"/>
            <a:ext cx="108000" cy="108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[动画大师]_Rectangle 2"/>
          <p:cNvSpPr/>
          <p:nvPr/>
        </p:nvSpPr>
        <p:spPr>
          <a:xfrm>
            <a:off x="7724607" y="5906897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[动画大师]_Rectangle 2"/>
          <p:cNvSpPr/>
          <p:nvPr/>
        </p:nvSpPr>
        <p:spPr>
          <a:xfrm>
            <a:off x="7916832" y="5906897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[动画大师]_Rectangle 2"/>
          <p:cNvSpPr/>
          <p:nvPr/>
        </p:nvSpPr>
        <p:spPr>
          <a:xfrm>
            <a:off x="8109057" y="5906897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[动画大师]_Rectangle 2"/>
          <p:cNvSpPr/>
          <p:nvPr/>
        </p:nvSpPr>
        <p:spPr>
          <a:xfrm>
            <a:off x="8301281" y="5906897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[动画大师]_Rectangle 2"/>
          <p:cNvSpPr/>
          <p:nvPr/>
        </p:nvSpPr>
        <p:spPr>
          <a:xfrm>
            <a:off x="8033366" y="4018720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[动画大师]_Rectangle 2"/>
          <p:cNvSpPr/>
          <p:nvPr/>
        </p:nvSpPr>
        <p:spPr>
          <a:xfrm>
            <a:off x="8225591" y="4018720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[动画大师]_Rectangle 2"/>
          <p:cNvSpPr/>
          <p:nvPr/>
        </p:nvSpPr>
        <p:spPr>
          <a:xfrm>
            <a:off x="8417816" y="4018720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[动画大师]_Rectangle 2"/>
          <p:cNvSpPr/>
          <p:nvPr/>
        </p:nvSpPr>
        <p:spPr>
          <a:xfrm>
            <a:off x="8610040" y="4018720"/>
            <a:ext cx="144000" cy="144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happy life"/>
          <p:cNvSpPr txBox="1"/>
          <p:nvPr/>
        </p:nvSpPr>
        <p:spPr>
          <a:xfrm>
            <a:off x="4957979" y="1811987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Honor </a:t>
            </a:r>
            <a:endParaRPr lang="zh-CN" altLang="en-US" sz="2400" b="1" dirty="0">
              <a:solidFill>
                <a:schemeClr val="bg1"/>
              </a:solidFill>
              <a:latin typeface="张海山草泥马体" panose="02000000000000000000" pitchFamily="2" charset="-122"/>
              <a:ea typeface="张海山草泥马体" panose="02000000000000000000" pitchFamily="2" charset="-122"/>
            </a:endParaRPr>
          </a:p>
        </p:txBody>
      </p:sp>
      <p:pic>
        <p:nvPicPr>
          <p:cNvPr id="8" name="30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254" y="5384557"/>
            <a:ext cx="1908442" cy="1431891"/>
          </a:xfrm>
          <a:prstGeom prst="rect">
            <a:avLst/>
          </a:prstGeom>
        </p:spPr>
      </p:pic>
      <p:pic>
        <p:nvPicPr>
          <p:cNvPr id="15" name="3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70" y="65378"/>
            <a:ext cx="2065812" cy="1551783"/>
          </a:xfrm>
          <a:prstGeom prst="rect">
            <a:avLst/>
          </a:prstGeom>
        </p:spPr>
      </p:pic>
      <p:pic>
        <p:nvPicPr>
          <p:cNvPr id="17" name="30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685" y="221874"/>
            <a:ext cx="1769662" cy="1329323"/>
          </a:xfrm>
          <a:prstGeom prst="rect">
            <a:avLst/>
          </a:prstGeom>
        </p:spPr>
      </p:pic>
      <p:pic>
        <p:nvPicPr>
          <p:cNvPr id="22" name="3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095" y="448366"/>
            <a:ext cx="1921960" cy="14420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447" y="2042819"/>
            <a:ext cx="2543712" cy="19043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5469"/>
          <a:stretch/>
        </p:blipFill>
        <p:spPr>
          <a:xfrm>
            <a:off x="5624167" y="522658"/>
            <a:ext cx="1256585" cy="9984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443" y="3599053"/>
            <a:ext cx="1771650" cy="13287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37"/>
          <a:stretch/>
        </p:blipFill>
        <p:spPr>
          <a:xfrm>
            <a:off x="8975469" y="1606746"/>
            <a:ext cx="1738283" cy="1183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457882" y="2478835"/>
            <a:ext cx="1463972" cy="19740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205" y="1481381"/>
            <a:ext cx="2312682" cy="1734511"/>
          </a:xfrm>
          <a:prstGeom prst="rect">
            <a:avLst/>
          </a:prstGeom>
        </p:spPr>
      </p:pic>
      <p:pic>
        <p:nvPicPr>
          <p:cNvPr id="187" name="图片 18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80"/>
          <a:stretch/>
        </p:blipFill>
        <p:spPr>
          <a:xfrm>
            <a:off x="3917751" y="5558630"/>
            <a:ext cx="1738283" cy="1205676"/>
          </a:xfrm>
          <a:prstGeom prst="rect">
            <a:avLst/>
          </a:prstGeom>
        </p:spPr>
      </p:pic>
      <p:pic>
        <p:nvPicPr>
          <p:cNvPr id="192" name="图片 19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64"/>
          <a:stretch/>
        </p:blipFill>
        <p:spPr>
          <a:xfrm>
            <a:off x="10102537" y="5741558"/>
            <a:ext cx="1256585" cy="74598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21" y="4922686"/>
            <a:ext cx="2213605" cy="166020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3976">
            <a:off x="8076973" y="3300442"/>
            <a:ext cx="2963591" cy="222269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7400">
            <a:off x="559948" y="2023448"/>
            <a:ext cx="2531077" cy="18983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624" y="3645245"/>
            <a:ext cx="2460670" cy="184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3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3" presetClass="entr" presetSubtype="528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3" presetClass="entr" presetSubtype="528" repeatCount="indefinite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2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3" presetClass="entr" presetSubtype="528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23" presetClass="entr" presetSubtype="528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3" presetClass="entr" presetSubtype="52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23" presetClass="entr" presetSubtype="52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23" presetClass="entr" presetSubtype="528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23" presetClass="entr" presetSubtype="528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35" presetClass="path" presetSubtype="0" repeatCount="indefinite" repeatDur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1.66667E-6 4.81481E-6 L -0.01745 4.81481E-6 " pathEditMode="relative" rAng="0" ptsTypes="AA">
                                      <p:cBhvr additive="base" accumulate="none">
                                        <p:cTn id="263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26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26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266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35" presetClass="path" presetSubtype="0" repeatCount="indefinite" repeatDur="0" fill="hold" grpId="1" nodeType="withEffect">
                                  <p:stCondLst>
                                    <p:cond delay="3350"/>
                                  </p:stCondLst>
                                  <p:childTnLst>
                                    <p:animMotion origin="layout" path="M -1.25E-6 4.81481E-6 L -0.01745 4.81481E-6 " pathEditMode="relative" rAng="0" ptsTypes="AA">
                                      <p:cBhvr additive="base" accumulate="none">
                                        <p:cTn id="270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27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27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273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ntr" presetSubtype="0" fill="hold" grpId="0" nodeType="with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35" presetClass="path" presetSubtype="0" repeatCount="indefinite" repeatDur="0" fill="hold" grpId="1" nodeType="withEffect">
                                  <p:stCondLst>
                                    <p:cond delay="3450"/>
                                  </p:stCondLst>
                                  <p:childTnLst>
                                    <p:animMotion origin="layout" path="M -1.04167E-6 4.81481E-6 L -0.01745 4.81481E-6 " pathEditMode="relative" rAng="0" ptsTypes="AA">
                                      <p:cBhvr additive="base" accumulate="none">
                                        <p:cTn id="277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27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27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280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355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35" presetClass="path" presetSubtype="0" repeatCount="indefinite" repeatDur="0" fill="hold" grpId="1" nodeType="withEffect">
                                  <p:stCondLst>
                                    <p:cond delay="3550"/>
                                  </p:stCondLst>
                                  <p:childTnLst>
                                    <p:animMotion origin="layout" path="M -8.33333E-7 4.81481E-6 L -0.01745 4.81481E-6 " pathEditMode="relative" rAng="0" ptsTypes="AA">
                                      <p:cBhvr additive="base" accumulate="none">
                                        <p:cTn id="284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28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28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287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ntr" presetSubtype="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35" presetClass="path" presetSubtype="0" repeatCount="indefinite" repeatDur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2.70833E-6 -1.11111E-6 L -0.01745 -1.11111E-6 " pathEditMode="relative" rAng="0" ptsTypes="AA">
                                      <p:cBhvr additive="base" accumulate="none">
                                        <p:cTn id="291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29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29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294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35" presetClass="path" presetSubtype="0" repeatCount="indefinite" repeatDur="0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4.16667E-7 -1.11111E-6 L -0.01745 -1.11111E-6 " pathEditMode="relative" rAng="0" ptsTypes="AA">
                                      <p:cBhvr additive="base" accumulate="none">
                                        <p:cTn id="298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29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0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01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ntr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35" presetClass="path" presetSubtype="0" repeatCount="indefinite" repeatDur="0" fill="hold" grpId="1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-1.875E-6 -1.11111E-6 L -0.01745 -1.11111E-6 " pathEditMode="relative" rAng="0" ptsTypes="AA">
                                      <p:cBhvr additive="base" accumulate="none">
                                        <p:cTn id="305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0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0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08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35" presetClass="path" presetSubtype="0" repeatCount="indefinite" repeatDur="0" fill="hold" grpId="1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-4.16667E-6 -1.11111E-6 L -0.01744 -1.11111E-6 " pathEditMode="relative" rAng="0" ptsTypes="AA">
                                      <p:cBhvr additive="base" accumulate="none">
                                        <p:cTn id="312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1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1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15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" presetClass="entr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35" presetClass="path" presetSubtype="0" repeatCount="indefinite" repeatDur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2.70833E-6 -3.7037E-7 L -0.01745 -3.7037E-7 " pathEditMode="relative" rAng="0" ptsTypes="AA">
                                      <p:cBhvr additive="base" accumulate="none">
                                        <p:cTn id="319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2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2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22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35" presetClass="path" presetSubtype="0" repeatCount="indefinite" repeatDur="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3.125E-6 -3.7037E-7 L -0.01744 -3.7037E-7 " pathEditMode="relative" rAng="0" ptsTypes="AA">
                                      <p:cBhvr additive="base" accumulate="none">
                                        <p:cTn id="326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2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2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29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35" presetClass="path" presetSubtype="0" repeatCount="indefinite" repeatDur="0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1.04167E-6 -3.7037E-7 L -0.01745 -3.7037E-7 " pathEditMode="relative" rAng="0" ptsTypes="AA">
                                      <p:cBhvr additive="base" accumulate="none">
                                        <p:cTn id="333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3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3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36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35" presetClass="path" presetSubtype="0" repeatCount="indefinite" repeatDur="0" fill="hold" grpId="1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-4.79167E-6 -3.7037E-7 L -0.01744 -3.7037E-7 " pathEditMode="relative" rAng="0" ptsTypes="AA">
                                      <p:cBhvr additive="base" accumulate="none">
                                        <p:cTn id="340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4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4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43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ntr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35" presetClass="path" presetSubtype="0" repeatCount="indefinite" repeatDur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2.29167E-6 3.33333E-6 L -0.01745 3.33333E-6 " pathEditMode="relative" rAng="0" ptsTypes="AA">
                                      <p:cBhvr additive="base" accumulate="none">
                                        <p:cTn id="347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4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4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50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385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35" presetClass="path" presetSubtype="0" repeatCount="indefinite" repeatDur="0" fill="hold" grpId="1" nodeType="withEffect">
                                  <p:stCondLst>
                                    <p:cond delay="3850"/>
                                  </p:stCondLst>
                                  <p:childTnLst>
                                    <p:animMotion origin="layout" path="M -4.58333E-6 3.33333E-6 L -0.01744 3.33333E-6 " pathEditMode="relative" rAng="0" ptsTypes="AA">
                                      <p:cBhvr additive="base" accumulate="none">
                                        <p:cTn id="354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5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5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57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" presetClass="entr" presetSubtype="0" fill="hold" grpId="0" nodeType="with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35" presetClass="path" presetSubtype="0" repeatCount="indefinite" repeatDur="0" fill="hold" grpId="1" nodeType="withEffect">
                                  <p:stCondLst>
                                    <p:cond delay="3950"/>
                                  </p:stCondLst>
                                  <p:childTnLst>
                                    <p:animMotion origin="layout" path="M 3.125E-6 3.33333E-6 L -0.01745 3.33333E-6 " pathEditMode="relative" rAng="0" ptsTypes="AA">
                                      <p:cBhvr additive="base" accumulate="none">
                                        <p:cTn id="361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6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6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64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405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35" presetClass="path" presetSubtype="0" repeatCount="indefinite" repeatDur="0" fill="hold" grpId="1" nodeType="withEffect">
                                  <p:stCondLst>
                                    <p:cond delay="4050"/>
                                  </p:stCondLst>
                                  <p:childTnLst>
                                    <p:animMotion origin="layout" path="M 8.33333E-7 3.33333E-6 L -0.01745 3.33333E-6 " pathEditMode="relative" rAng="0" ptsTypes="AA">
                                      <p:cBhvr additive="base" accumulate="none">
                                        <p:cTn id="368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6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7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71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" presetClass="entr" presetSubtype="0" fill="hold" grpId="1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35" presetClass="path" presetSubtype="0" repeatCount="indefinite" repeatDur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1.25E-6 -1.11111E-6 L -0.01745 -1.11111E-6 " pathEditMode="relative" rAng="0" ptsTypes="AA">
                                      <p:cBhvr additive="base" accumulate="none">
                                        <p:cTn id="375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7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7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78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35" presetClass="path" presetSubtype="0" repeatCount="indefinite" repeatDur="0" fill="hold" grpId="1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-3.33333E-6 -1.11111E-6 L -0.01744 -1.11111E-6 " pathEditMode="relative" rAng="0" ptsTypes="AA">
                                      <p:cBhvr additive="base" accumulate="none">
                                        <p:cTn id="382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8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8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85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35" presetClass="path" presetSubtype="0" repeatCount="indefinite" repeatDur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1.875E-6 -1.11111E-6 L -0.01745 -1.11111E-6 " pathEditMode="relative" rAng="0" ptsTypes="AA">
                                      <p:cBhvr additive="base" accumulate="none">
                                        <p:cTn id="389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9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9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92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35" presetClass="path" presetSubtype="0" repeatCount="indefinite" repeatDur="0" fill="hold" grpId="1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-2.91667E-6 -1.11111E-6 L -0.01744 -1.11111E-6 " pathEditMode="relative" rAng="0" ptsTypes="AA">
                                      <p:cBhvr additive="base" accumulate="none">
                                        <p:cTn id="396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39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39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399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" presetClass="entr" presetSubtype="0" fill="hold" grpId="1" nodeType="withEffect">
                                  <p:stCondLst>
                                    <p:cond delay="365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35" presetClass="path" presetSubtype="0" repeatCount="indefinite" repeatDur="0" fill="hold" grpId="0" nodeType="withEffect">
                                  <p:stCondLst>
                                    <p:cond delay="3650"/>
                                  </p:stCondLst>
                                  <p:childTnLst>
                                    <p:animMotion origin="layout" path="M -2.5E-6 -2.22222E-6 L -0.01745 -2.22222E-6 " pathEditMode="relative" rAng="0" ptsTypes="AA">
                                      <p:cBhvr additive="base" accumulate="none">
                                        <p:cTn id="403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0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0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06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35" presetClass="path" presetSubtype="0" repeatCount="indefinite" repeatDur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4.79167E-6 -2.22222E-6 L -0.01744 -2.22222E-6 " pathEditMode="relative" rAng="0" ptsTypes="AA">
                                      <p:cBhvr additive="base" accumulate="none">
                                        <p:cTn id="410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1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1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13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" presetClass="entr" presetSubtype="0" fill="hold" grpId="0" nodeType="withEffect">
                                  <p:stCondLst>
                                    <p:cond delay="385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35" presetClass="path" presetSubtype="0" repeatCount="indefinite" repeatDur="0" fill="hold" grpId="1" nodeType="withEffect">
                                  <p:stCondLst>
                                    <p:cond delay="3850"/>
                                  </p:stCondLst>
                                  <p:childTnLst>
                                    <p:animMotion origin="layout" path="M 2.91667E-6 -2.22222E-6 L -0.01745 -2.22222E-6 " pathEditMode="relative" rAng="0" ptsTypes="AA">
                                      <p:cBhvr additive="base" accumulate="none">
                                        <p:cTn id="417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1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1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20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ntr" presetSubtype="0" fill="hold" grpId="0" nodeType="with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35" presetClass="path" presetSubtype="0" repeatCount="indefinite" repeatDur="0" fill="hold" grpId="1" nodeType="withEffect">
                                  <p:stCondLst>
                                    <p:cond delay="3950"/>
                                  </p:stCondLst>
                                  <p:childTnLst>
                                    <p:animMotion origin="layout" path="M 6.25E-7 -2.22222E-6 L -0.01745 -2.22222E-6 " pathEditMode="relative" rAng="0" ptsTypes="AA">
                                      <p:cBhvr additive="base" accumulate="none">
                                        <p:cTn id="424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2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2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27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" presetClass="entr" presetSubtype="0" fill="hold" grpId="1" nodeType="with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35" presetClass="path" presetSubtype="0" repeatCount="indefinite" repeatDur="0" fill="hold" grpId="0" nodeType="withEffect">
                                  <p:stCondLst>
                                    <p:cond delay="3950"/>
                                  </p:stCondLst>
                                  <p:childTnLst>
                                    <p:animMotion origin="layout" path="M 3.33333E-6 3.7037E-6 L -0.01745 3.7037E-6 " pathEditMode="relative" rAng="0" ptsTypes="AA">
                                      <p:cBhvr additive="base" accumulate="none">
                                        <p:cTn id="431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3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3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34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grpId="0" nodeType="withEffect">
                                  <p:stCondLst>
                                    <p:cond delay="405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35" presetClass="path" presetSubtype="0" repeatCount="indefinite" repeatDur="0" fill="hold" grpId="1" nodeType="withEffect">
                                  <p:stCondLst>
                                    <p:cond delay="4050"/>
                                  </p:stCondLst>
                                  <p:childTnLst>
                                    <p:animMotion origin="layout" path="M 1.04167E-6 3.7037E-6 L -0.01745 3.7037E-6 " pathEditMode="relative" rAng="0" ptsTypes="AA">
                                      <p:cBhvr additive="base" accumulate="none">
                                        <p:cTn id="438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3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4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41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" presetClass="entr" presetSubtype="0" fill="hold" grpId="0" nodeType="withEffect">
                                  <p:stCondLst>
                                    <p:cond delay="415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35" presetClass="path" presetSubtype="0" repeatCount="indefinite" repeatDur="0" fill="hold" grpId="1" nodeType="withEffect">
                                  <p:stCondLst>
                                    <p:cond delay="4150"/>
                                  </p:stCondLst>
                                  <p:childTnLst>
                                    <p:animMotion origin="layout" path="M -1.25E-6 3.7037E-6 L -0.01745 3.7037E-6 " pathEditMode="relative" rAng="0" ptsTypes="AA">
                                      <p:cBhvr additive="base" accumulate="none">
                                        <p:cTn id="445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4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4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48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35" presetClass="path" presetSubtype="0" repeatCount="indefinite" repeatDur="0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-3.54167E-6 3.7037E-6 L -0.01744 3.7037E-6 " pathEditMode="relative" rAng="0" ptsTypes="AA">
                                      <p:cBhvr additive="base" accumulate="none">
                                        <p:cTn id="452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5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5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55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1" presetClass="entr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35" presetClass="path" presetSubtype="0" repeatCount="indefinite" repeatDur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4.375E-6 2.59259E-6 L -0.01745 2.59259E-6 " pathEditMode="relative" rAng="0" ptsTypes="AA">
                                      <p:cBhvr additive="base" accumulate="none">
                                        <p:cTn id="459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6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6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62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ntr" presetSubtype="0" fill="hold" grpId="0" nodeType="withEffect">
                                  <p:stCondLst>
                                    <p:cond delay="385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35" presetClass="path" presetSubtype="0" repeatCount="indefinite" repeatDur="0" fill="hold" grpId="1" nodeType="withEffect">
                                  <p:stCondLst>
                                    <p:cond delay="3850"/>
                                  </p:stCondLst>
                                  <p:childTnLst>
                                    <p:animMotion origin="layout" path="M -1.45833E-6 2.59259E-6 L -0.01745 2.59259E-6 " pathEditMode="relative" rAng="0" ptsTypes="AA">
                                      <p:cBhvr additive="base" accumulate="none">
                                        <p:cTn id="466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6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6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69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presetID="1" presetClass="entr" presetSubtype="0" fill="hold" grpId="0" nodeType="with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35" presetClass="path" presetSubtype="0" repeatCount="indefinite" repeatDur="0" fill="hold" grpId="1" nodeType="withEffect">
                                  <p:stCondLst>
                                    <p:cond delay="3950"/>
                                  </p:stCondLst>
                                  <p:childTnLst>
                                    <p:animMotion origin="layout" path="M 2.70833E-6 2.59259E-6 L -0.01745 2.59259E-6 " pathEditMode="relative" rAng="0" ptsTypes="AA">
                                      <p:cBhvr additive="base" accumulate="none">
                                        <p:cTn id="473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7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7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76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ntr" presetSubtype="0" fill="hold" grpId="0" nodeType="withEffect">
                                  <p:stCondLst>
                                    <p:cond delay="405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35" presetClass="path" presetSubtype="0" repeatCount="indefinite" repeatDur="0" fill="hold" grpId="1" nodeType="withEffect">
                                  <p:stCondLst>
                                    <p:cond delay="4050"/>
                                  </p:stCondLst>
                                  <p:childTnLst>
                                    <p:animMotion origin="layout" path="M -3.125E-6 2.59259E-6 L -0.01744 2.59259E-6 " pathEditMode="relative" rAng="0" ptsTypes="AA">
                                      <p:cBhvr additive="base" accumulate="none">
                                        <p:cTn id="480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8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8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83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1" presetClass="entr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35" presetClass="path" presetSubtype="0" repeatCount="indefinite" repeatDur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2.08333E-7 4.81481E-6 L -0.01745 4.81481E-6 " pathEditMode="relative" rAng="0" ptsTypes="AA">
                                      <p:cBhvr additive="base" accumulate="none">
                                        <p:cTn id="487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8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8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90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" presetClass="entr" presetSubtype="0" fill="hold" grpId="0" nodeType="withEffect">
                                  <p:stCondLst>
                                    <p:cond delay="385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35" presetClass="path" presetSubtype="0" repeatCount="indefinite" repeatDur="0" fill="hold" grpId="1" nodeType="withEffect">
                                  <p:stCondLst>
                                    <p:cond delay="3850"/>
                                  </p:stCondLst>
                                  <p:childTnLst>
                                    <p:animMotion origin="layout" path="M 4.375E-6 4.81481E-6 L -0.01745 4.81481E-6 " pathEditMode="relative" rAng="0" ptsTypes="AA">
                                      <p:cBhvr additive="base" accumulate="none">
                                        <p:cTn id="494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49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49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497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" presetClass="entr" presetSubtype="0" fill="hold" grpId="0" nodeType="with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35" presetClass="path" presetSubtype="0" repeatCount="indefinite" repeatDur="0" fill="hold" grpId="1" nodeType="withEffect">
                                  <p:stCondLst>
                                    <p:cond delay="3950"/>
                                  </p:stCondLst>
                                  <p:childTnLst>
                                    <p:animMotion origin="layout" path="M -1.45833E-6 4.81481E-6 L -0.01745 4.81481E-6 " pathEditMode="relative" rAng="0" ptsTypes="AA">
                                      <p:cBhvr additive="base" accumulate="none">
                                        <p:cTn id="501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50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50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504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presetID="1" presetClass="entr" presetSubtype="0" fill="hold" grpId="0" nodeType="withEffect">
                                  <p:stCondLst>
                                    <p:cond delay="405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35" presetClass="path" presetSubtype="0" repeatCount="indefinite" repeatDur="0" fill="hold" grpId="1" nodeType="withEffect">
                                  <p:stCondLst>
                                    <p:cond delay="4050"/>
                                  </p:stCondLst>
                                  <p:childTnLst>
                                    <p:animMotion origin="layout" path="M 2.70833E-6 4.81481E-6 L -0.01745 4.81481E-6 " pathEditMode="relative" rAng="0" ptsTypes="AA">
                                      <p:cBhvr additive="base" accumulate="none">
                                        <p:cTn id="508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50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5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511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2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3" dur="25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4" dur="25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25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25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8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9" dur="25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25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25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25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5" dur="25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25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7" dur="25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25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1" dur="25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2" dur="25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25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25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6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7" dur="25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25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9" dur="25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25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2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3" dur="25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25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25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25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9" dur="25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25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25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25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5" dur="25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25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25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25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1" dur="25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2" dur="25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3" dur="25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25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6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7" dur="25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25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9" dur="25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0" dur="25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2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3" dur="25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4" dur="25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25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25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8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9" dur="25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25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25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25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4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5" dur="25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25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7" dur="25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25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1" dur="25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25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25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4" dur="25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6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7" dur="25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8" dur="25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25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0" dur="25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2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3" dur="25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4" dur="25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5" dur="25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25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8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9" dur="25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25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1" dur="25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2" dur="25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5" dur="25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25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25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8" dur="25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0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1" dur="25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2" dur="25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3" dur="25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25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6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7" dur="25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8" dur="25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9" dur="25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0" dur="25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2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3" dur="25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25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5" dur="25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6" dur="25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8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9" dur="25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0" dur="25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25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2" dur="25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5" dur="25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6" dur="25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7" dur="25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25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0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1" dur="25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25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3" dur="25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4" dur="25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6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7" dur="25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8" dur="25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25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0" dur="25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2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3" dur="25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4" dur="25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5" dur="25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25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8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9" dur="25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0" dur="25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1" dur="25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2" dur="25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4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5" dur="25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25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7" dur="25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8" dur="25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0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1" dur="25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2" dur="25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25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4" dur="25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6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7" dur="25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8" dur="25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9" dur="25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25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2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3" dur="25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25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5" dur="25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6" dur="25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8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9" dur="25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0" dur="25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25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2" dur="25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4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5" dur="25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6" dur="25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7" dur="25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25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0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1" dur="25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2" dur="25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3" dur="25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4" dur="25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6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7" dur="25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25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9" dur="25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0" dur="25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2" presetID="23" presetClass="exit" presetSubtype="544" fill="hold" grpId="2" nodeType="withEffect">
                                  <p:stCondLst>
                                    <p:cond delay="5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3" dur="25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4" dur="25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25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6" dur="25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8" presetID="1" presetClass="entr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0" presetID="35" presetClass="path" presetSubtype="0" repeatCount="indefinite" repeatDur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3.95833E-6 -4.44444E-6 L -0.01745 -4.44444E-6 " pathEditMode="relative" rAng="0" ptsTypes="AA">
                                      <p:cBhvr additive="base" accumulate="none">
                                        <p:cTn id="731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73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73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734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5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7" presetID="35" presetClass="path" presetSubtype="0" repeatCount="indefinite" repeatDur="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4.375E-6 -4.44444E-6 L -0.01745 -4.44444E-6 " pathEditMode="relative" rAng="0" ptsTypes="AA">
                                      <p:cBhvr additive="base" accumulate="none">
                                        <p:cTn id="738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73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74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741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2" presetID="1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4" presetID="35" presetClass="path" presetSubtype="0" repeatCount="indefinite" repeatDur="0" fill="hold" grpId="1" nodeType="withEffect">
                                  <p:stCondLst>
                                    <p:cond delay="6700"/>
                                  </p:stCondLst>
                                  <p:childTnLst>
                                    <p:animMotion origin="layout" path="M 4.58333E-6 -4.44444E-6 L -0.01745 -4.44444E-6 " pathEditMode="relative" rAng="0" ptsTypes="AA">
                                      <p:cBhvr additive="base" accumulate="none">
                                        <p:cTn id="745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74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74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748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9" presetID="1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1" presetID="35" presetClass="path" presetSubtype="0" repeatCount="indefinite" repeatDur="0" fill="hold" grpId="1" nodeType="withEffect">
                                  <p:stCondLst>
                                    <p:cond delay="6800"/>
                                  </p:stCondLst>
                                  <p:childTnLst>
                                    <p:animMotion origin="layout" path="M 4.79167E-6 -4.44444E-6 L -0.01745 -4.44444E-6 " pathEditMode="relative" rAng="0" ptsTypes="AA">
                                      <p:cBhvr additive="base" accumulate="none">
                                        <p:cTn id="752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75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75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755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6" presetID="1" presetClass="entr" presetSubtype="0" fill="hold" grpId="1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8" presetID="35" presetClass="path" presetSubtype="0" repeatCount="indefinite" repeatDur="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animMotion origin="layout" path="M -4.58333E-6 -3.7037E-6 L -0.01744 -3.7037E-6 " pathEditMode="relative" rAng="0" ptsTypes="AA">
                                      <p:cBhvr additive="base" accumulate="none">
                                        <p:cTn id="759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76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76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762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3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5" presetID="35" presetClass="path" presetSubtype="0" repeatCount="indefinite" repeatDur="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4.16667E-6 -3.7037E-6 L -0.01744 -3.7037E-6 " pathEditMode="relative" rAng="0" ptsTypes="AA">
                                      <p:cBhvr additive="base" accumulate="none">
                                        <p:cTn id="766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76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76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769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0" presetID="1" presetClass="entr" presetSubtype="0" fill="hold" grpId="0" nodeType="withEffect">
                                  <p:stCondLst>
                                    <p:cond delay="695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2" presetID="35" presetClass="path" presetSubtype="0" repeatCount="indefinite" repeatDur="0" fill="hold" grpId="1" nodeType="withEffect">
                                  <p:stCondLst>
                                    <p:cond delay="6950"/>
                                  </p:stCondLst>
                                  <p:childTnLst>
                                    <p:animMotion origin="layout" path="M -3.95833E-6 -3.7037E-6 L -0.01744 -3.7037E-6 " pathEditMode="relative" rAng="0" ptsTypes="AA">
                                      <p:cBhvr additive="base" accumulate="none">
                                        <p:cTn id="773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77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77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776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7" presetID="1" presetClass="entr" presetSubtype="0" fill="hold" grpId="0" nodeType="withEffect">
                                  <p:stCondLst>
                                    <p:cond delay="705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35" presetClass="path" presetSubtype="0" repeatCount="indefinite" repeatDur="0" fill="hold" grpId="1" nodeType="withEffect">
                                  <p:stCondLst>
                                    <p:cond delay="7050"/>
                                  </p:stCondLst>
                                  <p:childTnLst>
                                    <p:animMotion origin="layout" path="M -3.75E-6 -3.7037E-6 L -0.01744 -3.7037E-6 " pathEditMode="relative" rAng="0" ptsTypes="AA">
                                      <p:cBhvr additive="base" accumulate="none">
                                        <p:cTn id="780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78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78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783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4" presetID="1" presetClass="entr" presetSubtype="0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6" presetID="35" presetClass="path" presetSubtype="0" repeatCount="indefinite" repeatDur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3.54167E-6 -4.44444E-6 L -0.01745 -4.44444E-6 " pathEditMode="relative" rAng="0" ptsTypes="AA">
                                      <p:cBhvr additive="base" accumulate="none">
                                        <p:cTn id="787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78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78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790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1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3" presetID="35" presetClass="path" presetSubtype="0" repeatCount="indefinite" repeatDur="0" fill="hold" grpId="1" nodeType="withEffect">
                                  <p:stCondLst>
                                    <p:cond delay="6700"/>
                                  </p:stCondLst>
                                  <p:childTnLst>
                                    <p:animMotion origin="layout" path="M 3.75E-6 -4.44444E-6 L -0.01745 -4.44444E-6 " pathEditMode="relative" rAng="0" ptsTypes="AA">
                                      <p:cBhvr additive="base" accumulate="none">
                                        <p:cTn id="794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79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79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797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8" presetID="1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0" presetID="35" presetClass="path" presetSubtype="0" repeatCount="indefinite" repeatDur="0" fill="hold" grpId="1" nodeType="withEffect">
                                  <p:stCondLst>
                                    <p:cond delay="6800"/>
                                  </p:stCondLst>
                                  <p:childTnLst>
                                    <p:animMotion origin="layout" path="M 3.95833E-6 -4.44444E-6 L -0.01745 -4.44444E-6 " pathEditMode="relative" rAng="0" ptsTypes="AA">
                                      <p:cBhvr additive="base" accumulate="none">
                                        <p:cTn id="801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0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0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04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5" presetID="1" presetClass="entr" presetSubtype="0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7" presetID="35" presetClass="path" presetSubtype="0" repeatCount="indefinite" repeatDur="0" fill="hold" grpId="1" nodeType="withEffect">
                                  <p:stCondLst>
                                    <p:cond delay="6900"/>
                                  </p:stCondLst>
                                  <p:childTnLst>
                                    <p:animMotion origin="layout" path="M 4.16667E-6 -4.44444E-6 L -0.01745 -4.44444E-6 " pathEditMode="relative" rAng="0" ptsTypes="AA">
                                      <p:cBhvr additive="base" accumulate="none">
                                        <p:cTn id="808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0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11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2" presetID="1" presetClass="entr" presetSubtype="0" fill="hold" grpId="1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4" presetID="35" presetClass="path" presetSubtype="0" repeatCount="indefinite" repeatDur="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animMotion origin="layout" path="M -6.25E-7 -4.44444E-6 L -0.01745 -4.44444E-6 " pathEditMode="relative" rAng="0" ptsTypes="AA">
                                      <p:cBhvr additive="base" accumulate="none">
                                        <p:cTn id="815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1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1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18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9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1" presetID="35" presetClass="path" presetSubtype="0" repeatCount="indefinite" repeatDur="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-2.08333E-7 -4.44444E-6 L -0.01745 -4.44444E-6 " pathEditMode="relative" rAng="0" ptsTypes="AA">
                                      <p:cBhvr additive="base" accumulate="none">
                                        <p:cTn id="822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2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2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25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6" presetID="1" presetClass="entr" presetSubtype="0" fill="hold" grpId="0" nodeType="withEffect">
                                  <p:stCondLst>
                                    <p:cond delay="6950"/>
                                  </p:stCondLst>
                                  <p:childTnLs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8" presetID="35" presetClass="path" presetSubtype="0" repeatCount="indefinite" repeatDur="0" fill="hold" grpId="1" nodeType="withEffect">
                                  <p:stCondLst>
                                    <p:cond delay="6950"/>
                                  </p:stCondLst>
                                  <p:childTnLst>
                                    <p:animMotion origin="layout" path="M 0 -4.44444E-6 L -0.01745 -4.44444E-6 " pathEditMode="relative" rAng="0" ptsTypes="AA">
                                      <p:cBhvr additive="base" accumulate="none">
                                        <p:cTn id="829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3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3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32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3" presetID="1" presetClass="entr" presetSubtype="0" fill="hold" grpId="0" nodeType="withEffect">
                                  <p:stCondLst>
                                    <p:cond delay="705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5" presetID="35" presetClass="path" presetSubtype="0" repeatCount="indefinite" repeatDur="0" fill="hold" grpId="1" nodeType="withEffect">
                                  <p:stCondLst>
                                    <p:cond delay="7050"/>
                                  </p:stCondLst>
                                  <p:childTnLst>
                                    <p:animMotion origin="layout" path="M 2.08333E-7 -4.44444E-6 L -0.01745 -4.44444E-6 " pathEditMode="relative" rAng="0" ptsTypes="AA">
                                      <p:cBhvr additive="base" accumulate="none">
                                        <p:cTn id="836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3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3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39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0" presetID="1" presetClass="entr" presetSubtype="0" fill="hold" grpId="1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2" presetID="35" presetClass="path" presetSubtype="0" repeatCount="indefinite" repeatDur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animMotion origin="layout" path="M -1.875E-6 4.07407E-6 L -0.01745 4.07407E-6 " pathEditMode="relative" rAng="0" ptsTypes="AA">
                                      <p:cBhvr additive="base" accumulate="none">
                                        <p:cTn id="843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4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4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46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7" presetID="1" presetClass="entr" presetSubtype="0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9" presetID="35" presetClass="path" presetSubtype="0" repeatCount="indefinite" repeatDur="0" fill="hold" grpId="1" nodeType="withEffect">
                                  <p:stCondLst>
                                    <p:cond delay="6900"/>
                                  </p:stCondLst>
                                  <p:childTnLst>
                                    <p:animMotion origin="layout" path="M 4.79167E-6 4.07407E-6 L -0.01745 4.07407E-6 " pathEditMode="relative" rAng="0" ptsTypes="AA">
                                      <p:cBhvr additive="base" accumulate="none">
                                        <p:cTn id="850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5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5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53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4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6" presetID="35" presetClass="path" presetSubtype="0" repeatCount="indefinite" repeatDur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1.45833E-6 4.07407E-6 L -0.01745 4.07407E-6 " pathEditMode="relative" rAng="0" ptsTypes="AA">
                                      <p:cBhvr additive="base" accumulate="none">
                                        <p:cTn id="857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5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5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60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1" presetID="1" presetClass="entr" presetSubtype="0" fill="hold" grpId="0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3" presetID="35" presetClass="path" presetSubtype="0" repeatCount="indefinite" repeatDur="0" fill="hold" grpId="1" nodeType="withEffect">
                                  <p:stCondLst>
                                    <p:cond delay="7100"/>
                                  </p:stCondLst>
                                  <p:childTnLst>
                                    <p:animMotion origin="layout" path="M -1.875E-6 4.07407E-6 L -0.01745 4.07407E-6 " pathEditMode="relative" rAng="0" ptsTypes="AA">
                                      <p:cBhvr additive="base" accumulate="none">
                                        <p:cTn id="864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6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6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67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8" presetID="1" presetClass="entr" presetSubtype="0" fill="hold" grpId="1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0" presetID="35" presetClass="path" presetSubtype="0" repeatCount="indefinite" repeatDur="0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animMotion origin="layout" path="M 4.58333E-6 -1.85185E-6 L -0.01745 -1.85185E-6 " pathEditMode="relative" rAng="0" ptsTypes="AA">
                                      <p:cBhvr additive="base" accumulate="none">
                                        <p:cTn id="871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7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7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74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5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7" presetID="35" presetClass="path" presetSubtype="0" repeatCount="indefinite" repeatDur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1.25E-6 -1.85185E-6 L -0.01745 -1.85185E-6 " pathEditMode="relative" rAng="0" ptsTypes="AA">
                                      <p:cBhvr additive="base" accumulate="none">
                                        <p:cTn id="878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7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8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81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2" presetID="1" presetClass="entr" presetSubtype="0" fill="hold" grpId="0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4" presetID="35" presetClass="path" presetSubtype="0" repeatCount="indefinite" repeatDur="0" fill="hold" grpId="1" nodeType="withEffect">
                                  <p:stCondLst>
                                    <p:cond delay="7100"/>
                                  </p:stCondLst>
                                  <p:childTnLst>
                                    <p:animMotion origin="layout" path="M -2.08333E-6 -1.85185E-6 L -0.01745 -1.85185E-6 " pathEditMode="relative" rAng="0" ptsTypes="AA">
                                      <p:cBhvr additive="base" accumulate="none">
                                        <p:cTn id="885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8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8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88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9" presetID="1" presetClass="entr" presetSubtype="0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1" presetID="35" presetClass="path" presetSubtype="0" repeatCount="indefinite" repeatDur="0" fill="hold" grpId="1" nodeType="withEffect">
                                  <p:stCondLst>
                                    <p:cond delay="7200"/>
                                  </p:stCondLst>
                                  <p:childTnLst>
                                    <p:animMotion origin="layout" path="M 4.58333E-6 -1.85185E-6 L -0.01745 -1.85185E-6 " pathEditMode="relative" rAng="0" ptsTypes="AA">
                                      <p:cBhvr additive="base" accumulate="none">
                                        <p:cTn id="892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89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89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895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6" presetID="1" presetClass="entr" presetSubtype="0" fill="hold" grpId="1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8" presetID="35" presetClass="path" presetSubtype="0" repeatCount="indefinite" repeatDur="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animMotion origin="layout" path="M 3.54167E-6 1.85185E-6 L -0.01745 1.85185E-6 " pathEditMode="relative" rAng="0" ptsTypes="AA">
                                      <p:cBhvr additive="base" accumulate="none">
                                        <p:cTn id="899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0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0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02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3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5" presetID="35" presetClass="path" presetSubtype="0" repeatCount="indefinite" repeatDur="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3.75E-6 1.85185E-6 L -0.01745 1.85185E-6 " pathEditMode="relative" rAng="0" ptsTypes="AA">
                                      <p:cBhvr additive="base" accumulate="none">
                                        <p:cTn id="906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0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0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09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0" presetID="1" presetClass="entr" presetSubtype="0" fill="hold" grpId="0" nodeType="withEffect">
                                  <p:stCondLst>
                                    <p:cond delay="6950"/>
                                  </p:stCondLst>
                                  <p:childTnLst>
                                    <p:set>
                                      <p:cBhvr>
                                        <p:cTn id="9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2" presetID="35" presetClass="path" presetSubtype="0" repeatCount="indefinite" repeatDur="0" fill="hold" grpId="1" nodeType="withEffect">
                                  <p:stCondLst>
                                    <p:cond delay="6950"/>
                                  </p:stCondLst>
                                  <p:childTnLst>
                                    <p:animMotion origin="layout" path="M 3.95833E-6 1.85185E-6 L -0.01745 1.85185E-6 " pathEditMode="relative" rAng="0" ptsTypes="AA">
                                      <p:cBhvr additive="base" accumulate="none">
                                        <p:cTn id="913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1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1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16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7" presetID="1" presetClass="entr" presetSubtype="0" fill="hold" grpId="0" nodeType="withEffect">
                                  <p:stCondLst>
                                    <p:cond delay="705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9" presetID="35" presetClass="path" presetSubtype="0" repeatCount="indefinite" repeatDur="0" fill="hold" grpId="1" nodeType="withEffect">
                                  <p:stCondLst>
                                    <p:cond delay="7050"/>
                                  </p:stCondLst>
                                  <p:childTnLst>
                                    <p:animMotion origin="layout" path="M 4.375E-6 1.85185E-6 L -0.01745 1.85185E-6 " pathEditMode="relative" rAng="0" ptsTypes="AA">
                                      <p:cBhvr additive="base" accumulate="none">
                                        <p:cTn id="920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2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2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23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4" presetID="1" presetClass="entr" presetSubtype="0" fill="hold" grpId="1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6" presetID="35" presetClass="path" presetSubtype="0" repeatCount="indefinite" repeatDur="0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animMotion origin="layout" path="M 4.58333E-6 -4.44444E-6 L -0.01745 -4.44444E-6 " pathEditMode="relative" rAng="0" ptsTypes="AA">
                                      <p:cBhvr additive="base" accumulate="none">
                                        <p:cTn id="927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2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2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30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1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3" presetID="35" presetClass="path" presetSubtype="0" repeatCount="indefinite" repeatDur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4.79167E-6 -4.44444E-6 L -0.01745 -4.44444E-6 " pathEditMode="relative" rAng="0" ptsTypes="AA">
                                      <p:cBhvr additive="base" accumulate="none">
                                        <p:cTn id="934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3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3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37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8" presetID="1" presetClass="entr" presetSubtype="0" fill="hold" grpId="0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9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0" presetID="35" presetClass="path" presetSubtype="0" repeatCount="indefinite" repeatDur="0" fill="hold" grpId="1" nodeType="withEffect">
                                  <p:stCondLst>
                                    <p:cond delay="7100"/>
                                  </p:stCondLst>
                                  <p:childTnLst>
                                    <p:animMotion origin="layout" path="M 5E-6 -4.44444E-6 L -0.01744 -4.44444E-6 " pathEditMode="relative" rAng="0" ptsTypes="AA">
                                      <p:cBhvr additive="base" accumulate="none">
                                        <p:cTn id="941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4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4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44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5" presetID="1" presetClass="entr" presetSubtype="0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7" presetID="35" presetClass="path" presetSubtype="0" repeatCount="indefinite" repeatDur="0" fill="hold" grpId="1" nodeType="withEffect">
                                  <p:stCondLst>
                                    <p:cond delay="7200"/>
                                  </p:stCondLst>
                                  <p:childTnLst>
                                    <p:animMotion origin="layout" path="M -4.58333E-6 -4.44444E-6 L -0.01744 -4.44444E-6 " pathEditMode="relative" rAng="0" ptsTypes="AA">
                                      <p:cBhvr additive="base" accumulate="none">
                                        <p:cTn id="948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4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5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51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2" presetID="1" presetClass="entr" presetSubtype="0" fill="hold" grpId="1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4" presetID="35" presetClass="path" presetSubtype="0" repeatCount="indefinite" repeatDur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animMotion origin="layout" path="M 8.33333E-7 -3.33333E-6 L -0.01745 -3.33333E-6 " pathEditMode="relative" rAng="0" ptsTypes="AA">
                                      <p:cBhvr additive="base" accumulate="none">
                                        <p:cTn id="955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5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5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58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9" presetID="1" presetClass="entr" presetSubtype="0" fill="hold" grpId="0" nodeType="withEffect">
                                  <p:stCondLst>
                                    <p:cond delay="6950"/>
                                  </p:stCondLst>
                                  <p:childTnLst>
                                    <p:set>
                                      <p:cBhvr>
                                        <p:cTn id="9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1" presetID="35" presetClass="path" presetSubtype="0" repeatCount="indefinite" repeatDur="0" fill="hold" grpId="1" nodeType="withEffect">
                                  <p:stCondLst>
                                    <p:cond delay="6950"/>
                                  </p:stCondLst>
                                  <p:childTnLst>
                                    <p:animMotion origin="layout" path="M 1.04167E-6 -3.33333E-6 L -0.01745 -3.33333E-6 " pathEditMode="relative" rAng="0" ptsTypes="AA">
                                      <p:cBhvr additive="base" accumulate="none">
                                        <p:cTn id="962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6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6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65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6" presetID="1" presetClass="entr" presetSubtype="0" fill="hold" grpId="0" nodeType="withEffect">
                                  <p:stCondLst>
                                    <p:cond delay="7050"/>
                                  </p:stCondLst>
                                  <p:childTnLst>
                                    <p:set>
                                      <p:cBhvr>
                                        <p:cTn id="9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8" presetID="35" presetClass="path" presetSubtype="0" repeatCount="indefinite" repeatDur="0" fill="hold" grpId="1" nodeType="withEffect">
                                  <p:stCondLst>
                                    <p:cond delay="7050"/>
                                  </p:stCondLst>
                                  <p:childTnLst>
                                    <p:animMotion origin="layout" path="M 1.45833E-6 -3.33333E-6 L -0.01745 -3.33333E-6 " pathEditMode="relative" rAng="0" ptsTypes="AA">
                                      <p:cBhvr additive="base" accumulate="none">
                                        <p:cTn id="969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7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7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72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3" presetID="1" presetClass="entr" presetSubtype="0" fill="hold" grpId="0" nodeType="withEffect">
                                  <p:stCondLst>
                                    <p:cond delay="715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5" presetID="35" presetClass="path" presetSubtype="0" repeatCount="indefinite" repeatDur="0" fill="hold" grpId="1" nodeType="withEffect">
                                  <p:stCondLst>
                                    <p:cond delay="7150"/>
                                  </p:stCondLst>
                                  <p:childTnLst>
                                    <p:animMotion origin="layout" path="M 1.66667E-6 -3.33333E-6 L -0.01745 -3.33333E-6 " pathEditMode="relative" rAng="0" ptsTypes="AA">
                                      <p:cBhvr additive="base" accumulate="none">
                                        <p:cTn id="976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7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7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79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0" presetID="1" presetClass="entr" presetSubtype="0" fill="hold" grpId="1" nodeType="withEffect">
                                  <p:stCondLst>
                                    <p:cond delay="695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2" presetID="35" presetClass="path" presetSubtype="0" repeatCount="indefinite" repeatDur="0" fill="hold" grpId="0" nodeType="withEffect">
                                  <p:stCondLst>
                                    <p:cond delay="6950"/>
                                  </p:stCondLst>
                                  <p:childTnLst>
                                    <p:animMotion origin="layout" path="M 8.33333E-7 -1.85185E-6 L -0.01745 -1.85185E-6 " pathEditMode="relative" rAng="0" ptsTypes="AA">
                                      <p:cBhvr additive="base" accumulate="none">
                                        <p:cTn id="983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8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8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86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7" presetID="1" presetClass="entr" presetSubtype="0" fill="hold" grpId="0" nodeType="withEffect">
                                  <p:stCondLst>
                                    <p:cond delay="7050"/>
                                  </p:stCondLst>
                                  <p:childTnLst>
                                    <p:set>
                                      <p:cBhvr>
                                        <p:cTn id="9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9" presetID="35" presetClass="path" presetSubtype="0" repeatCount="indefinite" repeatDur="0" fill="hold" grpId="1" nodeType="withEffect">
                                  <p:stCondLst>
                                    <p:cond delay="7050"/>
                                  </p:stCondLst>
                                  <p:childTnLst>
                                    <p:animMotion origin="layout" path="M 1.04167E-6 -1.85185E-6 L -0.01745 -1.85185E-6 " pathEditMode="relative" rAng="0" ptsTypes="AA">
                                      <p:cBhvr additive="base" accumulate="none">
                                        <p:cTn id="990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9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9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993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4" presetID="1" presetClass="entr" presetSubtype="0" fill="hold" grpId="0" nodeType="withEffect">
                                  <p:stCondLst>
                                    <p:cond delay="7150"/>
                                  </p:stCondLst>
                                  <p:childTnLs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6" presetID="35" presetClass="path" presetSubtype="0" repeatCount="indefinite" repeatDur="0" fill="hold" grpId="1" nodeType="withEffect">
                                  <p:stCondLst>
                                    <p:cond delay="7150"/>
                                  </p:stCondLst>
                                  <p:childTnLst>
                                    <p:animMotion origin="layout" path="M 1.45833E-6 -1.85185E-6 L -0.01745 -1.85185E-6 " pathEditMode="relative" rAng="0" ptsTypes="AA">
                                      <p:cBhvr additive="base" accumulate="none">
                                        <p:cTn id="997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99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99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000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1" presetID="1" presetClass="entr" presetSubtype="0" fill="hold" grpId="0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3" presetID="35" presetClass="path" presetSubtype="0" repeatCount="indefinite" repeatDur="0" fill="hold" grpId="1" nodeType="withEffect">
                                  <p:stCondLst>
                                    <p:cond delay="7250"/>
                                  </p:stCondLst>
                                  <p:childTnLst>
                                    <p:animMotion origin="layout" path="M 1.66667E-6 -1.85185E-6 L -0.01745 -1.85185E-6 " pathEditMode="relative" rAng="0" ptsTypes="AA">
                                      <p:cBhvr additive="base" accumulate="none">
                                        <p:cTn id="1004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00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00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007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8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09" dur="25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0" dur="25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1" dur="25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2" dur="25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4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5" dur="25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6" dur="25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7" dur="25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8" dur="25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0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1" dur="25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2" dur="25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3" dur="25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4" dur="25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6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7" dur="25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8" dur="25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9" dur="25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0" dur="25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2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33" dur="25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4" dur="25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5" dur="25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6" dur="25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8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39" dur="25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0" dur="25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1" dur="25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2" dur="25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4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45" dur="25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6" dur="25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7" dur="25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8" dur="25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0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1" dur="25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2" dur="25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3" dur="25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4" dur="25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6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7" dur="25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8" dur="25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9" dur="25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0" dur="25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2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3" dur="25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4" dur="25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5" dur="25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6" dur="25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8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9" dur="25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0" dur="25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1" dur="25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2" dur="25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4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5" dur="25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6" dur="25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7" dur="25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8" dur="25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0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1" dur="25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2" dur="25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3" dur="25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4" dur="25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6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7" dur="25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8" dur="25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9" dur="25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0" dur="25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2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3" dur="25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4" dur="25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5" dur="25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6" dur="25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8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9" dur="25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0" dur="25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1" dur="25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2" dur="25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4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05" dur="25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6" dur="25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7" dur="25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8" dur="25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0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1" dur="25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2" dur="25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3" dur="25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4" dur="25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6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7" dur="25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8" dur="25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9" dur="25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0" dur="25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2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23" dur="25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4" dur="25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5" dur="25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6" dur="25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8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29" dur="25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0" dur="25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1" dur="25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2" dur="25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4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5" dur="25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6" dur="25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7" dur="25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8" dur="25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0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1" dur="25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2" dur="25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3" dur="25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4" dur="25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6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7" dur="25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8" dur="25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9" dur="25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0" dur="25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2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3" dur="25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4" dur="25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5" dur="25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6" dur="25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8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9" dur="25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0" dur="25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1" dur="25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2" dur="25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4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65" dur="25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6" dur="25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7" dur="25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8" dur="25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0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1" dur="25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2" dur="25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3" dur="25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4" dur="25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6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7" dur="25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8" dur="25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9" dur="25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0" dur="25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2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3" dur="25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4" dur="25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5" dur="25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6" dur="25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8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9" dur="25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0" dur="25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1" dur="25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2" dur="25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4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5" dur="25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6" dur="25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7" dur="25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8" dur="25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0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1" dur="25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2" dur="25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3" dur="25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4" dur="25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6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7" dur="25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8" dur="25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9" dur="25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0" dur="25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2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13" dur="25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4" dur="25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5" dur="25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6" dur="25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8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19" dur="25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0" dur="25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1" dur="25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2" dur="25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4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25" dur="25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6" dur="25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7" dur="25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8" dur="25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0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1" dur="25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2" dur="25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3" dur="25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4" dur="25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6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7" dur="25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8" dur="25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9" dur="25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0" dur="25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2" presetID="23" presetClass="exit" presetSubtype="544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3" dur="25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4" dur="25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5" dur="25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6" dur="25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8" presetID="1" presetClass="entr" presetSubtype="0" fill="hold" grpId="1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1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0" presetID="35" presetClass="path" presetSubtype="0" repeatCount="indefinite" repeatDur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3.125E-6 4.81481E-6 L -0.01745 4.81481E-6 " pathEditMode="relative" rAng="0" ptsTypes="AA">
                                      <p:cBhvr additive="base" accumulate="none">
                                        <p:cTn id="1251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25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25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254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5" presetID="1" presetClass="entr" presetSubtype="0" fill="hold" grpId="0" nodeType="withEffect">
                                  <p:stCondLst>
                                    <p:cond delay="9600"/>
                                  </p:stCondLst>
                                  <p:childTnLst>
                                    <p:set>
                                      <p:cBhvr>
                                        <p:cTn id="1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7" presetID="35" presetClass="path" presetSubtype="0" repeatCount="indefinite" repeatDur="0" fill="hold" grpId="1" nodeType="withEffect">
                                  <p:stCondLst>
                                    <p:cond delay="9600"/>
                                  </p:stCondLst>
                                  <p:childTnLst>
                                    <p:animMotion origin="layout" path="M -2.08333E-6 4.81481E-6 L -0.01745 4.81481E-6 " pathEditMode="relative" rAng="0" ptsTypes="AA">
                                      <p:cBhvr additive="base" accumulate="none">
                                        <p:cTn id="1258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25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26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261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2" presetID="1" presetClass="entr" presetSubtype="0" fill="hold" grpId="0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1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4" presetID="35" presetClass="path" presetSubtype="0" repeatCount="indefinite" repeatDur="0" fill="hold" grpId="1" nodeType="withEffect">
                                  <p:stCondLst>
                                    <p:cond delay="9700"/>
                                  </p:stCondLst>
                                  <p:childTnLst>
                                    <p:animMotion origin="layout" path="M 2.70833E-6 4.81481E-6 L -0.01745 4.81481E-6 " pathEditMode="relative" rAng="0" ptsTypes="AA">
                                      <p:cBhvr additive="base" accumulate="none">
                                        <p:cTn id="1265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26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26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268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9" presetID="1" presetClass="entr" presetSubtype="0" fill="hold" grpId="0" nodeType="withEffect">
                                  <p:stCondLst>
                                    <p:cond delay="980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1" presetID="35" presetClass="path" presetSubtype="0" repeatCount="indefinite" repeatDur="0" fill="hold" grpId="1" nodeType="withEffect">
                                  <p:stCondLst>
                                    <p:cond delay="9800"/>
                                  </p:stCondLst>
                                  <p:childTnLst>
                                    <p:animMotion origin="layout" path="M -2.5E-6 4.81481E-6 L -0.01745 4.81481E-6 " pathEditMode="relative" rAng="0" ptsTypes="AA">
                                      <p:cBhvr additive="base" accumulate="none">
                                        <p:cTn id="1272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27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27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275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6" presetID="1" presetClass="entr" presetSubtype="0" fill="hold" grpId="1" nodeType="withEffect">
                                  <p:stCondLst>
                                    <p:cond delay="9750"/>
                                  </p:stCondLst>
                                  <p:childTnLst>
                                    <p:set>
                                      <p:cBhvr>
                                        <p:cTn id="1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8" presetID="35" presetClass="path" presetSubtype="0" repeatCount="indefinite" repeatDur="0" fill="hold" grpId="0" nodeType="withEffect">
                                  <p:stCondLst>
                                    <p:cond delay="9750"/>
                                  </p:stCondLst>
                                  <p:childTnLst>
                                    <p:animMotion origin="layout" path="M 3.125E-6 4.81481E-6 L -0.01745 4.81481E-6 " pathEditMode="relative" rAng="0" ptsTypes="AA">
                                      <p:cBhvr additive="base" accumulate="none">
                                        <p:cTn id="1279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28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28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282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3" presetID="1" presetClass="entr" presetSubtype="0" fill="hold" grpId="0" nodeType="withEffect">
                                  <p:stCondLst>
                                    <p:cond delay="9850"/>
                                  </p:stCondLst>
                                  <p:childTnLst>
                                    <p:set>
                                      <p:cBhvr>
                                        <p:cTn id="1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5" presetID="35" presetClass="path" presetSubtype="0" repeatCount="indefinite" repeatDur="0" fill="hold" grpId="1" nodeType="withEffect">
                                  <p:stCondLst>
                                    <p:cond delay="9850"/>
                                  </p:stCondLst>
                                  <p:childTnLst>
                                    <p:animMotion origin="layout" path="M -2.08333E-6 4.81481E-6 L -0.01745 4.81481E-6 " pathEditMode="relative" rAng="0" ptsTypes="AA">
                                      <p:cBhvr additive="base" accumulate="none">
                                        <p:cTn id="1286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28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28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289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0" presetID="1" presetClass="entr" presetSubtype="0" fill="hold" grpId="0" nodeType="withEffect">
                                  <p:stCondLst>
                                    <p:cond delay="9950"/>
                                  </p:stCondLst>
                                  <p:childTnLst>
                                    <p:set>
                                      <p:cBhvr>
                                        <p:cTn id="1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2" presetID="35" presetClass="path" presetSubtype="0" repeatCount="indefinite" repeatDur="0" fill="hold" grpId="1" nodeType="withEffect">
                                  <p:stCondLst>
                                    <p:cond delay="9950"/>
                                  </p:stCondLst>
                                  <p:childTnLst>
                                    <p:animMotion origin="layout" path="M 2.70833E-6 4.81481E-6 L -0.01745 4.81481E-6 " pathEditMode="relative" rAng="0" ptsTypes="AA">
                                      <p:cBhvr additive="base" accumulate="none">
                                        <p:cTn id="1293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29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29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296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7" presetID="1" presetClass="entr" presetSubtype="0" fill="hold" grpId="0" nodeType="withEffect">
                                  <p:stCondLst>
                                    <p:cond delay="1005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9" presetID="35" presetClass="path" presetSubtype="0" repeatCount="indefinite" repeatDur="0" fill="hold" grpId="1" nodeType="withEffect">
                                  <p:stCondLst>
                                    <p:cond delay="10050"/>
                                  </p:stCondLst>
                                  <p:childTnLst>
                                    <p:animMotion origin="layout" path="M -2.5E-6 4.81481E-6 L -0.01745 4.81481E-6 " pathEditMode="relative" rAng="0" ptsTypes="AA">
                                      <p:cBhvr additive="base" accumulate="none">
                                        <p:cTn id="1300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0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0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03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4" presetID="1" presetClass="entr" presetSubtype="0" fill="hold" grpId="1" nodeType="withEffect">
                                  <p:stCondLst>
                                    <p:cond delay="9750"/>
                                  </p:stCondLst>
                                  <p:childTnLst>
                                    <p:set>
                                      <p:cBhvr>
                                        <p:cTn id="1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6" presetID="35" presetClass="path" presetSubtype="0" repeatCount="indefinite" repeatDur="0" fill="hold" grpId="0" nodeType="withEffect">
                                  <p:stCondLst>
                                    <p:cond delay="9750"/>
                                  </p:stCondLst>
                                  <p:childTnLst>
                                    <p:animMotion origin="layout" path="M 3.125E-6 4.81481E-6 L -0.01745 4.81481E-6 " pathEditMode="relative" rAng="0" ptsTypes="AA">
                                      <p:cBhvr additive="base" accumulate="none">
                                        <p:cTn id="1307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0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0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10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1" presetID="1" presetClass="entr" presetSubtype="0" fill="hold" grpId="0" nodeType="withEffect">
                                  <p:stCondLst>
                                    <p:cond delay="9850"/>
                                  </p:stCondLst>
                                  <p:childTnLst>
                                    <p:set>
                                      <p:cBhvr>
                                        <p:cTn id="1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3" presetID="35" presetClass="path" presetSubtype="0" repeatCount="indefinite" repeatDur="0" fill="hold" grpId="1" nodeType="withEffect">
                                  <p:stCondLst>
                                    <p:cond delay="9850"/>
                                  </p:stCondLst>
                                  <p:childTnLst>
                                    <p:animMotion origin="layout" path="M -2.08333E-6 4.81481E-6 L -0.01745 4.81481E-6 " pathEditMode="relative" rAng="0" ptsTypes="AA">
                                      <p:cBhvr additive="base" accumulate="none">
                                        <p:cTn id="1314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1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1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17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8" presetID="1" presetClass="entr" presetSubtype="0" fill="hold" grpId="0" nodeType="withEffect">
                                  <p:stCondLst>
                                    <p:cond delay="9950"/>
                                  </p:stCondLst>
                                  <p:childTnLst>
                                    <p:set>
                                      <p:cBhvr>
                                        <p:cTn id="1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0" presetID="35" presetClass="path" presetSubtype="0" repeatCount="indefinite" repeatDur="0" fill="hold" grpId="1" nodeType="withEffect">
                                  <p:stCondLst>
                                    <p:cond delay="9950"/>
                                  </p:stCondLst>
                                  <p:childTnLst>
                                    <p:animMotion origin="layout" path="M 2.70833E-6 4.81481E-6 L -0.01745 4.81481E-6 " pathEditMode="relative" rAng="0" ptsTypes="AA">
                                      <p:cBhvr additive="base" accumulate="none">
                                        <p:cTn id="1321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2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2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24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5" presetID="1" presetClass="entr" presetSubtype="0" fill="hold" grpId="0" nodeType="withEffect">
                                  <p:stCondLst>
                                    <p:cond delay="1005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7" presetID="35" presetClass="path" presetSubtype="0" repeatCount="indefinite" repeatDur="0" fill="hold" grpId="1" nodeType="withEffect">
                                  <p:stCondLst>
                                    <p:cond delay="10050"/>
                                  </p:stCondLst>
                                  <p:childTnLst>
                                    <p:animMotion origin="layout" path="M -2.5E-6 4.81481E-6 L -0.01745 4.81481E-6 " pathEditMode="relative" rAng="0" ptsTypes="AA">
                                      <p:cBhvr additive="base" accumulate="none">
                                        <p:cTn id="1328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2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3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31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2" presetID="1" presetClass="entr" presetSubtype="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1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4" presetID="35" presetClass="path" presetSubtype="0" repeatCount="indefinite" repeatDur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3.125E-6 4.81481E-6 L -0.01745 4.81481E-6 " pathEditMode="relative" rAng="0" ptsTypes="AA">
                                      <p:cBhvr additive="base" accumulate="none">
                                        <p:cTn id="1335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3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3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38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9" presetID="1" presetClass="entr" presetSubtype="0" fill="hold" grpId="0" nodeType="withEffect">
                                  <p:stCondLst>
                                    <p:cond delay="10350"/>
                                  </p:stCondLst>
                                  <p:childTnLst>
                                    <p:set>
                                      <p:cBhvr>
                                        <p:cTn id="1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1" presetID="35" presetClass="path" presetSubtype="0" repeatCount="indefinite" repeatDur="0" fill="hold" grpId="1" nodeType="withEffect">
                                  <p:stCondLst>
                                    <p:cond delay="10350"/>
                                  </p:stCondLst>
                                  <p:childTnLst>
                                    <p:animMotion origin="layout" path="M -2.08333E-6 4.81481E-6 L -0.01745 4.81481E-6 " pathEditMode="relative" rAng="0" ptsTypes="AA">
                                      <p:cBhvr additive="base" accumulate="none">
                                        <p:cTn id="1342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4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4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45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6" presetID="1" presetClass="entr" presetSubtype="0" fill="hold" grpId="0" nodeType="withEffect">
                                  <p:stCondLst>
                                    <p:cond delay="10450"/>
                                  </p:stCondLst>
                                  <p:childTnLst>
                                    <p:set>
                                      <p:cBhvr>
                                        <p:cTn id="1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8" presetID="35" presetClass="path" presetSubtype="0" repeatCount="indefinite" repeatDur="0" fill="hold" grpId="1" nodeType="withEffect">
                                  <p:stCondLst>
                                    <p:cond delay="10450"/>
                                  </p:stCondLst>
                                  <p:childTnLst>
                                    <p:animMotion origin="layout" path="M 2.70833E-6 4.81481E-6 L -0.01745 4.81481E-6 " pathEditMode="relative" rAng="0" ptsTypes="AA">
                                      <p:cBhvr additive="base" accumulate="none">
                                        <p:cTn id="1349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5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5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52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3" presetID="1" presetClass="entr" presetSubtype="0" fill="hold" grpId="0" nodeType="withEffect">
                                  <p:stCondLst>
                                    <p:cond delay="1055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5" presetID="35" presetClass="path" presetSubtype="0" repeatCount="indefinite" repeatDur="0" fill="hold" grpId="1" nodeType="withEffect">
                                  <p:stCondLst>
                                    <p:cond delay="10550"/>
                                  </p:stCondLst>
                                  <p:childTnLst>
                                    <p:animMotion origin="layout" path="M -2.5E-6 4.81481E-6 L -0.01745 4.81481E-6 " pathEditMode="relative" rAng="0" ptsTypes="AA">
                                      <p:cBhvr additive="base" accumulate="none">
                                        <p:cTn id="1356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5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5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59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0" presetID="1" presetClass="entr" presetSubtype="0" fill="hold" grpId="1" nodeType="withEffect">
                                  <p:stCondLst>
                                    <p:cond delay="9750"/>
                                  </p:stCondLst>
                                  <p:childTnLst>
                                    <p:set>
                                      <p:cBhvr>
                                        <p:cTn id="1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2" presetID="35" presetClass="path" presetSubtype="0" repeatCount="indefinite" repeatDur="0" fill="hold" grpId="0" nodeType="withEffect">
                                  <p:stCondLst>
                                    <p:cond delay="9750"/>
                                  </p:stCondLst>
                                  <p:childTnLst>
                                    <p:animMotion origin="layout" path="M 3.54167E-6 -2.96296E-6 L -0.01745 -2.96296E-6 " pathEditMode="relative" rAng="0" ptsTypes="AA">
                                      <p:cBhvr additive="base" accumulate="none">
                                        <p:cTn id="1363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6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6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66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7" presetID="1" presetClass="entr" presetSubtype="0" fill="hold" grpId="0" nodeType="withEffect">
                                  <p:stCondLst>
                                    <p:cond delay="9850"/>
                                  </p:stCondLst>
                                  <p:childTnLst>
                                    <p:set>
                                      <p:cBhvr>
                                        <p:cTn id="1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9" presetID="35" presetClass="path" presetSubtype="0" repeatCount="indefinite" repeatDur="0" fill="hold" grpId="1" nodeType="withEffect">
                                  <p:stCondLst>
                                    <p:cond delay="9850"/>
                                  </p:stCondLst>
                                  <p:childTnLst>
                                    <p:animMotion origin="layout" path="M 3.75E-6 -2.96296E-6 L -0.01745 -2.96296E-6 " pathEditMode="relative" rAng="0" ptsTypes="AA">
                                      <p:cBhvr additive="base" accumulate="none">
                                        <p:cTn id="1370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7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7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73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4" presetID="1" presetClass="entr" presetSubtype="0" fill="hold" grpId="0" nodeType="withEffect">
                                  <p:stCondLst>
                                    <p:cond delay="9950"/>
                                  </p:stCondLst>
                                  <p:childTnLst>
                                    <p:set>
                                      <p:cBhvr>
                                        <p:cTn id="1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6" presetID="35" presetClass="path" presetSubtype="0" repeatCount="indefinite" repeatDur="0" fill="hold" grpId="1" nodeType="withEffect">
                                  <p:stCondLst>
                                    <p:cond delay="9950"/>
                                  </p:stCondLst>
                                  <p:childTnLst>
                                    <p:animMotion origin="layout" path="M 3.95833E-6 -2.96296E-6 L -0.01745 -2.96296E-6 " pathEditMode="relative" rAng="0" ptsTypes="AA">
                                      <p:cBhvr additive="base" accumulate="none">
                                        <p:cTn id="1377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7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7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80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1" presetID="1" presetClass="entr" presetSubtype="0" fill="hold" grpId="0" nodeType="withEffect">
                                  <p:stCondLst>
                                    <p:cond delay="1005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3" presetID="35" presetClass="path" presetSubtype="0" repeatCount="indefinite" repeatDur="0" fill="hold" grpId="1" nodeType="withEffect">
                                  <p:stCondLst>
                                    <p:cond delay="10050"/>
                                  </p:stCondLst>
                                  <p:childTnLst>
                                    <p:animMotion origin="layout" path="M 4.375E-6 -2.96296E-6 L -0.01745 -2.96296E-6 " pathEditMode="relative" rAng="0" ptsTypes="AA">
                                      <p:cBhvr additive="base" accumulate="none">
                                        <p:cTn id="1384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8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8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87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8" presetID="1" presetClass="entr" presetSubtype="0" fill="hold" grpId="1" nodeType="withEffect">
                                  <p:stCondLst>
                                    <p:cond delay="9800"/>
                                  </p:stCondLst>
                                  <p:childTnLst>
                                    <p:set>
                                      <p:cBhvr>
                                        <p:cTn id="1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0" presetID="35" presetClass="path" presetSubtype="0" repeatCount="indefinite" repeatDur="0" fill="hold" grpId="0" nodeType="withEffect">
                                  <p:stCondLst>
                                    <p:cond delay="9800"/>
                                  </p:stCondLst>
                                  <p:childTnLst>
                                    <p:animMotion origin="layout" path="M -4.16667E-6 7.40741E-7 L -0.01744 7.40741E-7 " pathEditMode="relative" rAng="0" ptsTypes="AA">
                                      <p:cBhvr additive="base" accumulate="none">
                                        <p:cTn id="1391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9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39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394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5" presetID="1" presetClass="entr" presetSubtype="0" fill="hold" grpId="0" nodeType="withEffect">
                                  <p:stCondLst>
                                    <p:cond delay="9900"/>
                                  </p:stCondLst>
                                  <p:childTnLst>
                                    <p:set>
                                      <p:cBhvr>
                                        <p:cTn id="1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7" presetID="35" presetClass="path" presetSubtype="0" repeatCount="indefinite" repeatDur="0" fill="hold" grpId="1" nodeType="withEffect">
                                  <p:stCondLst>
                                    <p:cond delay="9900"/>
                                  </p:stCondLst>
                                  <p:childTnLst>
                                    <p:animMotion origin="layout" path="M -3.33333E-6 7.40741E-7 L -0.01744 7.40741E-7 " pathEditMode="relative" rAng="0" ptsTypes="AA">
                                      <p:cBhvr additive="base" accumulate="none">
                                        <p:cTn id="1398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39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0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01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2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4" presetID="35" presetClass="path" presetSubtype="0" repeatCount="indefinite" repeatDur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2.5E-6 7.40741E-7 L -0.01745 7.40741E-7 " pathEditMode="relative" rAng="0" ptsTypes="AA">
                                      <p:cBhvr additive="base" accumulate="none">
                                        <p:cTn id="1405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0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0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08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9" presetID="1" presetClass="entr" presetSubtype="0" fill="hold" grpId="0" nodeType="withEffect">
                                  <p:stCondLst>
                                    <p:cond delay="1010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1" presetID="35" presetClass="path" presetSubtype="0" repeatCount="indefinite" repeatDur="0" fill="hold" grpId="1" nodeType="withEffect">
                                  <p:stCondLst>
                                    <p:cond delay="10100"/>
                                  </p:stCondLst>
                                  <p:childTnLst>
                                    <p:animMotion origin="layout" path="M -1.66667E-6 7.40741E-7 L -0.01745 7.40741E-7 " pathEditMode="relative" rAng="0" ptsTypes="AA">
                                      <p:cBhvr additive="base" accumulate="none">
                                        <p:cTn id="1412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1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1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15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6" presetID="1" presetClass="entr" presetSubtype="0" fill="hold" grpId="1" nodeType="withEffect">
                                  <p:stCondLst>
                                    <p:cond delay="9550"/>
                                  </p:stCondLst>
                                  <p:childTnLst>
                                    <p:set>
                                      <p:cBhvr>
                                        <p:cTn id="1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8" presetID="35" presetClass="path" presetSubtype="0" repeatCount="indefinite" repeatDur="0" fill="hold" grpId="0" nodeType="withEffect">
                                  <p:stCondLst>
                                    <p:cond delay="9550"/>
                                  </p:stCondLst>
                                  <p:childTnLst>
                                    <p:animMotion origin="layout" path="M -4.16667E-6 7.40741E-7 L -0.01744 7.40741E-7 " pathEditMode="relative" rAng="0" ptsTypes="AA">
                                      <p:cBhvr additive="base" accumulate="none">
                                        <p:cTn id="1419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2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2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22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3" presetID="1" presetClass="entr" presetSubtype="0" fill="hold" grpId="0" nodeType="withEffect">
                                  <p:stCondLst>
                                    <p:cond delay="9650"/>
                                  </p:stCondLst>
                                  <p:childTnLst>
                                    <p:set>
                                      <p:cBhvr>
                                        <p:cTn id="1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5" presetID="35" presetClass="path" presetSubtype="0" repeatCount="indefinite" repeatDur="0" fill="hold" grpId="1" nodeType="withEffect">
                                  <p:stCondLst>
                                    <p:cond delay="9650"/>
                                  </p:stCondLst>
                                  <p:childTnLst>
                                    <p:animMotion origin="layout" path="M -3.33333E-6 7.40741E-7 L -0.01744 7.40741E-7 " pathEditMode="relative" rAng="0" ptsTypes="AA">
                                      <p:cBhvr additive="base" accumulate="none">
                                        <p:cTn id="1426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2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2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29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0" presetID="1" presetClass="entr" presetSubtype="0" fill="hold" grpId="0" nodeType="withEffect">
                                  <p:stCondLst>
                                    <p:cond delay="9750"/>
                                  </p:stCondLst>
                                  <p:childTnLst>
                                    <p:set>
                                      <p:cBhvr>
                                        <p:cTn id="1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2" presetID="35" presetClass="path" presetSubtype="0" repeatCount="indefinite" repeatDur="0" fill="hold" grpId="1" nodeType="withEffect">
                                  <p:stCondLst>
                                    <p:cond delay="9750"/>
                                  </p:stCondLst>
                                  <p:childTnLst>
                                    <p:animMotion origin="layout" path="M -2.5E-6 7.40741E-7 L -0.01745 7.40741E-7 " pathEditMode="relative" rAng="0" ptsTypes="AA">
                                      <p:cBhvr additive="base" accumulate="none">
                                        <p:cTn id="1433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3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3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36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7" presetID="1" presetClass="entr" presetSubtype="0" fill="hold" grpId="0" nodeType="withEffect">
                                  <p:stCondLst>
                                    <p:cond delay="985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9" presetID="35" presetClass="path" presetSubtype="0" repeatCount="indefinite" repeatDur="0" fill="hold" grpId="1" nodeType="withEffect">
                                  <p:stCondLst>
                                    <p:cond delay="9850"/>
                                  </p:stCondLst>
                                  <p:childTnLst>
                                    <p:animMotion origin="layout" path="M -1.66667E-6 7.40741E-7 L -0.01745 7.40741E-7 " pathEditMode="relative" rAng="0" ptsTypes="AA">
                                      <p:cBhvr additive="base" accumulate="none">
                                        <p:cTn id="1440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4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4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43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4" presetID="1" presetClass="entr" presetSubtype="0" fill="hold" grpId="1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1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6" presetID="35" presetClass="path" presetSubtype="0" repeatCount="indefinite" repeatDur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1.25E-6 -3.7037E-6 L -0.01745 -3.7037E-6 " pathEditMode="relative" rAng="0" ptsTypes="AA">
                                      <p:cBhvr additive="base" accumulate="none">
                                        <p:cTn id="1447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4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4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50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1" presetID="1" presetClass="entr" presetSubtype="0" fill="hold" grpId="0" nodeType="withEffect">
                                  <p:stCondLst>
                                    <p:cond delay="9600"/>
                                  </p:stCondLst>
                                  <p:childTnLst>
                                    <p:set>
                                      <p:cBhvr>
                                        <p:cTn id="1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3" presetID="35" presetClass="path" presetSubtype="0" repeatCount="indefinite" repeatDur="0" fill="hold" grpId="1" nodeType="withEffect">
                                  <p:stCondLst>
                                    <p:cond delay="9600"/>
                                  </p:stCondLst>
                                  <p:childTnLst>
                                    <p:animMotion origin="layout" path="M -4.16667E-7 -3.7037E-6 L -0.01745 -3.7037E-6 " pathEditMode="relative" rAng="0" ptsTypes="AA">
                                      <p:cBhvr additive="base" accumulate="none">
                                        <p:cTn id="1454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5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5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57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8" presetID="1" presetClass="entr" presetSubtype="0" fill="hold" grpId="0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1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0" presetID="35" presetClass="path" presetSubtype="0" repeatCount="indefinite" repeatDur="0" fill="hold" grpId="1" nodeType="withEffect">
                                  <p:stCondLst>
                                    <p:cond delay="9700"/>
                                  </p:stCondLst>
                                  <p:childTnLst>
                                    <p:animMotion origin="layout" path="M 4.16667E-7 -3.7037E-6 L -0.01745 -3.7037E-6 " pathEditMode="relative" rAng="0" ptsTypes="AA">
                                      <p:cBhvr additive="base" accumulate="none">
                                        <p:cTn id="1461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6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6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64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5" presetID="1" presetClass="entr" presetSubtype="0" fill="hold" grpId="0" nodeType="withEffect">
                                  <p:stCondLst>
                                    <p:cond delay="980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7" presetID="35" presetClass="path" presetSubtype="0" repeatCount="indefinite" repeatDur="0" fill="hold" grpId="1" nodeType="withEffect">
                                  <p:stCondLst>
                                    <p:cond delay="9800"/>
                                  </p:stCondLst>
                                  <p:childTnLst>
                                    <p:animMotion origin="layout" path="M 1.25E-6 -3.7037E-6 L -0.01745 -3.7037E-6 " pathEditMode="relative" rAng="0" ptsTypes="AA">
                                      <p:cBhvr additive="base" accumulate="none">
                                        <p:cTn id="1468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6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7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71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2" presetID="1" presetClass="entr" presetSubtype="0" fill="hold" grpId="1" nodeType="withEffect">
                                  <p:stCondLst>
                                    <p:cond delay="9750"/>
                                  </p:stCondLst>
                                  <p:childTnLst>
                                    <p:set>
                                      <p:cBhvr>
                                        <p:cTn id="1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4" presetID="35" presetClass="path" presetSubtype="0" repeatCount="indefinite" repeatDur="0" fill="hold" grpId="0" nodeType="withEffect">
                                  <p:stCondLst>
                                    <p:cond delay="9750"/>
                                  </p:stCondLst>
                                  <p:childTnLst>
                                    <p:animMotion origin="layout" path="M 3.125E-6 4.81481E-6 L -0.01745 4.81481E-6 " pathEditMode="relative" rAng="0" ptsTypes="AA">
                                      <p:cBhvr additive="base" accumulate="none">
                                        <p:cTn id="1475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7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7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78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9" presetID="1" presetClass="entr" presetSubtype="0" fill="hold" grpId="0" nodeType="withEffect">
                                  <p:stCondLst>
                                    <p:cond delay="9850"/>
                                  </p:stCondLst>
                                  <p:childTnLst>
                                    <p:set>
                                      <p:cBhvr>
                                        <p:cTn id="1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1" presetID="35" presetClass="path" presetSubtype="0" repeatCount="indefinite" repeatDur="0" fill="hold" grpId="1" nodeType="withEffect">
                                  <p:stCondLst>
                                    <p:cond delay="9850"/>
                                  </p:stCondLst>
                                  <p:childTnLst>
                                    <p:animMotion origin="layout" path="M -2.08333E-6 4.81481E-6 L -0.01745 4.81481E-6 " pathEditMode="relative" rAng="0" ptsTypes="AA">
                                      <p:cBhvr additive="base" accumulate="none">
                                        <p:cTn id="1482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8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8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85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6" presetID="1" presetClass="entr" presetSubtype="0" fill="hold" grpId="0" nodeType="withEffect">
                                  <p:stCondLst>
                                    <p:cond delay="9950"/>
                                  </p:stCondLst>
                                  <p:childTnLst>
                                    <p:set>
                                      <p:cBhvr>
                                        <p:cTn id="1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8" presetID="35" presetClass="path" presetSubtype="0" repeatCount="indefinite" repeatDur="0" fill="hold" grpId="1" nodeType="withEffect">
                                  <p:stCondLst>
                                    <p:cond delay="9950"/>
                                  </p:stCondLst>
                                  <p:childTnLst>
                                    <p:animMotion origin="layout" path="M 2.70833E-6 4.81481E-6 L -0.01745 4.81481E-6 " pathEditMode="relative" rAng="0" ptsTypes="AA">
                                      <p:cBhvr additive="base" accumulate="none">
                                        <p:cTn id="1489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9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9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92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3" presetID="1" presetClass="entr" presetSubtype="0" fill="hold" grpId="0" nodeType="withEffect">
                                  <p:stCondLst>
                                    <p:cond delay="1005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5" presetID="35" presetClass="path" presetSubtype="0" repeatCount="indefinite" repeatDur="0" fill="hold" grpId="1" nodeType="withEffect">
                                  <p:stCondLst>
                                    <p:cond delay="10050"/>
                                  </p:stCondLst>
                                  <p:childTnLst>
                                    <p:animMotion origin="layout" path="M -2.5E-6 4.81481E-6 L -0.01745 4.81481E-6 " pathEditMode="relative" rAng="0" ptsTypes="AA">
                                      <p:cBhvr additive="base" accumulate="none">
                                        <p:cTn id="1496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  <p:animScale>
                                      <p:cBhvr additive="base" accumulate="none">
                                        <p:cTn id="149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Scale>
                                      <p:cBhvr additive="base" accumulate="none">
                                        <p:cTn id="149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</p:cBhvr>
                                      <p:from x="100000" y="100000"/>
                                      <p:to x="0" y="0"/>
                                    </p:animScale>
                                    <p:set>
                                      <p:cBhvr additive="base" accumulate="none">
                                        <p:cTn id="1499" dur="3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0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2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3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4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5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6" presetID="42" presetClass="pat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4.81481E-6 L 1.45833E-6 -0.00857 " pathEditMode="relative" rAng="0" ptsTypes="AA">
                                      <p:cBhvr>
                                        <p:cTn id="1507" dur="2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0"/>
                                    </p:animMotion>
                                  </p:childTnLst>
                                </p:cTn>
                              </p:par>
                              <p:par>
                                <p:cTn id="1508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9" dur="25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0" dur="25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1" dur="25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2" dur="25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4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5" dur="25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6" dur="25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7" dur="25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8" dur="25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0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21" dur="25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2" dur="25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3" dur="25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4" dur="25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6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27" dur="25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8" dur="25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9" dur="25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0" dur="25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2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33" dur="25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4" dur="25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5" dur="25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6" dur="25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8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39" dur="25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0" dur="25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1" dur="25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2" dur="25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4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45" dur="25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6" dur="25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7" dur="25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8" dur="25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0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51" dur="25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2" dur="25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3" dur="25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4" dur="25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6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57" dur="25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8" dur="25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9" dur="25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0" dur="25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2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3" dur="25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4" dur="25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5" dur="25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6" dur="25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8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9" dur="25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0" dur="25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1" dur="25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2" dur="25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4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75" dur="25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6" dur="25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7" dur="25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8" dur="25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0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81" dur="25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2" dur="25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3" dur="25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4" dur="25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6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87" dur="25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8" dur="25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9" dur="25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0" dur="25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2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3" dur="25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4" dur="25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5" dur="25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6" dur="25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8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9" dur="25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0" dur="25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1" dur="25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2" dur="25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4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05" dur="25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6" dur="25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7" dur="25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8" dur="25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0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1" dur="25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2" dur="25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3" dur="25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4" dur="25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6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7" dur="25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8" dur="25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9" dur="25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0" dur="25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2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3" dur="25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4" dur="25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5" dur="25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6" dur="25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8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9" dur="25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0" dur="25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1" dur="25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2" dur="25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4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35" dur="25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6" dur="25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7" dur="25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8" dur="25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0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41" dur="25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2" dur="25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3" dur="25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4" dur="25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6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47" dur="25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8" dur="25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9" dur="25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0" dur="25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2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53" dur="25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4" dur="25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5" dur="25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6" dur="25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8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59" dur="25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0" dur="25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1" dur="25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2" dur="25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4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5" dur="25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6" dur="25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7" dur="25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8" dur="25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0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71" dur="25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2" dur="25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3" dur="25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4" dur="25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6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77" dur="25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8" dur="25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9" dur="25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0" dur="25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2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3" dur="25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4" dur="25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5" dur="25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6" dur="25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8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9" dur="25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0" dur="25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1" dur="25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2" dur="25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4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95" dur="25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6" dur="25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7" dur="25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8" dur="25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0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01" dur="25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2" dur="25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3" dur="25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4" dur="25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6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07" dur="25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8" dur="25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9" dur="25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0" dur="25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2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13" dur="25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4" dur="25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5" dur="25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6" dur="25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8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19" dur="25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0" dur="25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1" dur="25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2" dur="25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4" presetID="23" presetClass="exit" presetSubtype="544" fill="hold" grpId="2" nodeType="withEffect">
                                  <p:stCondLst>
                                    <p:cond delay="1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25" dur="25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6" dur="25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7" dur="25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8" dur="25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0" presetID="23" presetClass="entr" presetSubtype="288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2" dur="1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3" dur="1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4" presetID="53" presetClass="exit" presetSubtype="32" fill="hold" grpId="1" nodeType="withEffect">
                                  <p:stCondLst>
                                    <p:cond delay="12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35" dur="2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6" dur="2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37" dur="2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9" presetID="23" presetClass="entr" presetSubtype="288" fill="hold" grpId="0" nodeType="withEffect">
                                  <p:stCondLst>
                                    <p:cond delay="12100"/>
                                  </p:stCondLst>
                                  <p:childTnLst>
                                    <p:set>
                                      <p:cBhvr>
                                        <p:cTn id="1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1" dur="1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2" dur="1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3" presetID="53" presetClass="exit" presetSubtype="32" fill="hold" grpId="1" nodeType="withEffect">
                                  <p:stCondLst>
                                    <p:cond delay="12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4" dur="2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5" dur="2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46" dur="2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8" presetID="23" presetClass="entr" presetSubtype="288" fill="hold" grpId="0" nodeType="withEffect">
                                  <p:stCondLst>
                                    <p:cond delay="12200"/>
                                  </p:stCondLst>
                                  <p:childTnLst>
                                    <p:set>
                                      <p:cBhvr>
                                        <p:cTn id="1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0" dur="1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1" dur="1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2" presetID="53" presetClass="exit" presetSubtype="32" fill="hold" grpId="1" nodeType="withEffect">
                                  <p:stCondLst>
                                    <p:cond delay="1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53" dur="2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4" dur="2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55" dur="2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7" presetID="53" presetClass="entr" presetSubtype="16" fill="hold" grpId="0" nodeType="withEffect">
                                  <p:stCondLst>
                                    <p:cond delay="1240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9" dur="2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0" dur="2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1" dur="2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2" presetID="6" presetClass="emph" presetSubtype="0" fill="hold" grpId="1" nodeType="withEffect">
                                  <p:stCondLst>
                                    <p:cond delay="12650"/>
                                  </p:stCondLst>
                                  <p:childTnLst>
                                    <p:animScale>
                                      <p:cBhvr>
                                        <p:cTn id="1763" dur="250" fill="hold"/>
                                        <p:tgtEl>
                                          <p:spTgt spid="292"/>
                                        </p:tgtEl>
                                      </p:cBhvr>
                                      <p:by x="4000000" y="4000000"/>
                                    </p:animScale>
                                  </p:childTnLst>
                                </p:cTn>
                              </p:par>
                              <p:par>
                                <p:cTn id="1764" presetID="10" presetClass="exit" presetSubtype="0" fill="hold" grpId="1" nodeType="withEffect">
                                  <p:stCondLst>
                                    <p:cond delay="1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7" presetID="10" presetClass="exit" presetSubtype="0" fill="hold" grpId="1" nodeType="withEffect">
                                  <p:stCondLst>
                                    <p:cond delay="1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8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0" presetID="10" presetClass="exit" presetSubtype="0" fill="hold" grpId="1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1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3" presetID="10" presetClass="exit" presetSubtype="0" fill="hold" grpId="1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4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6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83" dur="1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8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85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86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00013 0.00625 " pathEditMode="relative" rAng="0" ptsTypes="AA">
                                      <p:cBhvr>
                                        <p:cTn id="1787" dur="2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1"/>
                                    </p:animMotion>
                                  </p:childTnLst>
                                </p:cTn>
                              </p:par>
                              <p:par>
                                <p:cTn id="1788" presetID="2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4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95" dur="1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96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97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798" presetID="42" presetClass="path" presetSubtype="0" repeatCount="indefinite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-4.07407E-6 L 0.00013 0.00625 " pathEditMode="relative" rAng="0" ptsTypes="AA">
                                      <p:cBhvr>
                                        <p:cTn id="1799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1"/>
                                    </p:animMotion>
                                  </p:childTnLst>
                                </p:cTn>
                              </p:par>
                              <p:par>
                                <p:cTn id="1800" presetID="23" presetClass="entr" presetSubtype="52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6" presetID="35" presetClass="path" presetSubtype="0" repeatCount="indefinite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70833E-6 3.33333E-6 L 0.00963 0.00069 " pathEditMode="relative" rAng="0" ptsTypes="AA">
                                      <p:cBhvr>
                                        <p:cTn id="1807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" y="23"/>
                                    </p:animMotion>
                                  </p:childTnLst>
                                </p:cTn>
                              </p:par>
                              <p:par>
                                <p:cTn id="1808" presetID="23" presetClass="entr" presetSubtype="52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4" presetID="64" presetClass="path" presetSubtype="0" repeatCount="indefinite" accel="50000" decel="50000" autoRev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4.58333E-6 -3.33333E-6 L 4.58333E-6 -0.01203 " pathEditMode="relative" rAng="0" ptsTypes="AA">
                                      <p:cBhvr>
                                        <p:cTn id="1815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02"/>
                                    </p:animMotion>
                                  </p:childTnLst>
                                </p:cTn>
                              </p:par>
                              <p:par>
                                <p:cTn id="1816" presetID="23" presetClass="entr" presetSubtype="528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2" presetID="42" presetClass="path" presetSubtype="0" repeatCount="indefinite" accel="50000" decel="50000" autoRev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3.125E-6 4.81481E-6 L 0.00013 0.00625 " pathEditMode="relative" rAng="0" ptsTypes="AA">
                                      <p:cBhvr>
                                        <p:cTn id="1823" dur="2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1"/>
                                    </p:animMotion>
                                  </p:childTnLst>
                                </p:cTn>
                              </p:par>
                              <p:par>
                                <p:cTn id="1824" presetID="23" presetClass="entr" presetSubtype="528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0" presetID="42" presetClass="path" presetSubtype="0" repeatCount="indefinite" accel="50000" decel="50000" autoRev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2.70833E-6 -3.7037E-7 L 0.00013 0.00625 " pathEditMode="relative" rAng="0" ptsTypes="AA">
                                      <p:cBhvr>
                                        <p:cTn id="1831" dur="2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1"/>
                                    </p:animMotion>
                                  </p:childTnLst>
                                </p:cTn>
                              </p:par>
                              <p:par>
                                <p:cTn id="1832" presetID="23" presetClass="entr" presetSubtype="52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8" presetID="6" presetClass="emph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Scale>
                                      <p:cBhvr>
                                        <p:cTn id="1839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40" presetID="6" presetClass="emph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Scale>
                                      <p:cBhvr>
                                        <p:cTn id="1841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842" presetID="35" presetClass="path" presetSubtype="0" repeatCount="indefinite" autoRev="1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2.91667E-6 2.22222E-6 L -0.00573 0.00046 " pathEditMode="relative" rAng="0" ptsTypes="AA">
                                      <p:cBhvr>
                                        <p:cTn id="1843" dur="2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23"/>
                                    </p:animMotion>
                                  </p:childTnLst>
                                </p:cTn>
                              </p:par>
                              <p:par>
                                <p:cTn id="1844" presetID="23" presetClass="entr" presetSubtype="528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0" presetID="6" presetClass="emph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Scale>
                                      <p:cBhvr>
                                        <p:cTn id="1851" dur="1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52" presetID="6" presetClass="emph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Scale>
                                      <p:cBhvr>
                                        <p:cTn id="1853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854" presetID="35" presetClass="path" presetSubtype="0" repeatCount="indefinite" autoRev="1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-4.16667E-7 -2.59259E-6 L -0.00573 0.00047 " pathEditMode="relative" rAng="0" ptsTypes="AA">
                                      <p:cBhvr>
                                        <p:cTn id="1855" dur="2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23"/>
                                    </p:animMotion>
                                  </p:childTnLst>
                                </p:cTn>
                              </p:par>
                              <p:par>
                                <p:cTn id="1856" presetID="23" presetClass="entr" presetSubtype="528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2" presetID="6" presetClass="emph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Scale>
                                      <p:cBhvr>
                                        <p:cTn id="1863" dur="1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64" presetID="6" presetClass="emph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Scale>
                                      <p:cBhvr>
                                        <p:cTn id="186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866" presetID="42" presetClass="path" presetSubtype="0" repeatCount="indefinite" accel="50000" decel="50000" autoRev="1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Motion origin="layout" path="M -1.875E-6 -1.85185E-6 L 0.00013 0.00625 " pathEditMode="relative" rAng="0" ptsTypes="AA">
                                      <p:cBhvr>
                                        <p:cTn id="1867" dur="2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1"/>
                                    </p:animMotion>
                                  </p:childTnLst>
                                </p:cTn>
                              </p:par>
                              <p:par>
                                <p:cTn id="1868" presetID="23" presetClass="entr" presetSubtype="528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1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4" presetID="42" presetClass="path" presetSubtype="0" repeatCount="indefinite" accel="50000" decel="50000" autoRev="1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animMotion origin="layout" path="M -3.33333E-6 -1.85185E-6 L 0.00013 0.00625 " pathEditMode="relative" rAng="0" ptsTypes="AA">
                                      <p:cBhvr>
                                        <p:cTn id="1875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1"/>
                                    </p:animMotion>
                                  </p:childTnLst>
                                </p:cTn>
                              </p:par>
                              <p:par>
                                <p:cTn id="1876" presetID="31" presetClass="entr" presetSubtype="0" fill="hold" nodeType="withEffect">
                                  <p:stCondLst>
                                    <p:cond delay="18250"/>
                                  </p:stCondLst>
                                  <p:childTnLst>
                                    <p:set>
                                      <p:cBhvr>
                                        <p:cTn id="1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8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9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0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1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2" presetID="31" presetClass="entr" presetSubtype="0" fill="hold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18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4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5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6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8" presetID="31" presetClass="entr" presetSubtype="0" fill="hold" nodeType="withEffect">
                                  <p:stCondLst>
                                    <p:cond delay="19750"/>
                                  </p:stCondLst>
                                  <p:childTnLst>
                                    <p:set>
                                      <p:cBhvr>
                                        <p:cTn id="1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4" presetID="31" presetClass="entr" presetSubtype="0" fill="hold" nodeType="withEffect">
                                  <p:stCondLst>
                                    <p:cond delay="20500"/>
                                  </p:stCondLst>
                                  <p:childTnLst>
                                    <p:set>
                                      <p:cBhvr>
                                        <p:cTn id="18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0" presetID="31" presetClass="entr" presetSubtype="0" fill="hold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1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6" presetID="31" presetClass="entr" presetSubtype="0" fill="hold" nodeType="withEffect">
                                  <p:stCondLst>
                                    <p:cond delay="21500"/>
                                  </p:stCondLst>
                                  <p:childTnLst>
                                    <p:set>
                                      <p:cBhvr>
                                        <p:cTn id="19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4" grpId="1" animBg="1"/>
      <p:bldP spid="76" grpId="0" animBg="1"/>
      <p:bldP spid="76" grpId="1" animBg="1"/>
      <p:bldP spid="78" grpId="0" animBg="1"/>
      <p:bldP spid="78" grpId="1" animBg="1"/>
      <p:bldP spid="80" grpId="0" animBg="1"/>
      <p:bldP spid="80" grpId="1" animBg="1"/>
      <p:bldP spid="146" grpId="0" animBg="1"/>
      <p:bldP spid="146" grpId="1" animBg="1"/>
      <p:bldP spid="146" grpId="2" animBg="1"/>
      <p:bldP spid="147" grpId="0" animBg="1"/>
      <p:bldP spid="147" grpId="1" animBg="1"/>
      <p:bldP spid="147" grpId="2" animBg="1"/>
      <p:bldP spid="148" grpId="0" animBg="1"/>
      <p:bldP spid="148" grpId="1" animBg="1"/>
      <p:bldP spid="148" grpId="2" animBg="1"/>
      <p:bldP spid="149" grpId="0" animBg="1"/>
      <p:bldP spid="149" grpId="1" animBg="1"/>
      <p:bldP spid="149" grpId="2" animBg="1"/>
      <p:bldP spid="154" grpId="0" animBg="1"/>
      <p:bldP spid="154" grpId="1" animBg="1"/>
      <p:bldP spid="154" grpId="2" animBg="1"/>
      <p:bldP spid="155" grpId="0" animBg="1"/>
      <p:bldP spid="155" grpId="1" animBg="1"/>
      <p:bldP spid="155" grpId="2" animBg="1"/>
      <p:bldP spid="156" grpId="0" animBg="1"/>
      <p:bldP spid="156" grpId="1" animBg="1"/>
      <p:bldP spid="156" grpId="2" animBg="1"/>
      <p:bldP spid="157" grpId="0" animBg="1"/>
      <p:bldP spid="157" grpId="1" animBg="1"/>
      <p:bldP spid="157" grpId="2" animBg="1"/>
      <p:bldP spid="158" grpId="0" animBg="1"/>
      <p:bldP spid="158" grpId="1" animBg="1"/>
      <p:bldP spid="158" grpId="2" animBg="1"/>
      <p:bldP spid="159" grpId="0" animBg="1"/>
      <p:bldP spid="159" grpId="1" animBg="1"/>
      <p:bldP spid="159" grpId="2" animBg="1"/>
      <p:bldP spid="160" grpId="0" animBg="1"/>
      <p:bldP spid="160" grpId="1" animBg="1"/>
      <p:bldP spid="160" grpId="2" animBg="1"/>
      <p:bldP spid="161" grpId="0" animBg="1"/>
      <p:bldP spid="161" grpId="1" animBg="1"/>
      <p:bldP spid="161" grpId="2" animBg="1"/>
      <p:bldP spid="162" grpId="0" animBg="1"/>
      <p:bldP spid="162" grpId="1" animBg="1"/>
      <p:bldP spid="162" grpId="2" animBg="1"/>
      <p:bldP spid="163" grpId="0" animBg="1"/>
      <p:bldP spid="163" grpId="1" animBg="1"/>
      <p:bldP spid="163" grpId="2" animBg="1"/>
      <p:bldP spid="164" grpId="0" animBg="1"/>
      <p:bldP spid="164" grpId="1" animBg="1"/>
      <p:bldP spid="164" grpId="2" animBg="1"/>
      <p:bldP spid="165" grpId="0" animBg="1"/>
      <p:bldP spid="165" grpId="1" animBg="1"/>
      <p:bldP spid="165" grpId="2" animBg="1"/>
      <p:bldP spid="166" grpId="0" animBg="1"/>
      <p:bldP spid="166" grpId="1" animBg="1"/>
      <p:bldP spid="166" grpId="2" animBg="1"/>
      <p:bldP spid="167" grpId="0" animBg="1"/>
      <p:bldP spid="167" grpId="1" animBg="1"/>
      <p:bldP spid="167" grpId="2" animBg="1"/>
      <p:bldP spid="168" grpId="0" animBg="1"/>
      <p:bldP spid="168" grpId="1" animBg="1"/>
      <p:bldP spid="168" grpId="2" animBg="1"/>
      <p:bldP spid="169" grpId="0" animBg="1"/>
      <p:bldP spid="169" grpId="1" animBg="1"/>
      <p:bldP spid="169" grpId="2" animBg="1"/>
      <p:bldP spid="170" grpId="0" animBg="1"/>
      <p:bldP spid="170" grpId="1" animBg="1"/>
      <p:bldP spid="170" grpId="2" animBg="1"/>
      <p:bldP spid="171" grpId="0" animBg="1"/>
      <p:bldP spid="171" grpId="1" animBg="1"/>
      <p:bldP spid="171" grpId="2" animBg="1"/>
      <p:bldP spid="172" grpId="0" animBg="1"/>
      <p:bldP spid="172" grpId="1" animBg="1"/>
      <p:bldP spid="172" grpId="2" animBg="1"/>
      <p:bldP spid="173" grpId="0" animBg="1"/>
      <p:bldP spid="173" grpId="1" animBg="1"/>
      <p:bldP spid="173" grpId="2" animBg="1"/>
      <p:bldP spid="174" grpId="0" animBg="1"/>
      <p:bldP spid="174" grpId="1" animBg="1"/>
      <p:bldP spid="174" grpId="2" animBg="1"/>
      <p:bldP spid="175" grpId="0" animBg="1"/>
      <p:bldP spid="175" grpId="1" animBg="1"/>
      <p:bldP spid="175" grpId="2" animBg="1"/>
      <p:bldP spid="176" grpId="0" animBg="1"/>
      <p:bldP spid="176" grpId="1" animBg="1"/>
      <p:bldP spid="176" grpId="2" animBg="1"/>
      <p:bldP spid="177" grpId="0" animBg="1"/>
      <p:bldP spid="177" grpId="1" animBg="1"/>
      <p:bldP spid="177" grpId="2" animBg="1"/>
      <p:bldP spid="178" grpId="0" animBg="1"/>
      <p:bldP spid="178" grpId="1" animBg="1"/>
      <p:bldP spid="178" grpId="2" animBg="1"/>
      <p:bldP spid="179" grpId="0" animBg="1"/>
      <p:bldP spid="179" grpId="1" animBg="1"/>
      <p:bldP spid="179" grpId="2" animBg="1"/>
      <p:bldP spid="180" grpId="0" animBg="1"/>
      <p:bldP spid="180" grpId="1" animBg="1"/>
      <p:bldP spid="180" grpId="2" animBg="1"/>
      <p:bldP spid="181" grpId="0" animBg="1"/>
      <p:bldP spid="181" grpId="1" animBg="1"/>
      <p:bldP spid="181" grpId="2" animBg="1"/>
      <p:bldP spid="182" grpId="0" animBg="1"/>
      <p:bldP spid="182" grpId="1" animBg="1"/>
      <p:bldP spid="182" grpId="2" animBg="1"/>
      <p:bldP spid="183" grpId="0" animBg="1"/>
      <p:bldP spid="183" grpId="1" animBg="1"/>
      <p:bldP spid="183" grpId="2" animBg="1"/>
      <p:bldP spid="184" grpId="0" animBg="1"/>
      <p:bldP spid="184" grpId="1" animBg="1"/>
      <p:bldP spid="184" grpId="2" animBg="1"/>
      <p:bldP spid="185" grpId="0" animBg="1"/>
      <p:bldP spid="185" grpId="1" animBg="1"/>
      <p:bldP spid="185" grpId="2" animBg="1"/>
      <p:bldP spid="238" grpId="0" animBg="1"/>
      <p:bldP spid="238" grpId="1" animBg="1"/>
      <p:bldP spid="238" grpId="2" animBg="1"/>
      <p:bldP spid="239" grpId="0" animBg="1"/>
      <p:bldP spid="239" grpId="1" animBg="1"/>
      <p:bldP spid="239" grpId="2" animBg="1"/>
      <p:bldP spid="240" grpId="0" animBg="1"/>
      <p:bldP spid="240" grpId="1" animBg="1"/>
      <p:bldP spid="240" grpId="2" animBg="1"/>
      <p:bldP spid="241" grpId="0" animBg="1"/>
      <p:bldP spid="241" grpId="1" animBg="1"/>
      <p:bldP spid="241" grpId="2" animBg="1"/>
      <p:bldP spid="253" grpId="0" animBg="1"/>
      <p:bldP spid="253" grpId="1" animBg="1"/>
      <p:bldP spid="253" grpId="2" animBg="1"/>
      <p:bldP spid="254" grpId="0" animBg="1"/>
      <p:bldP spid="254" grpId="1" animBg="1"/>
      <p:bldP spid="254" grpId="2" animBg="1"/>
      <p:bldP spid="255" grpId="0" animBg="1"/>
      <p:bldP spid="255" grpId="1" animBg="1"/>
      <p:bldP spid="255" grpId="2" animBg="1"/>
      <p:bldP spid="256" grpId="0" animBg="1"/>
      <p:bldP spid="256" grpId="1" animBg="1"/>
      <p:bldP spid="256" grpId="2" animBg="1"/>
      <p:bldP spid="257" grpId="0" animBg="1"/>
      <p:bldP spid="257" grpId="1" animBg="1"/>
      <p:bldP spid="257" grpId="2" animBg="1"/>
      <p:bldP spid="258" grpId="0" animBg="1"/>
      <p:bldP spid="258" grpId="1" animBg="1"/>
      <p:bldP spid="258" grpId="2" animBg="1"/>
      <p:bldP spid="259" grpId="0" animBg="1"/>
      <p:bldP spid="259" grpId="1" animBg="1"/>
      <p:bldP spid="259" grpId="2" animBg="1"/>
      <p:bldP spid="260" grpId="0" animBg="1"/>
      <p:bldP spid="260" grpId="1" animBg="1"/>
      <p:bldP spid="260" grpId="2" animBg="1"/>
      <p:bldP spid="261" grpId="0" animBg="1"/>
      <p:bldP spid="261" grpId="1" animBg="1"/>
      <p:bldP spid="261" grpId="2" animBg="1"/>
      <p:bldP spid="262" grpId="0" animBg="1"/>
      <p:bldP spid="262" grpId="1" animBg="1"/>
      <p:bldP spid="262" grpId="2" animBg="1"/>
      <p:bldP spid="263" grpId="0" animBg="1"/>
      <p:bldP spid="263" grpId="1" animBg="1"/>
      <p:bldP spid="263" grpId="2" animBg="1"/>
      <p:bldP spid="264" grpId="0" animBg="1"/>
      <p:bldP spid="264" grpId="1" animBg="1"/>
      <p:bldP spid="264" grpId="2" animBg="1"/>
      <p:bldP spid="265" grpId="0" animBg="1"/>
      <p:bldP spid="265" grpId="1" animBg="1"/>
      <p:bldP spid="265" grpId="2" animBg="1"/>
      <p:bldP spid="266" grpId="0" animBg="1"/>
      <p:bldP spid="266" grpId="1" animBg="1"/>
      <p:bldP spid="266" grpId="2" animBg="1"/>
      <p:bldP spid="267" grpId="0" animBg="1"/>
      <p:bldP spid="267" grpId="1" animBg="1"/>
      <p:bldP spid="267" grpId="2" animBg="1"/>
      <p:bldP spid="268" grpId="0" animBg="1"/>
      <p:bldP spid="268" grpId="1" animBg="1"/>
      <p:bldP spid="268" grpId="2" animBg="1"/>
      <p:bldP spid="269" grpId="0" animBg="1"/>
      <p:bldP spid="269" grpId="1" animBg="1"/>
      <p:bldP spid="269" grpId="2" animBg="1"/>
      <p:bldP spid="270" grpId="0" animBg="1"/>
      <p:bldP spid="270" grpId="1" animBg="1"/>
      <p:bldP spid="270" grpId="2" animBg="1"/>
      <p:bldP spid="271" grpId="0" animBg="1"/>
      <p:bldP spid="271" grpId="1" animBg="1"/>
      <p:bldP spid="271" grpId="2" animBg="1"/>
      <p:bldP spid="272" grpId="0" animBg="1"/>
      <p:bldP spid="272" grpId="1" animBg="1"/>
      <p:bldP spid="272" grpId="2" animBg="1"/>
      <p:bldP spid="273" grpId="0" animBg="1"/>
      <p:bldP spid="273" grpId="1" animBg="1"/>
      <p:bldP spid="273" grpId="2" animBg="1"/>
      <p:bldP spid="274" grpId="0" animBg="1"/>
      <p:bldP spid="274" grpId="1" animBg="1"/>
      <p:bldP spid="274" grpId="2" animBg="1"/>
      <p:bldP spid="275" grpId="0" animBg="1"/>
      <p:bldP spid="275" grpId="1" animBg="1"/>
      <p:bldP spid="275" grpId="2" animBg="1"/>
      <p:bldP spid="276" grpId="0" animBg="1"/>
      <p:bldP spid="276" grpId="1" animBg="1"/>
      <p:bldP spid="276" grpId="2" animBg="1"/>
      <p:bldP spid="277" grpId="0" animBg="1"/>
      <p:bldP spid="277" grpId="1" animBg="1"/>
      <p:bldP spid="277" grpId="2" animBg="1"/>
      <p:bldP spid="278" grpId="0" animBg="1"/>
      <p:bldP spid="278" grpId="1" animBg="1"/>
      <p:bldP spid="278" grpId="2" animBg="1"/>
      <p:bldP spid="279" grpId="0" animBg="1"/>
      <p:bldP spid="279" grpId="1" animBg="1"/>
      <p:bldP spid="279" grpId="2" animBg="1"/>
      <p:bldP spid="280" grpId="0" animBg="1"/>
      <p:bldP spid="280" grpId="1" animBg="1"/>
      <p:bldP spid="280" grpId="2" animBg="1"/>
      <p:bldP spid="281" grpId="0" animBg="1"/>
      <p:bldP spid="281" grpId="1" animBg="1"/>
      <p:bldP spid="281" grpId="2" animBg="1"/>
      <p:bldP spid="282" grpId="0" animBg="1"/>
      <p:bldP spid="282" grpId="1" animBg="1"/>
      <p:bldP spid="282" grpId="2" animBg="1"/>
      <p:bldP spid="283" grpId="0" animBg="1"/>
      <p:bldP spid="283" grpId="1" animBg="1"/>
      <p:bldP spid="283" grpId="2" animBg="1"/>
      <p:bldP spid="284" grpId="0" animBg="1"/>
      <p:bldP spid="284" grpId="1" animBg="1"/>
      <p:bldP spid="284" grpId="2" animBg="1"/>
      <p:bldP spid="285" grpId="0" animBg="1"/>
      <p:bldP spid="285" grpId="1" animBg="1"/>
      <p:bldP spid="285" grpId="2" animBg="1"/>
      <p:bldP spid="286" grpId="0" animBg="1"/>
      <p:bldP spid="286" grpId="1" animBg="1"/>
      <p:bldP spid="286" grpId="2" animBg="1"/>
      <p:bldP spid="287" grpId="0" animBg="1"/>
      <p:bldP spid="287" grpId="1" animBg="1"/>
      <p:bldP spid="287" grpId="2" animBg="1"/>
      <p:bldP spid="288" grpId="0" animBg="1"/>
      <p:bldP spid="288" grpId="1" animBg="1"/>
      <p:bldP spid="288" grpId="2" animBg="1"/>
      <p:bldP spid="289" grpId="0" animBg="1"/>
      <p:bldP spid="289" grpId="1" animBg="1"/>
      <p:bldP spid="290" grpId="0" animBg="1"/>
      <p:bldP spid="290" grpId="1" animBg="1"/>
      <p:bldP spid="291" grpId="0" animBg="1"/>
      <p:bldP spid="291" grpId="1" animBg="1"/>
      <p:bldP spid="292" grpId="0" animBg="1"/>
      <p:bldP spid="292" grpId="1" animBg="1"/>
      <p:bldP spid="188" grpId="0" animBg="1"/>
      <p:bldP spid="188" grpId="1" animBg="1"/>
      <p:bldP spid="188" grpId="2" animBg="1"/>
      <p:bldP spid="189" grpId="0" animBg="1"/>
      <p:bldP spid="189" grpId="1" animBg="1"/>
      <p:bldP spid="189" grpId="2" animBg="1"/>
      <p:bldP spid="190" grpId="0" animBg="1"/>
      <p:bldP spid="190" grpId="1" animBg="1"/>
      <p:bldP spid="190" grpId="2" animBg="1"/>
      <p:bldP spid="191" grpId="0" animBg="1"/>
      <p:bldP spid="191" grpId="1" animBg="1"/>
      <p:bldP spid="191" grpId="2" animBg="1"/>
      <p:bldP spid="200" grpId="0" animBg="1"/>
      <p:bldP spid="200" grpId="1" animBg="1"/>
      <p:bldP spid="200" grpId="2" animBg="1"/>
      <p:bldP spid="201" grpId="0" animBg="1"/>
      <p:bldP spid="201" grpId="1" animBg="1"/>
      <p:bldP spid="201" grpId="2" animBg="1"/>
      <p:bldP spid="202" grpId="0" animBg="1"/>
      <p:bldP spid="202" grpId="1" animBg="1"/>
      <p:bldP spid="202" grpId="2" animBg="1"/>
      <p:bldP spid="203" grpId="0" animBg="1"/>
      <p:bldP spid="203" grpId="1" animBg="1"/>
      <p:bldP spid="203" grpId="2" animBg="1"/>
      <p:bldP spid="204" grpId="0" animBg="1"/>
      <p:bldP spid="204" grpId="1" animBg="1"/>
      <p:bldP spid="204" grpId="2" animBg="1"/>
      <p:bldP spid="205" grpId="0" animBg="1"/>
      <p:bldP spid="205" grpId="1" animBg="1"/>
      <p:bldP spid="205" grpId="2" animBg="1"/>
      <p:bldP spid="206" grpId="0" animBg="1"/>
      <p:bldP spid="206" grpId="1" animBg="1"/>
      <p:bldP spid="206" grpId="2" animBg="1"/>
      <p:bldP spid="207" grpId="0" animBg="1"/>
      <p:bldP spid="207" grpId="1" animBg="1"/>
      <p:bldP spid="207" grpId="2" animBg="1"/>
      <p:bldP spid="208" grpId="0" animBg="1"/>
      <p:bldP spid="208" grpId="1" animBg="1"/>
      <p:bldP spid="208" grpId="2" animBg="1"/>
      <p:bldP spid="209" grpId="0" animBg="1"/>
      <p:bldP spid="209" grpId="1" animBg="1"/>
      <p:bldP spid="209" grpId="2" animBg="1"/>
      <p:bldP spid="210" grpId="0" animBg="1"/>
      <p:bldP spid="210" grpId="1" animBg="1"/>
      <p:bldP spid="210" grpId="2" animBg="1"/>
      <p:bldP spid="211" grpId="0" animBg="1"/>
      <p:bldP spid="211" grpId="1" animBg="1"/>
      <p:bldP spid="211" grpId="2" animBg="1"/>
      <p:bldP spid="212" grpId="0" animBg="1"/>
      <p:bldP spid="212" grpId="1" animBg="1"/>
      <p:bldP spid="212" grpId="2" animBg="1"/>
      <p:bldP spid="213" grpId="0" animBg="1"/>
      <p:bldP spid="213" grpId="1" animBg="1"/>
      <p:bldP spid="213" grpId="2" animBg="1"/>
      <p:bldP spid="214" grpId="0" animBg="1"/>
      <p:bldP spid="214" grpId="1" animBg="1"/>
      <p:bldP spid="214" grpId="2" animBg="1"/>
      <p:bldP spid="215" grpId="0" animBg="1"/>
      <p:bldP spid="215" grpId="1" animBg="1"/>
      <p:bldP spid="215" grpId="2" animBg="1"/>
      <p:bldP spid="216" grpId="0" animBg="1"/>
      <p:bldP spid="216" grpId="1" animBg="1"/>
      <p:bldP spid="216" grpId="2" animBg="1"/>
      <p:bldP spid="217" grpId="0" animBg="1"/>
      <p:bldP spid="217" grpId="1" animBg="1"/>
      <p:bldP spid="217" grpId="2" animBg="1"/>
      <p:bldP spid="218" grpId="0" animBg="1"/>
      <p:bldP spid="218" grpId="1" animBg="1"/>
      <p:bldP spid="218" grpId="2" animBg="1"/>
      <p:bldP spid="219" grpId="0" animBg="1"/>
      <p:bldP spid="219" grpId="1" animBg="1"/>
      <p:bldP spid="219" grpId="2" animBg="1"/>
      <p:bldP spid="220" grpId="0" animBg="1"/>
      <p:bldP spid="220" grpId="1" animBg="1"/>
      <p:bldP spid="220" grpId="2" animBg="1"/>
      <p:bldP spid="221" grpId="0" animBg="1"/>
      <p:bldP spid="221" grpId="1" animBg="1"/>
      <p:bldP spid="221" grpId="2" animBg="1"/>
      <p:bldP spid="222" grpId="0" animBg="1"/>
      <p:bldP spid="222" grpId="1" animBg="1"/>
      <p:bldP spid="222" grpId="2" animBg="1"/>
      <p:bldP spid="223" grpId="0" animBg="1"/>
      <p:bldP spid="223" grpId="1" animBg="1"/>
      <p:bldP spid="223" grpId="2" animBg="1"/>
      <p:bldP spid="224" grpId="0" animBg="1"/>
      <p:bldP spid="224" grpId="1" animBg="1"/>
      <p:bldP spid="224" grpId="2" animBg="1"/>
      <p:bldP spid="225" grpId="0" animBg="1"/>
      <p:bldP spid="225" grpId="1" animBg="1"/>
      <p:bldP spid="225" grpId="2" animBg="1"/>
      <p:bldP spid="226" grpId="0" animBg="1"/>
      <p:bldP spid="226" grpId="1" animBg="1"/>
      <p:bldP spid="226" grpId="2" animBg="1"/>
      <p:bldP spid="227" grpId="0" animBg="1"/>
      <p:bldP spid="227" grpId="1" animBg="1"/>
      <p:bldP spid="227" grpId="2" animBg="1"/>
      <p:bldP spid="228" grpId="0" animBg="1"/>
      <p:bldP spid="228" grpId="1" animBg="1"/>
      <p:bldP spid="228" grpId="2" animBg="1"/>
      <p:bldP spid="229" grpId="0" animBg="1"/>
      <p:bldP spid="229" grpId="1" animBg="1"/>
      <p:bldP spid="229" grpId="2" animBg="1"/>
      <p:bldP spid="230" grpId="0" animBg="1"/>
      <p:bldP spid="230" grpId="1" animBg="1"/>
      <p:bldP spid="230" grpId="2" animBg="1"/>
      <p:bldP spid="231" grpId="0" animBg="1"/>
      <p:bldP spid="231" grpId="1" animBg="1"/>
      <p:bldP spid="231" grpId="2" animBg="1"/>
      <p:bldP spid="232" grpId="0"/>
      <p:bldP spid="232" grpId="1"/>
      <p:bldP spid="232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7BD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任意多边形 684" hidden="1"/>
          <p:cNvSpPr/>
          <p:nvPr/>
        </p:nvSpPr>
        <p:spPr>
          <a:xfrm>
            <a:off x="46194" y="0"/>
            <a:ext cx="12192000" cy="6858000"/>
          </a:xfrm>
          <a:custGeom>
            <a:avLst/>
            <a:gdLst>
              <a:gd name="connsiteX0" fmla="*/ 4771470 w 12192000"/>
              <a:gd name="connsiteY0" fmla="*/ 2467535 h 6858000"/>
              <a:gd name="connsiteX1" fmla="*/ 4464423 w 12192000"/>
              <a:gd name="connsiteY1" fmla="*/ 2774582 h 6858000"/>
              <a:gd name="connsiteX2" fmla="*/ 4464423 w 12192000"/>
              <a:gd name="connsiteY2" fmla="*/ 4049800 h 6858000"/>
              <a:gd name="connsiteX3" fmla="*/ 4771470 w 12192000"/>
              <a:gd name="connsiteY3" fmla="*/ 4356847 h 6858000"/>
              <a:gd name="connsiteX4" fmla="*/ 5999624 w 12192000"/>
              <a:gd name="connsiteY4" fmla="*/ 4356847 h 6858000"/>
              <a:gd name="connsiteX5" fmla="*/ 6306670 w 12192000"/>
              <a:gd name="connsiteY5" fmla="*/ 4049800 h 6858000"/>
              <a:gd name="connsiteX6" fmla="*/ 6306670 w 12192000"/>
              <a:gd name="connsiteY6" fmla="*/ 2774582 h 6858000"/>
              <a:gd name="connsiteX7" fmla="*/ 5999624 w 12192000"/>
              <a:gd name="connsiteY7" fmla="*/ 246753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771470" y="2467535"/>
                </a:moveTo>
                <a:cubicBezTo>
                  <a:pt x="4601893" y="2467535"/>
                  <a:pt x="4464423" y="2605005"/>
                  <a:pt x="4464423" y="2774582"/>
                </a:cubicBezTo>
                <a:lnTo>
                  <a:pt x="4464423" y="4049800"/>
                </a:lnTo>
                <a:cubicBezTo>
                  <a:pt x="4464423" y="4219377"/>
                  <a:pt x="4601893" y="4356847"/>
                  <a:pt x="4771470" y="4356847"/>
                </a:cubicBezTo>
                <a:lnTo>
                  <a:pt x="5999624" y="4356847"/>
                </a:lnTo>
                <a:cubicBezTo>
                  <a:pt x="6169200" y="4356847"/>
                  <a:pt x="6306670" y="4219377"/>
                  <a:pt x="6306670" y="4049800"/>
                </a:cubicBezTo>
                <a:lnTo>
                  <a:pt x="6306670" y="2774582"/>
                </a:lnTo>
                <a:cubicBezTo>
                  <a:pt x="6306670" y="2605005"/>
                  <a:pt x="6169200" y="2467535"/>
                  <a:pt x="5999624" y="24675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BD5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椭圆 291" hidden="1"/>
          <p:cNvSpPr/>
          <p:nvPr/>
        </p:nvSpPr>
        <p:spPr>
          <a:xfrm>
            <a:off x="5533217" y="2866217"/>
            <a:ext cx="1125566" cy="11255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矩形 232"/>
          <p:cNvSpPr/>
          <p:nvPr/>
        </p:nvSpPr>
        <p:spPr>
          <a:xfrm>
            <a:off x="4101117" y="3046894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1594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2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34" name="矩形 233"/>
          <p:cNvSpPr/>
          <p:nvPr/>
        </p:nvSpPr>
        <p:spPr>
          <a:xfrm>
            <a:off x="5061146" y="3042128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0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35" name="矩形 234"/>
          <p:cNvSpPr/>
          <p:nvPr/>
        </p:nvSpPr>
        <p:spPr>
          <a:xfrm>
            <a:off x="6009796" y="3045085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1594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1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36" name="矩形 235"/>
          <p:cNvSpPr/>
          <p:nvPr/>
        </p:nvSpPr>
        <p:spPr>
          <a:xfrm>
            <a:off x="6968209" y="3042129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5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37" name="椭圆 236"/>
          <p:cNvSpPr/>
          <p:nvPr/>
        </p:nvSpPr>
        <p:spPr>
          <a:xfrm>
            <a:off x="7950066" y="285215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椭圆 292" hidden="1"/>
          <p:cNvSpPr/>
          <p:nvPr/>
        </p:nvSpPr>
        <p:spPr>
          <a:xfrm>
            <a:off x="7950066" y="285215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椭圆 293" hidden="1"/>
          <p:cNvSpPr/>
          <p:nvPr/>
        </p:nvSpPr>
        <p:spPr>
          <a:xfrm>
            <a:off x="7950066" y="285215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椭圆 294" hidden="1"/>
          <p:cNvSpPr/>
          <p:nvPr/>
        </p:nvSpPr>
        <p:spPr>
          <a:xfrm>
            <a:off x="7950066" y="285215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椭圆 295" hidden="1"/>
          <p:cNvSpPr/>
          <p:nvPr/>
        </p:nvSpPr>
        <p:spPr>
          <a:xfrm>
            <a:off x="7950066" y="285215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椭圆 296" hidden="1"/>
          <p:cNvSpPr/>
          <p:nvPr/>
        </p:nvSpPr>
        <p:spPr>
          <a:xfrm>
            <a:off x="7950066" y="285215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椭圆 297" hidden="1"/>
          <p:cNvSpPr/>
          <p:nvPr/>
        </p:nvSpPr>
        <p:spPr>
          <a:xfrm>
            <a:off x="7950066" y="285215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椭圆 298" hidden="1"/>
          <p:cNvSpPr/>
          <p:nvPr/>
        </p:nvSpPr>
        <p:spPr>
          <a:xfrm>
            <a:off x="7950066" y="285215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椭圆 299" hidden="1"/>
          <p:cNvSpPr/>
          <p:nvPr/>
        </p:nvSpPr>
        <p:spPr>
          <a:xfrm>
            <a:off x="7950066" y="285215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1" name="椭圆 300" hidden="1"/>
          <p:cNvSpPr/>
          <p:nvPr/>
        </p:nvSpPr>
        <p:spPr>
          <a:xfrm>
            <a:off x="7950066" y="285215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2" name="椭圆 301" hidden="1"/>
          <p:cNvSpPr/>
          <p:nvPr/>
        </p:nvSpPr>
        <p:spPr>
          <a:xfrm>
            <a:off x="7950066" y="285215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椭圆 302"/>
          <p:cNvSpPr/>
          <p:nvPr/>
        </p:nvSpPr>
        <p:spPr>
          <a:xfrm>
            <a:off x="7950066" y="2852158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61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/>
    </mc:Choice>
    <mc:Fallback xmlns="">
      <p:transition spd="slow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00"/>
                                            <p:tgtEl>
                                              <p:spTgt spid="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250" fill="hold"/>
                                            <p:tgtEl>
                                              <p:spTgt spid="292"/>
                                            </p:tgtEl>
                                          </p:cBhvr>
                                          <p:by x="4000000" y="4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4" dur="500" fill="hold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8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2" dur="5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6" dur="500" fill="hold"/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7" dur="500" fill="hold"/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0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065 1.11111E-6 C 0.0125 -0.10833 -0.05273 -0.08935 -0.05976 -0.06042 C -0.09062 0.05787 -0.03815 0.12477 -0.00013 0.1287 C 0.04636 0.12778 0.06875 0.05949 0.07032 0.00162 C 0.06875 -0.06158 0.03685 -0.12107 -0.00169 -0.11968 C -0.03659 -0.11528 -0.04362 -0.09329 -0.05651 -0.06898 " pathEditMode="relative" rAng="0" ptsTypes="AAAAAA">
                                          <p:cBhvr>
                                            <p:cTn id="53" dur="75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7" y="44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" presetID="0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2.70833E-6 1.11111E-6 C 0.01315 -0.10833 -0.05208 -0.08935 -0.05911 -0.06042 C -0.08997 0.05787 -0.0375 0.12523 0.00052 0.12917 C 0.04701 0.12824 0.06979 0.05949 0.07149 0.00162 C 0.06979 -0.06158 0.0375 -0.12107 -0.00104 -0.11968 " pathEditMode="relative" rAng="0" ptsTypes="AAAAA">
                                          <p:cBhvr>
                                            <p:cTn id="55" dur="750" fill="hold"/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0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052 -0.00023 C 0.01263 -0.10903 -0.0526 -0.09028 -0.05963 -0.06134 C -0.09049 0.05787 -0.03867 0.12592 -0.00013 0.12755 C 0.04388 0.12199 0.06758 0.06829 0.07019 -0.0007 C 0.06823 -0.04653 0.05144 -0.08611 0.03229 -0.10486 " pathEditMode="relative" rAng="0" ptsTypes="AAAAA">
                                          <p:cBhvr>
                                            <p:cTn id="57" dur="750" fill="hold"/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11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0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052 -0.00023 C 0.01263 -0.10903 -0.0526 -0.09051 -0.05963 -0.06134 C -0.09049 0.05787 -0.03867 0.12546 -0.00013 0.12755 C 0.04375 0.12176 0.06745 0.06805 0.07019 -0.00093 C 0.06576 -0.04144 0.06485 -0.04236 0.05847 -0.05972 " pathEditMode="relative" rAng="0" ptsTypes="AAAAA">
                                          <p:cBhvr>
                                            <p:cTn id="59" dur="750" fill="hold"/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0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052 -0.00023 C 0.01263 -0.10903 -0.0526 -0.09051 -0.05963 -0.06134 C -0.09049 0.05787 -0.03867 0.12546 -0.00013 0.12755 C 0.04375 0.12153 0.06745 0.06805 0.07019 -0.00093 " pathEditMode="relative" rAng="0" ptsTypes="AAAA">
                                          <p:cBhvr>
                                            <p:cTn id="61" dur="750" fill="hold"/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0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052 -0.00046 C 0.01263 -0.10903 -0.0526 -0.09051 -0.05963 -0.06134 C -0.09049 0.05741 -0.03867 0.12454 -0.00013 0.12708 C 0.0267 0.12616 0.05157 0.09583 0.06055 0.06157 " pathEditMode="relative" rAng="0" ptsTypes="AAAA">
                                          <p:cBhvr>
                                            <p:cTn id="63" dur="750" fill="hold"/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78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0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052 -0.00046 C 0.01263 -0.10903 -0.0526 -0.09051 -0.05963 -0.06134 C -0.09049 0.05741 -0.03867 0.1243 -0.00013 0.12708 C 0.01628 0.12639 0.02448 0.11967 0.03451 0.10903 " pathEditMode="relative" rAng="0" ptsTypes="AAAA">
                                          <p:cBhvr>
                                            <p:cTn id="65" dur="750" fill="hold"/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80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0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078 -0.00046 C 0.01237 -0.10903 -0.0526 -0.09051 -0.05963 -0.06134 C -0.09049 0.05741 -0.03893 0.12384 -0.00039 0.12708 " pathEditMode="relative" rAng="0" ptsTypes="AAA">
                                          <p:cBhvr>
                                            <p:cTn id="67" dur="750" fill="hold"/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33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0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026 -0.0007 C 0.01055 -0.10301 -0.04427 -0.09954 -0.05924 -0.06158 C -0.07435 -0.01134 -0.07122 0.07801 -0.03515 0.10833 " pathEditMode="relative" rAng="0" ptsTypes="AAA">
                                          <p:cBhvr>
                                            <p:cTn id="69" dur="750" fill="hold"/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20" y="11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0" presetID="0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2.70833E-6 -0.00046 C 0.01081 -0.10278 -0.04414 -0.09931 -0.05911 -0.06134 C -0.06614 -0.04236 -0.07526 0.00139 -0.06106 0.06366 " pathEditMode="relative" rAng="0" ptsTypes="AAA">
                                          <p:cBhvr>
                                            <p:cTn id="71" dur="750" fill="hold"/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72" y="-106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" presetID="0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2.70833E-6 -0.0007 C 0.01081 -0.10347 -0.04414 -0.1 -0.05911 -0.06204 C -0.06484 -0.04583 -0.06823 -0.02292 -0.06836 -0.00208 " pathEditMode="relative" rAng="0" ptsTypes="AAA">
                                          <p:cBhvr>
                                            <p:cTn id="73" dur="75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59" y="-43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4" presetID="53" presetClass="exit" presetSubtype="32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5" dur="250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250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7" dur="250"/>
                                            <p:tgtEl>
                                              <p:spTgt spid="2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53" presetClass="exit" presetSubtype="32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0" dur="250"/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250"/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2" dur="250"/>
                                            <p:tgtEl>
                                              <p:spTgt spid="29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53" presetClass="exit" presetSubtype="32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5" dur="250"/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250"/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7" dur="250"/>
                                            <p:tgtEl>
                                              <p:spTgt spid="29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53" presetClass="exit" presetSubtype="32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0" dur="250"/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250"/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2" dur="250"/>
                                            <p:tgtEl>
                                              <p:spTgt spid="29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53" presetClass="exit" presetSubtype="32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5" dur="250"/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250"/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7" dur="250"/>
                                            <p:tgtEl>
                                              <p:spTgt spid="29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53" presetClass="exit" presetSubtype="32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0" dur="250"/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250"/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2" dur="250"/>
                                            <p:tgtEl>
                                              <p:spTgt spid="29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53" presetClass="exit" presetSubtype="32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5" dur="250"/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250"/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7" dur="250"/>
                                            <p:tgtEl>
                                              <p:spTgt spid="29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53" presetClass="exit" presetSubtype="32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0" dur="250"/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250"/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2" dur="25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53" presetClass="exit" presetSubtype="32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5" dur="250"/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250"/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7" dur="250"/>
                                            <p:tgtEl>
                                              <p:spTgt spid="30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53" presetClass="exit" presetSubtype="32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0" dur="250"/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50"/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2" dur="250"/>
                                            <p:tgtEl>
                                              <p:spTgt spid="3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4" presetID="53" presetClass="exit" presetSubtype="32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5" dur="250"/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250"/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7" dur="250"/>
                                            <p:tgtEl>
                                              <p:spTgt spid="30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" presetID="53" presetClass="exit" presetSubtype="32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0" dur="250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250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2" dur="25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2" grpId="0" animBg="1"/>
          <p:bldP spid="292" grpId="1" animBg="1"/>
          <p:bldP spid="233" grpId="0" animBg="1"/>
          <p:bldP spid="234" grpId="0" animBg="1"/>
          <p:bldP spid="235" grpId="0" animBg="1"/>
          <p:bldP spid="236" grpId="0" animBg="1"/>
          <p:bldP spid="237" grpId="0" animBg="1"/>
          <p:bldP spid="237" grpId="1" animBg="1"/>
          <p:bldP spid="237" grpId="2" animBg="1"/>
          <p:bldP spid="293" grpId="0" animBg="1"/>
          <p:bldP spid="293" grpId="1" animBg="1"/>
          <p:bldP spid="293" grpId="2" animBg="1"/>
          <p:bldP spid="294" grpId="1" animBg="1"/>
          <p:bldP spid="294" grpId="2" animBg="1"/>
          <p:bldP spid="295" grpId="0" animBg="1"/>
          <p:bldP spid="295" grpId="1" animBg="1"/>
          <p:bldP spid="295" grpId="2" animBg="1"/>
          <p:bldP spid="296" grpId="0" animBg="1"/>
          <p:bldP spid="296" grpId="1" animBg="1"/>
          <p:bldP spid="296" grpId="2" animBg="1"/>
          <p:bldP spid="297" grpId="0" animBg="1"/>
          <p:bldP spid="297" grpId="1" animBg="1"/>
          <p:bldP spid="297" grpId="2" animBg="1"/>
          <p:bldP spid="298" grpId="0" animBg="1"/>
          <p:bldP spid="298" grpId="1" animBg="1"/>
          <p:bldP spid="298" grpId="2" animBg="1"/>
          <p:bldP spid="299" grpId="0" animBg="1"/>
          <p:bldP spid="299" grpId="1" animBg="1"/>
          <p:bldP spid="299" grpId="2" animBg="1"/>
          <p:bldP spid="300" grpId="0" animBg="1"/>
          <p:bldP spid="300" grpId="1" animBg="1"/>
          <p:bldP spid="300" grpId="2" animBg="1"/>
          <p:bldP spid="301" grpId="0" animBg="1"/>
          <p:bldP spid="301" grpId="1" animBg="1"/>
          <p:bldP spid="301" grpId="2" animBg="1"/>
          <p:bldP spid="302" grpId="0" animBg="1"/>
          <p:bldP spid="302" grpId="1" animBg="1"/>
          <p:bldP spid="302" grpId="2" animBg="1"/>
          <p:bldP spid="303" grpId="0" animBg="1"/>
          <p:bldP spid="303" grpId="1" animBg="1"/>
          <p:bldP spid="303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00"/>
                                            <p:tgtEl>
                                              <p:spTgt spid="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250" fill="hold"/>
                                            <p:tgtEl>
                                              <p:spTgt spid="292"/>
                                            </p:tgtEl>
                                          </p:cBhvr>
                                          <p:by x="4000000" y="4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" presetClass="entr" presetSubtype="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0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065 1.11111E-6 C 0.0125 -0.10833 -0.05273 -0.08935 -0.05976 -0.06042 C -0.09062 0.05787 -0.03815 0.12477 -0.00013 0.1287 C 0.04636 0.12778 0.06875 0.05949 0.07032 0.00162 C 0.06875 -0.06158 0.03685 -0.12107 -0.00169 -0.11968 C -0.03659 -0.11528 -0.04362 -0.09329 -0.05651 -0.06898 " pathEditMode="relative" rAng="0" ptsTypes="AAAAAA">
                                          <p:cBhvr>
                                            <p:cTn id="53" dur="75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7" y="44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" presetID="0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2.70833E-6 1.11111E-6 C 0.01315 -0.10833 -0.05208 -0.08935 -0.05911 -0.06042 C -0.08997 0.05787 -0.0375 0.12523 0.00052 0.12917 C 0.04701 0.12824 0.06979 0.05949 0.07149 0.00162 C 0.06979 -0.06158 0.0375 -0.12107 -0.00104 -0.11968 " pathEditMode="relative" rAng="0" ptsTypes="AAAAA">
                                          <p:cBhvr>
                                            <p:cTn id="55" dur="750" fill="hold"/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0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052 -0.00023 C 0.01263 -0.10903 -0.0526 -0.09028 -0.05963 -0.06134 C -0.09049 0.05787 -0.03867 0.12592 -0.00013 0.12755 C 0.04388 0.12199 0.06758 0.06829 0.07019 -0.0007 C 0.06823 -0.04653 0.05144 -0.08611 0.03229 -0.10486 " pathEditMode="relative" rAng="0" ptsTypes="AAAAA">
                                          <p:cBhvr>
                                            <p:cTn id="57" dur="750" fill="hold"/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11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0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052 -0.00023 C 0.01263 -0.10903 -0.0526 -0.09051 -0.05963 -0.06134 C -0.09049 0.05787 -0.03867 0.12546 -0.00013 0.12755 C 0.04375 0.12176 0.06745 0.06805 0.07019 -0.00093 C 0.06576 -0.04144 0.06485 -0.04236 0.05847 -0.05972 " pathEditMode="relative" rAng="0" ptsTypes="AAAAA">
                                          <p:cBhvr>
                                            <p:cTn id="59" dur="750" fill="hold"/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0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052 -0.00023 C 0.01263 -0.10903 -0.0526 -0.09051 -0.05963 -0.06134 C -0.09049 0.05787 -0.03867 0.12546 -0.00013 0.12755 C 0.04375 0.12153 0.06745 0.06805 0.07019 -0.00093 " pathEditMode="relative" rAng="0" ptsTypes="AAAA">
                                          <p:cBhvr>
                                            <p:cTn id="61" dur="750" fill="hold"/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0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052 -0.00046 C 0.01263 -0.10903 -0.0526 -0.09051 -0.05963 -0.06134 C -0.09049 0.05741 -0.03867 0.12454 -0.00013 0.12708 C 0.0267 0.12616 0.05157 0.09583 0.06055 0.06157 " pathEditMode="relative" rAng="0" ptsTypes="AAAA">
                                          <p:cBhvr>
                                            <p:cTn id="63" dur="750" fill="hold"/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78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0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052 -0.00046 C 0.01263 -0.10903 -0.0526 -0.09051 -0.05963 -0.06134 C -0.09049 0.05741 -0.03867 0.1243 -0.00013 0.12708 C 0.01628 0.12639 0.02448 0.11967 0.03451 0.10903 " pathEditMode="relative" rAng="0" ptsTypes="AAAA">
                                          <p:cBhvr>
                                            <p:cTn id="65" dur="750" fill="hold"/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80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0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078 -0.00046 C 0.01237 -0.10903 -0.0526 -0.09051 -0.05963 -0.06134 C -0.09049 0.05741 -0.03893 0.12384 -0.00039 0.12708 " pathEditMode="relative" rAng="0" ptsTypes="AAA">
                                          <p:cBhvr>
                                            <p:cTn id="67" dur="750" fill="hold"/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33" y="2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0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0026 -0.0007 C 0.01055 -0.10301 -0.04427 -0.09954 -0.05924 -0.06158 C -0.07435 -0.01134 -0.07122 0.07801 -0.03515 0.10833 " pathEditMode="relative" rAng="0" ptsTypes="AAA">
                                          <p:cBhvr>
                                            <p:cTn id="69" dur="750" fill="hold"/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20" y="11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0" presetID="0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2.70833E-6 -0.00046 C 0.01081 -0.10278 -0.04414 -0.09931 -0.05911 -0.06134 C -0.06614 -0.04236 -0.07526 0.00139 -0.06106 0.06366 " pathEditMode="relative" rAng="0" ptsTypes="AAA">
                                          <p:cBhvr>
                                            <p:cTn id="71" dur="750" fill="hold"/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72" y="-106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" presetID="0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2.70833E-6 -0.0007 C 0.01081 -0.10347 -0.04414 -0.1 -0.05911 -0.06204 C -0.06484 -0.04583 -0.06823 -0.02292 -0.06836 -0.00208 " pathEditMode="relative" rAng="0" ptsTypes="AAA">
                                          <p:cBhvr>
                                            <p:cTn id="73" dur="75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59" y="-43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4" presetID="53" presetClass="exit" presetSubtype="32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5" dur="250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250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7" dur="250"/>
                                            <p:tgtEl>
                                              <p:spTgt spid="2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53" presetClass="exit" presetSubtype="32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0" dur="250"/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250"/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2" dur="250"/>
                                            <p:tgtEl>
                                              <p:spTgt spid="29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53" presetClass="exit" presetSubtype="32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5" dur="250"/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250"/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7" dur="250"/>
                                            <p:tgtEl>
                                              <p:spTgt spid="29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53" presetClass="exit" presetSubtype="32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0" dur="250"/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250"/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2" dur="250"/>
                                            <p:tgtEl>
                                              <p:spTgt spid="29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53" presetClass="exit" presetSubtype="32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5" dur="250"/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250"/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7" dur="250"/>
                                            <p:tgtEl>
                                              <p:spTgt spid="29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53" presetClass="exit" presetSubtype="32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0" dur="250"/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250"/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2" dur="250"/>
                                            <p:tgtEl>
                                              <p:spTgt spid="29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53" presetClass="exit" presetSubtype="32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5" dur="250"/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250"/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7" dur="250"/>
                                            <p:tgtEl>
                                              <p:spTgt spid="29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53" presetClass="exit" presetSubtype="32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0" dur="250"/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250"/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2" dur="25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53" presetClass="exit" presetSubtype="32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5" dur="250"/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250"/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7" dur="250"/>
                                            <p:tgtEl>
                                              <p:spTgt spid="30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53" presetClass="exit" presetSubtype="32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0" dur="250"/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50"/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2" dur="250"/>
                                            <p:tgtEl>
                                              <p:spTgt spid="3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4" presetID="53" presetClass="exit" presetSubtype="32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5" dur="250"/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250"/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7" dur="250"/>
                                            <p:tgtEl>
                                              <p:spTgt spid="30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" presetID="53" presetClass="exit" presetSubtype="32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0" dur="250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250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2" dur="25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2" grpId="0" animBg="1"/>
          <p:bldP spid="292" grpId="1" animBg="1"/>
          <p:bldP spid="233" grpId="0" animBg="1"/>
          <p:bldP spid="234" grpId="0" animBg="1"/>
          <p:bldP spid="235" grpId="0" animBg="1"/>
          <p:bldP spid="236" grpId="0" animBg="1"/>
          <p:bldP spid="237" grpId="0" animBg="1"/>
          <p:bldP spid="237" grpId="1" animBg="1"/>
          <p:bldP spid="237" grpId="2" animBg="1"/>
          <p:bldP spid="293" grpId="0" animBg="1"/>
          <p:bldP spid="293" grpId="1" animBg="1"/>
          <p:bldP spid="293" grpId="2" animBg="1"/>
          <p:bldP spid="294" grpId="1" animBg="1"/>
          <p:bldP spid="294" grpId="2" animBg="1"/>
          <p:bldP spid="295" grpId="0" animBg="1"/>
          <p:bldP spid="295" grpId="1" animBg="1"/>
          <p:bldP spid="295" grpId="2" animBg="1"/>
          <p:bldP spid="296" grpId="0" animBg="1"/>
          <p:bldP spid="296" grpId="1" animBg="1"/>
          <p:bldP spid="296" grpId="2" animBg="1"/>
          <p:bldP spid="297" grpId="0" animBg="1"/>
          <p:bldP spid="297" grpId="1" animBg="1"/>
          <p:bldP spid="297" grpId="2" animBg="1"/>
          <p:bldP spid="298" grpId="0" animBg="1"/>
          <p:bldP spid="298" grpId="1" animBg="1"/>
          <p:bldP spid="298" grpId="2" animBg="1"/>
          <p:bldP spid="299" grpId="0" animBg="1"/>
          <p:bldP spid="299" grpId="1" animBg="1"/>
          <p:bldP spid="299" grpId="2" animBg="1"/>
          <p:bldP spid="300" grpId="0" animBg="1"/>
          <p:bldP spid="300" grpId="1" animBg="1"/>
          <p:bldP spid="300" grpId="2" animBg="1"/>
          <p:bldP spid="301" grpId="0" animBg="1"/>
          <p:bldP spid="301" grpId="1" animBg="1"/>
          <p:bldP spid="301" grpId="2" animBg="1"/>
          <p:bldP spid="302" grpId="0" animBg="1"/>
          <p:bldP spid="302" grpId="1" animBg="1"/>
          <p:bldP spid="302" grpId="2" animBg="1"/>
          <p:bldP spid="303" grpId="0" animBg="1"/>
          <p:bldP spid="303" grpId="1" animBg="1"/>
          <p:bldP spid="303" grpId="2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546600" y="4087975"/>
            <a:ext cx="911889" cy="1115851"/>
            <a:chOff x="4546600" y="4087975"/>
            <a:chExt cx="911889" cy="1115851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 flipH="1" flipV="1">
              <a:off x="4882226" y="4087975"/>
              <a:ext cx="576263" cy="690563"/>
            </a:xfrm>
            <a:custGeom>
              <a:avLst/>
              <a:gdLst>
                <a:gd name="T0" fmla="*/ 56 w 91"/>
                <a:gd name="T1" fmla="*/ 38 h 109"/>
                <a:gd name="T2" fmla="*/ 61 w 91"/>
                <a:gd name="T3" fmla="*/ 6 h 109"/>
                <a:gd name="T4" fmla="*/ 19 w 91"/>
                <a:gd name="T5" fmla="*/ 27 h 109"/>
                <a:gd name="T6" fmla="*/ 5 w 91"/>
                <a:gd name="T7" fmla="*/ 51 h 109"/>
                <a:gd name="T8" fmla="*/ 17 w 91"/>
                <a:gd name="T9" fmla="*/ 57 h 109"/>
                <a:gd name="T10" fmla="*/ 13 w 91"/>
                <a:gd name="T11" fmla="*/ 68 h 109"/>
                <a:gd name="T12" fmla="*/ 0 w 91"/>
                <a:gd name="T13" fmla="*/ 92 h 109"/>
                <a:gd name="T14" fmla="*/ 42 w 91"/>
                <a:gd name="T15" fmla="*/ 90 h 109"/>
                <a:gd name="T16" fmla="*/ 43 w 91"/>
                <a:gd name="T17" fmla="*/ 88 h 109"/>
                <a:gd name="T18" fmla="*/ 70 w 91"/>
                <a:gd name="T19" fmla="*/ 78 h 109"/>
                <a:gd name="T20" fmla="*/ 83 w 91"/>
                <a:gd name="T21" fmla="*/ 35 h 109"/>
                <a:gd name="T22" fmla="*/ 56 w 91"/>
                <a:gd name="T2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09">
                  <a:moveTo>
                    <a:pt x="56" y="38"/>
                  </a:moveTo>
                  <a:cubicBezTo>
                    <a:pt x="61" y="30"/>
                    <a:pt x="65" y="18"/>
                    <a:pt x="61" y="6"/>
                  </a:cubicBezTo>
                  <a:cubicBezTo>
                    <a:pt x="61" y="6"/>
                    <a:pt x="22" y="0"/>
                    <a:pt x="19" y="27"/>
                  </a:cubicBezTo>
                  <a:cubicBezTo>
                    <a:pt x="19" y="27"/>
                    <a:pt x="16" y="47"/>
                    <a:pt x="5" y="51"/>
                  </a:cubicBezTo>
                  <a:cubicBezTo>
                    <a:pt x="5" y="51"/>
                    <a:pt x="10" y="55"/>
                    <a:pt x="17" y="57"/>
                  </a:cubicBezTo>
                  <a:cubicBezTo>
                    <a:pt x="15" y="60"/>
                    <a:pt x="13" y="64"/>
                    <a:pt x="13" y="68"/>
                  </a:cubicBezTo>
                  <a:cubicBezTo>
                    <a:pt x="13" y="68"/>
                    <a:pt x="10" y="88"/>
                    <a:pt x="0" y="92"/>
                  </a:cubicBezTo>
                  <a:cubicBezTo>
                    <a:pt x="0" y="92"/>
                    <a:pt x="18" y="109"/>
                    <a:pt x="42" y="90"/>
                  </a:cubicBezTo>
                  <a:cubicBezTo>
                    <a:pt x="42" y="90"/>
                    <a:pt x="42" y="89"/>
                    <a:pt x="43" y="88"/>
                  </a:cubicBezTo>
                  <a:cubicBezTo>
                    <a:pt x="51" y="88"/>
                    <a:pt x="60" y="87"/>
                    <a:pt x="70" y="78"/>
                  </a:cubicBezTo>
                  <a:cubicBezTo>
                    <a:pt x="70" y="78"/>
                    <a:pt x="91" y="59"/>
                    <a:pt x="83" y="35"/>
                  </a:cubicBezTo>
                  <a:cubicBezTo>
                    <a:pt x="83" y="35"/>
                    <a:pt x="68" y="33"/>
                    <a:pt x="56" y="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4546600" y="4513263"/>
              <a:ext cx="576263" cy="690563"/>
            </a:xfrm>
            <a:custGeom>
              <a:avLst/>
              <a:gdLst>
                <a:gd name="T0" fmla="*/ 56 w 91"/>
                <a:gd name="T1" fmla="*/ 38 h 109"/>
                <a:gd name="T2" fmla="*/ 61 w 91"/>
                <a:gd name="T3" fmla="*/ 6 h 109"/>
                <a:gd name="T4" fmla="*/ 19 w 91"/>
                <a:gd name="T5" fmla="*/ 27 h 109"/>
                <a:gd name="T6" fmla="*/ 5 w 91"/>
                <a:gd name="T7" fmla="*/ 51 h 109"/>
                <a:gd name="T8" fmla="*/ 17 w 91"/>
                <a:gd name="T9" fmla="*/ 57 h 109"/>
                <a:gd name="T10" fmla="*/ 13 w 91"/>
                <a:gd name="T11" fmla="*/ 68 h 109"/>
                <a:gd name="T12" fmla="*/ 0 w 91"/>
                <a:gd name="T13" fmla="*/ 92 h 109"/>
                <a:gd name="T14" fmla="*/ 42 w 91"/>
                <a:gd name="T15" fmla="*/ 90 h 109"/>
                <a:gd name="T16" fmla="*/ 43 w 91"/>
                <a:gd name="T17" fmla="*/ 88 h 109"/>
                <a:gd name="T18" fmla="*/ 70 w 91"/>
                <a:gd name="T19" fmla="*/ 78 h 109"/>
                <a:gd name="T20" fmla="*/ 83 w 91"/>
                <a:gd name="T21" fmla="*/ 35 h 109"/>
                <a:gd name="T22" fmla="*/ 56 w 91"/>
                <a:gd name="T23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09">
                  <a:moveTo>
                    <a:pt x="56" y="38"/>
                  </a:moveTo>
                  <a:cubicBezTo>
                    <a:pt x="61" y="30"/>
                    <a:pt x="65" y="18"/>
                    <a:pt x="61" y="6"/>
                  </a:cubicBezTo>
                  <a:cubicBezTo>
                    <a:pt x="61" y="6"/>
                    <a:pt x="22" y="0"/>
                    <a:pt x="19" y="27"/>
                  </a:cubicBezTo>
                  <a:cubicBezTo>
                    <a:pt x="19" y="27"/>
                    <a:pt x="16" y="47"/>
                    <a:pt x="5" y="51"/>
                  </a:cubicBezTo>
                  <a:cubicBezTo>
                    <a:pt x="5" y="51"/>
                    <a:pt x="10" y="55"/>
                    <a:pt x="17" y="57"/>
                  </a:cubicBezTo>
                  <a:cubicBezTo>
                    <a:pt x="15" y="60"/>
                    <a:pt x="13" y="64"/>
                    <a:pt x="13" y="68"/>
                  </a:cubicBezTo>
                  <a:cubicBezTo>
                    <a:pt x="13" y="68"/>
                    <a:pt x="10" y="88"/>
                    <a:pt x="0" y="92"/>
                  </a:cubicBezTo>
                  <a:cubicBezTo>
                    <a:pt x="0" y="92"/>
                    <a:pt x="18" y="109"/>
                    <a:pt x="42" y="90"/>
                  </a:cubicBezTo>
                  <a:cubicBezTo>
                    <a:pt x="42" y="90"/>
                    <a:pt x="42" y="89"/>
                    <a:pt x="43" y="88"/>
                  </a:cubicBezTo>
                  <a:cubicBezTo>
                    <a:pt x="51" y="88"/>
                    <a:pt x="60" y="87"/>
                    <a:pt x="70" y="78"/>
                  </a:cubicBezTo>
                  <a:cubicBezTo>
                    <a:pt x="70" y="78"/>
                    <a:pt x="91" y="59"/>
                    <a:pt x="83" y="35"/>
                  </a:cubicBezTo>
                  <a:cubicBezTo>
                    <a:pt x="83" y="35"/>
                    <a:pt x="68" y="33"/>
                    <a:pt x="56" y="38"/>
                  </a:cubicBezTo>
                  <a:close/>
                </a:path>
              </a:pathLst>
            </a:custGeom>
            <a:solidFill>
              <a:srgbClr val="252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508500" y="4370387"/>
            <a:ext cx="692945" cy="795339"/>
            <a:chOff x="4508500" y="4370387"/>
            <a:chExt cx="692945" cy="795339"/>
          </a:xfrm>
        </p:grpSpPr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4508500" y="4729163"/>
              <a:ext cx="398463" cy="436563"/>
            </a:xfrm>
            <a:custGeom>
              <a:avLst/>
              <a:gdLst>
                <a:gd name="T0" fmla="*/ 55 w 63"/>
                <a:gd name="T1" fmla="*/ 6 h 69"/>
                <a:gd name="T2" fmla="*/ 13 w 63"/>
                <a:gd name="T3" fmla="*/ 28 h 69"/>
                <a:gd name="T4" fmla="*/ 0 w 63"/>
                <a:gd name="T5" fmla="*/ 52 h 69"/>
                <a:gd name="T6" fmla="*/ 42 w 63"/>
                <a:gd name="T7" fmla="*/ 50 h 69"/>
                <a:gd name="T8" fmla="*/ 55 w 63"/>
                <a:gd name="T9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9">
                  <a:moveTo>
                    <a:pt x="55" y="6"/>
                  </a:moveTo>
                  <a:cubicBezTo>
                    <a:pt x="55" y="6"/>
                    <a:pt x="16" y="0"/>
                    <a:pt x="13" y="28"/>
                  </a:cubicBezTo>
                  <a:cubicBezTo>
                    <a:pt x="13" y="28"/>
                    <a:pt x="10" y="48"/>
                    <a:pt x="0" y="52"/>
                  </a:cubicBezTo>
                  <a:cubicBezTo>
                    <a:pt x="0" y="52"/>
                    <a:pt x="18" y="69"/>
                    <a:pt x="42" y="50"/>
                  </a:cubicBezTo>
                  <a:cubicBezTo>
                    <a:pt x="42" y="50"/>
                    <a:pt x="63" y="30"/>
                    <a:pt x="55" y="6"/>
                  </a:cubicBezTo>
                  <a:close/>
                </a:path>
              </a:pathLst>
            </a:custGeom>
            <a:solidFill>
              <a:srgbClr val="F9BA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 flipH="1" flipV="1">
              <a:off x="4802982" y="4370387"/>
              <a:ext cx="398463" cy="436563"/>
            </a:xfrm>
            <a:custGeom>
              <a:avLst/>
              <a:gdLst>
                <a:gd name="T0" fmla="*/ 55 w 63"/>
                <a:gd name="T1" fmla="*/ 6 h 69"/>
                <a:gd name="T2" fmla="*/ 13 w 63"/>
                <a:gd name="T3" fmla="*/ 28 h 69"/>
                <a:gd name="T4" fmla="*/ 0 w 63"/>
                <a:gd name="T5" fmla="*/ 52 h 69"/>
                <a:gd name="T6" fmla="*/ 42 w 63"/>
                <a:gd name="T7" fmla="*/ 50 h 69"/>
                <a:gd name="T8" fmla="*/ 55 w 63"/>
                <a:gd name="T9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9">
                  <a:moveTo>
                    <a:pt x="55" y="6"/>
                  </a:moveTo>
                  <a:cubicBezTo>
                    <a:pt x="55" y="6"/>
                    <a:pt x="16" y="0"/>
                    <a:pt x="13" y="28"/>
                  </a:cubicBezTo>
                  <a:cubicBezTo>
                    <a:pt x="13" y="28"/>
                    <a:pt x="10" y="48"/>
                    <a:pt x="0" y="52"/>
                  </a:cubicBezTo>
                  <a:cubicBezTo>
                    <a:pt x="0" y="52"/>
                    <a:pt x="18" y="69"/>
                    <a:pt x="42" y="50"/>
                  </a:cubicBezTo>
                  <a:cubicBezTo>
                    <a:pt x="42" y="50"/>
                    <a:pt x="63" y="30"/>
                    <a:pt x="55" y="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4345624" y="1830966"/>
            <a:ext cx="3417022" cy="34151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4275774" y="1784987"/>
            <a:ext cx="3507102" cy="3507102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Freeform 6"/>
          <p:cNvSpPr>
            <a:spLocks noEditPoints="1"/>
          </p:cNvSpPr>
          <p:nvPr/>
        </p:nvSpPr>
        <p:spPr bwMode="auto">
          <a:xfrm>
            <a:off x="4629150" y="3076575"/>
            <a:ext cx="1955800" cy="1955800"/>
          </a:xfrm>
          <a:custGeom>
            <a:avLst/>
            <a:gdLst>
              <a:gd name="T0" fmla="*/ 301 w 309"/>
              <a:gd name="T1" fmla="*/ 8 h 309"/>
              <a:gd name="T2" fmla="*/ 188 w 309"/>
              <a:gd name="T3" fmla="*/ 46 h 309"/>
              <a:gd name="T4" fmla="*/ 129 w 309"/>
              <a:gd name="T5" fmla="*/ 112 h 309"/>
              <a:gd name="T6" fmla="*/ 68 w 309"/>
              <a:gd name="T7" fmla="*/ 128 h 309"/>
              <a:gd name="T8" fmla="*/ 0 w 309"/>
              <a:gd name="T9" fmla="*/ 196 h 309"/>
              <a:gd name="T10" fmla="*/ 68 w 309"/>
              <a:gd name="T11" fmla="*/ 181 h 309"/>
              <a:gd name="T12" fmla="*/ 66 w 309"/>
              <a:gd name="T13" fmla="*/ 183 h 309"/>
              <a:gd name="T14" fmla="*/ 76 w 309"/>
              <a:gd name="T15" fmla="*/ 220 h 309"/>
              <a:gd name="T16" fmla="*/ 57 w 309"/>
              <a:gd name="T17" fmla="*/ 252 h 309"/>
              <a:gd name="T18" fmla="*/ 57 w 309"/>
              <a:gd name="T19" fmla="*/ 252 h 309"/>
              <a:gd name="T20" fmla="*/ 89 w 309"/>
              <a:gd name="T21" fmla="*/ 233 h 309"/>
              <a:gd name="T22" fmla="*/ 126 w 309"/>
              <a:gd name="T23" fmla="*/ 243 h 309"/>
              <a:gd name="T24" fmla="*/ 128 w 309"/>
              <a:gd name="T25" fmla="*/ 241 h 309"/>
              <a:gd name="T26" fmla="*/ 114 w 309"/>
              <a:gd name="T27" fmla="*/ 309 h 309"/>
              <a:gd name="T28" fmla="*/ 181 w 309"/>
              <a:gd name="T29" fmla="*/ 241 h 309"/>
              <a:gd name="T30" fmla="*/ 197 w 309"/>
              <a:gd name="T31" fmla="*/ 180 h 309"/>
              <a:gd name="T32" fmla="*/ 224 w 309"/>
              <a:gd name="T33" fmla="*/ 156 h 309"/>
              <a:gd name="T34" fmla="*/ 224 w 309"/>
              <a:gd name="T35" fmla="*/ 156 h 309"/>
              <a:gd name="T36" fmla="*/ 224 w 309"/>
              <a:gd name="T37" fmla="*/ 156 h 309"/>
              <a:gd name="T38" fmla="*/ 263 w 309"/>
              <a:gd name="T39" fmla="*/ 121 h 309"/>
              <a:gd name="T40" fmla="*/ 301 w 309"/>
              <a:gd name="T41" fmla="*/ 8 h 309"/>
              <a:gd name="T42" fmla="*/ 204 w 309"/>
              <a:gd name="T43" fmla="*/ 150 h 309"/>
              <a:gd name="T44" fmla="*/ 204 w 309"/>
              <a:gd name="T45" fmla="*/ 150 h 309"/>
              <a:gd name="T46" fmla="*/ 204 w 309"/>
              <a:gd name="T47" fmla="*/ 150 h 309"/>
              <a:gd name="T48" fmla="*/ 201 w 309"/>
              <a:gd name="T49" fmla="*/ 148 h 309"/>
              <a:gd name="T50" fmla="*/ 200 w 309"/>
              <a:gd name="T51" fmla="*/ 147 h 309"/>
              <a:gd name="T52" fmla="*/ 201 w 309"/>
              <a:gd name="T53" fmla="*/ 148 h 309"/>
              <a:gd name="T54" fmla="*/ 197 w 309"/>
              <a:gd name="T55" fmla="*/ 145 h 309"/>
              <a:gd name="T56" fmla="*/ 197 w 309"/>
              <a:gd name="T57" fmla="*/ 145 h 309"/>
              <a:gd name="T58" fmla="*/ 197 w 309"/>
              <a:gd name="T59" fmla="*/ 145 h 309"/>
              <a:gd name="T60" fmla="*/ 194 w 309"/>
              <a:gd name="T61" fmla="*/ 143 h 309"/>
              <a:gd name="T62" fmla="*/ 193 w 309"/>
              <a:gd name="T63" fmla="*/ 142 h 309"/>
              <a:gd name="T64" fmla="*/ 194 w 309"/>
              <a:gd name="T65" fmla="*/ 143 h 309"/>
              <a:gd name="T66" fmla="*/ 190 w 309"/>
              <a:gd name="T67" fmla="*/ 140 h 309"/>
              <a:gd name="T68" fmla="*/ 189 w 309"/>
              <a:gd name="T69" fmla="*/ 138 h 309"/>
              <a:gd name="T70" fmla="*/ 190 w 309"/>
              <a:gd name="T71" fmla="*/ 140 h 309"/>
              <a:gd name="T72" fmla="*/ 187 w 309"/>
              <a:gd name="T73" fmla="*/ 136 h 309"/>
              <a:gd name="T74" fmla="*/ 185 w 309"/>
              <a:gd name="T75" fmla="*/ 135 h 309"/>
              <a:gd name="T76" fmla="*/ 187 w 309"/>
              <a:gd name="T77" fmla="*/ 136 h 309"/>
              <a:gd name="T78" fmla="*/ 183 w 309"/>
              <a:gd name="T79" fmla="*/ 133 h 309"/>
              <a:gd name="T80" fmla="*/ 180 w 309"/>
              <a:gd name="T81" fmla="*/ 129 h 309"/>
              <a:gd name="T82" fmla="*/ 183 w 309"/>
              <a:gd name="T83" fmla="*/ 133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09" h="309">
                <a:moveTo>
                  <a:pt x="301" y="8"/>
                </a:moveTo>
                <a:cubicBezTo>
                  <a:pt x="230" y="0"/>
                  <a:pt x="188" y="46"/>
                  <a:pt x="188" y="46"/>
                </a:cubicBezTo>
                <a:cubicBezTo>
                  <a:pt x="129" y="112"/>
                  <a:pt x="129" y="112"/>
                  <a:pt x="129" y="112"/>
                </a:cubicBezTo>
                <a:cubicBezTo>
                  <a:pt x="68" y="128"/>
                  <a:pt x="68" y="128"/>
                  <a:pt x="68" y="128"/>
                </a:cubicBezTo>
                <a:cubicBezTo>
                  <a:pt x="0" y="196"/>
                  <a:pt x="0" y="196"/>
                  <a:pt x="0" y="196"/>
                </a:cubicBezTo>
                <a:cubicBezTo>
                  <a:pt x="68" y="181"/>
                  <a:pt x="68" y="181"/>
                  <a:pt x="68" y="181"/>
                </a:cubicBezTo>
                <a:cubicBezTo>
                  <a:pt x="66" y="183"/>
                  <a:pt x="66" y="183"/>
                  <a:pt x="66" y="183"/>
                </a:cubicBezTo>
                <a:cubicBezTo>
                  <a:pt x="59" y="190"/>
                  <a:pt x="61" y="203"/>
                  <a:pt x="76" y="220"/>
                </a:cubicBezTo>
                <a:cubicBezTo>
                  <a:pt x="57" y="252"/>
                  <a:pt x="57" y="252"/>
                  <a:pt x="57" y="252"/>
                </a:cubicBezTo>
                <a:cubicBezTo>
                  <a:pt x="57" y="252"/>
                  <a:pt x="57" y="252"/>
                  <a:pt x="57" y="252"/>
                </a:cubicBezTo>
                <a:cubicBezTo>
                  <a:pt x="89" y="233"/>
                  <a:pt x="89" y="233"/>
                  <a:pt x="89" y="233"/>
                </a:cubicBezTo>
                <a:cubicBezTo>
                  <a:pt x="106" y="248"/>
                  <a:pt x="119" y="250"/>
                  <a:pt x="126" y="243"/>
                </a:cubicBezTo>
                <a:cubicBezTo>
                  <a:pt x="128" y="241"/>
                  <a:pt x="128" y="241"/>
                  <a:pt x="128" y="241"/>
                </a:cubicBezTo>
                <a:cubicBezTo>
                  <a:pt x="114" y="309"/>
                  <a:pt x="114" y="309"/>
                  <a:pt x="114" y="309"/>
                </a:cubicBezTo>
                <a:cubicBezTo>
                  <a:pt x="181" y="241"/>
                  <a:pt x="181" y="241"/>
                  <a:pt x="181" y="241"/>
                </a:cubicBezTo>
                <a:cubicBezTo>
                  <a:pt x="197" y="180"/>
                  <a:pt x="197" y="180"/>
                  <a:pt x="197" y="180"/>
                </a:cubicBezTo>
                <a:cubicBezTo>
                  <a:pt x="224" y="156"/>
                  <a:pt x="224" y="156"/>
                  <a:pt x="224" y="156"/>
                </a:cubicBezTo>
                <a:cubicBezTo>
                  <a:pt x="224" y="156"/>
                  <a:pt x="224" y="156"/>
                  <a:pt x="224" y="156"/>
                </a:cubicBezTo>
                <a:cubicBezTo>
                  <a:pt x="224" y="156"/>
                  <a:pt x="224" y="156"/>
                  <a:pt x="224" y="156"/>
                </a:cubicBezTo>
                <a:cubicBezTo>
                  <a:pt x="263" y="121"/>
                  <a:pt x="263" y="121"/>
                  <a:pt x="263" y="121"/>
                </a:cubicBezTo>
                <a:cubicBezTo>
                  <a:pt x="263" y="121"/>
                  <a:pt x="309" y="79"/>
                  <a:pt x="301" y="8"/>
                </a:cubicBezTo>
                <a:close/>
                <a:moveTo>
                  <a:pt x="204" y="150"/>
                </a:moveTo>
                <a:cubicBezTo>
                  <a:pt x="204" y="150"/>
                  <a:pt x="204" y="150"/>
                  <a:pt x="204" y="150"/>
                </a:cubicBezTo>
                <a:cubicBezTo>
                  <a:pt x="204" y="150"/>
                  <a:pt x="204" y="150"/>
                  <a:pt x="204" y="150"/>
                </a:cubicBezTo>
                <a:close/>
                <a:moveTo>
                  <a:pt x="201" y="148"/>
                </a:moveTo>
                <a:cubicBezTo>
                  <a:pt x="201" y="148"/>
                  <a:pt x="200" y="147"/>
                  <a:pt x="200" y="147"/>
                </a:cubicBezTo>
                <a:cubicBezTo>
                  <a:pt x="200" y="147"/>
                  <a:pt x="201" y="148"/>
                  <a:pt x="201" y="148"/>
                </a:cubicBezTo>
                <a:close/>
                <a:moveTo>
                  <a:pt x="197" y="145"/>
                </a:moveTo>
                <a:cubicBezTo>
                  <a:pt x="197" y="145"/>
                  <a:pt x="197" y="145"/>
                  <a:pt x="197" y="145"/>
                </a:cubicBezTo>
                <a:cubicBezTo>
                  <a:pt x="197" y="145"/>
                  <a:pt x="197" y="145"/>
                  <a:pt x="197" y="145"/>
                </a:cubicBezTo>
                <a:close/>
                <a:moveTo>
                  <a:pt x="194" y="143"/>
                </a:moveTo>
                <a:cubicBezTo>
                  <a:pt x="194" y="142"/>
                  <a:pt x="193" y="142"/>
                  <a:pt x="193" y="142"/>
                </a:cubicBezTo>
                <a:cubicBezTo>
                  <a:pt x="193" y="142"/>
                  <a:pt x="194" y="142"/>
                  <a:pt x="194" y="143"/>
                </a:cubicBezTo>
                <a:close/>
                <a:moveTo>
                  <a:pt x="190" y="140"/>
                </a:moveTo>
                <a:cubicBezTo>
                  <a:pt x="190" y="139"/>
                  <a:pt x="189" y="139"/>
                  <a:pt x="189" y="138"/>
                </a:cubicBezTo>
                <a:cubicBezTo>
                  <a:pt x="189" y="139"/>
                  <a:pt x="190" y="139"/>
                  <a:pt x="190" y="140"/>
                </a:cubicBezTo>
                <a:close/>
                <a:moveTo>
                  <a:pt x="187" y="136"/>
                </a:moveTo>
                <a:cubicBezTo>
                  <a:pt x="186" y="136"/>
                  <a:pt x="186" y="135"/>
                  <a:pt x="185" y="135"/>
                </a:cubicBezTo>
                <a:cubicBezTo>
                  <a:pt x="186" y="135"/>
                  <a:pt x="186" y="136"/>
                  <a:pt x="187" y="136"/>
                </a:cubicBezTo>
                <a:close/>
                <a:moveTo>
                  <a:pt x="183" y="133"/>
                </a:moveTo>
                <a:cubicBezTo>
                  <a:pt x="182" y="132"/>
                  <a:pt x="181" y="131"/>
                  <a:pt x="180" y="129"/>
                </a:cubicBezTo>
                <a:cubicBezTo>
                  <a:pt x="181" y="131"/>
                  <a:pt x="182" y="132"/>
                  <a:pt x="183" y="133"/>
                </a:cubicBezTo>
                <a:close/>
              </a:path>
            </a:pathLst>
          </a:custGeom>
          <a:solidFill>
            <a:srgbClr val="3CC2F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Freeform 10"/>
          <p:cNvSpPr>
            <a:spLocks/>
          </p:cNvSpPr>
          <p:nvPr/>
        </p:nvSpPr>
        <p:spPr bwMode="auto">
          <a:xfrm>
            <a:off x="5311775" y="4165600"/>
            <a:ext cx="531813" cy="828675"/>
          </a:xfrm>
          <a:custGeom>
            <a:avLst/>
            <a:gdLst>
              <a:gd name="T0" fmla="*/ 335 w 335"/>
              <a:gd name="T1" fmla="*/ 0 h 522"/>
              <a:gd name="T2" fmla="*/ 268 w 335"/>
              <a:gd name="T3" fmla="*/ 251 h 522"/>
              <a:gd name="T4" fmla="*/ 0 w 335"/>
              <a:gd name="T5" fmla="*/ 522 h 522"/>
              <a:gd name="T6" fmla="*/ 60 w 335"/>
              <a:gd name="T7" fmla="*/ 235 h 522"/>
              <a:gd name="T8" fmla="*/ 335 w 335"/>
              <a:gd name="T9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" h="522">
                <a:moveTo>
                  <a:pt x="335" y="0"/>
                </a:moveTo>
                <a:lnTo>
                  <a:pt x="268" y="251"/>
                </a:lnTo>
                <a:lnTo>
                  <a:pt x="0" y="522"/>
                </a:lnTo>
                <a:lnTo>
                  <a:pt x="60" y="235"/>
                </a:lnTo>
                <a:lnTo>
                  <a:pt x="335" y="0"/>
                </a:lnTo>
                <a:close/>
              </a:path>
            </a:pathLst>
          </a:custGeom>
          <a:solidFill>
            <a:srgbClr val="DFDF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Freeform 11"/>
          <p:cNvSpPr>
            <a:spLocks/>
          </p:cNvSpPr>
          <p:nvPr/>
        </p:nvSpPr>
        <p:spPr bwMode="auto">
          <a:xfrm>
            <a:off x="4591050" y="3748088"/>
            <a:ext cx="828675" cy="531813"/>
          </a:xfrm>
          <a:custGeom>
            <a:avLst/>
            <a:gdLst>
              <a:gd name="T0" fmla="*/ 522 w 522"/>
              <a:gd name="T1" fmla="*/ 0 h 335"/>
              <a:gd name="T2" fmla="*/ 271 w 522"/>
              <a:gd name="T3" fmla="*/ 63 h 335"/>
              <a:gd name="T4" fmla="*/ 0 w 522"/>
              <a:gd name="T5" fmla="*/ 335 h 335"/>
              <a:gd name="T6" fmla="*/ 287 w 522"/>
              <a:gd name="T7" fmla="*/ 271 h 335"/>
              <a:gd name="T8" fmla="*/ 522 w 522"/>
              <a:gd name="T9" fmla="*/ 0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2" h="335">
                <a:moveTo>
                  <a:pt x="522" y="0"/>
                </a:moveTo>
                <a:lnTo>
                  <a:pt x="271" y="63"/>
                </a:lnTo>
                <a:lnTo>
                  <a:pt x="0" y="335"/>
                </a:lnTo>
                <a:lnTo>
                  <a:pt x="287" y="271"/>
                </a:lnTo>
                <a:lnTo>
                  <a:pt x="522" y="0"/>
                </a:lnTo>
                <a:close/>
              </a:path>
            </a:pathLst>
          </a:custGeom>
          <a:solidFill>
            <a:srgbClr val="DFDF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5527675" y="3038475"/>
            <a:ext cx="1019175" cy="1019175"/>
          </a:xfrm>
          <a:custGeom>
            <a:avLst/>
            <a:gdLst>
              <a:gd name="T0" fmla="*/ 153 w 161"/>
              <a:gd name="T1" fmla="*/ 8 h 161"/>
              <a:gd name="T2" fmla="*/ 40 w 161"/>
              <a:gd name="T3" fmla="*/ 46 h 161"/>
              <a:gd name="T4" fmla="*/ 5 w 161"/>
              <a:gd name="T5" fmla="*/ 85 h 161"/>
              <a:gd name="T6" fmla="*/ 5 w 161"/>
              <a:gd name="T7" fmla="*/ 85 h 161"/>
              <a:gd name="T8" fmla="*/ 5 w 161"/>
              <a:gd name="T9" fmla="*/ 85 h 161"/>
              <a:gd name="T10" fmla="*/ 32 w 161"/>
              <a:gd name="T11" fmla="*/ 129 h 161"/>
              <a:gd name="T12" fmla="*/ 76 w 161"/>
              <a:gd name="T13" fmla="*/ 156 h 161"/>
              <a:gd name="T14" fmla="*/ 76 w 161"/>
              <a:gd name="T15" fmla="*/ 156 h 161"/>
              <a:gd name="T16" fmla="*/ 115 w 161"/>
              <a:gd name="T17" fmla="*/ 121 h 161"/>
              <a:gd name="T18" fmla="*/ 153 w 161"/>
              <a:gd name="T19" fmla="*/ 8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1" h="161">
                <a:moveTo>
                  <a:pt x="153" y="8"/>
                </a:moveTo>
                <a:cubicBezTo>
                  <a:pt x="82" y="0"/>
                  <a:pt x="40" y="46"/>
                  <a:pt x="40" y="46"/>
                </a:cubicBezTo>
                <a:cubicBezTo>
                  <a:pt x="5" y="85"/>
                  <a:pt x="5" y="85"/>
                  <a:pt x="5" y="85"/>
                </a:cubicBezTo>
                <a:cubicBezTo>
                  <a:pt x="5" y="85"/>
                  <a:pt x="5" y="85"/>
                  <a:pt x="5" y="85"/>
                </a:cubicBezTo>
                <a:cubicBezTo>
                  <a:pt x="5" y="85"/>
                  <a:pt x="5" y="85"/>
                  <a:pt x="5" y="85"/>
                </a:cubicBezTo>
                <a:cubicBezTo>
                  <a:pt x="0" y="90"/>
                  <a:pt x="12" y="110"/>
                  <a:pt x="32" y="129"/>
                </a:cubicBezTo>
                <a:cubicBezTo>
                  <a:pt x="51" y="149"/>
                  <a:pt x="71" y="161"/>
                  <a:pt x="76" y="156"/>
                </a:cubicBezTo>
                <a:cubicBezTo>
                  <a:pt x="76" y="156"/>
                  <a:pt x="76" y="156"/>
                  <a:pt x="76" y="156"/>
                </a:cubicBezTo>
                <a:cubicBezTo>
                  <a:pt x="115" y="121"/>
                  <a:pt x="115" y="121"/>
                  <a:pt x="115" y="121"/>
                </a:cubicBezTo>
                <a:cubicBezTo>
                  <a:pt x="115" y="121"/>
                  <a:pt x="161" y="79"/>
                  <a:pt x="153" y="8"/>
                </a:cubicBezTo>
                <a:close/>
              </a:path>
            </a:pathLst>
          </a:custGeom>
          <a:solidFill>
            <a:srgbClr val="E858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" name="Freeform 13"/>
          <p:cNvSpPr>
            <a:spLocks/>
          </p:cNvSpPr>
          <p:nvPr/>
        </p:nvSpPr>
        <p:spPr bwMode="auto">
          <a:xfrm>
            <a:off x="4957763" y="3328988"/>
            <a:ext cx="1050925" cy="1298575"/>
          </a:xfrm>
          <a:custGeom>
            <a:avLst/>
            <a:gdLst>
              <a:gd name="T0" fmla="*/ 122 w 166"/>
              <a:gd name="T1" fmla="*/ 83 h 205"/>
              <a:gd name="T2" fmla="*/ 95 w 166"/>
              <a:gd name="T3" fmla="*/ 39 h 205"/>
              <a:gd name="T4" fmla="*/ 95 w 166"/>
              <a:gd name="T5" fmla="*/ 39 h 205"/>
              <a:gd name="T6" fmla="*/ 130 w 166"/>
              <a:gd name="T7" fmla="*/ 0 h 205"/>
              <a:gd name="T8" fmla="*/ 8 w 166"/>
              <a:gd name="T9" fmla="*/ 137 h 205"/>
              <a:gd name="T10" fmla="*/ 24 w 166"/>
              <a:gd name="T11" fmla="*/ 181 h 205"/>
              <a:gd name="T12" fmla="*/ 68 w 166"/>
              <a:gd name="T13" fmla="*/ 197 h 205"/>
              <a:gd name="T14" fmla="*/ 166 w 166"/>
              <a:gd name="T15" fmla="*/ 110 h 205"/>
              <a:gd name="T16" fmla="*/ 122 w 166"/>
              <a:gd name="T17" fmla="*/ 83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6" h="205">
                <a:moveTo>
                  <a:pt x="122" y="83"/>
                </a:moveTo>
                <a:cubicBezTo>
                  <a:pt x="102" y="64"/>
                  <a:pt x="90" y="44"/>
                  <a:pt x="95" y="39"/>
                </a:cubicBezTo>
                <a:cubicBezTo>
                  <a:pt x="95" y="39"/>
                  <a:pt x="95" y="39"/>
                  <a:pt x="95" y="39"/>
                </a:cubicBezTo>
                <a:cubicBezTo>
                  <a:pt x="130" y="0"/>
                  <a:pt x="130" y="0"/>
                  <a:pt x="130" y="0"/>
                </a:cubicBezTo>
                <a:cubicBezTo>
                  <a:pt x="8" y="137"/>
                  <a:pt x="8" y="137"/>
                  <a:pt x="8" y="137"/>
                </a:cubicBezTo>
                <a:cubicBezTo>
                  <a:pt x="0" y="145"/>
                  <a:pt x="4" y="160"/>
                  <a:pt x="24" y="181"/>
                </a:cubicBezTo>
                <a:cubicBezTo>
                  <a:pt x="45" y="201"/>
                  <a:pt x="61" y="205"/>
                  <a:pt x="68" y="197"/>
                </a:cubicBezTo>
                <a:cubicBezTo>
                  <a:pt x="166" y="110"/>
                  <a:pt x="166" y="110"/>
                  <a:pt x="166" y="110"/>
                </a:cubicBezTo>
                <a:cubicBezTo>
                  <a:pt x="161" y="115"/>
                  <a:pt x="141" y="103"/>
                  <a:pt x="122" y="83"/>
                </a:cubicBezTo>
                <a:close/>
              </a:path>
            </a:pathLst>
          </a:custGeom>
          <a:solidFill>
            <a:srgbClr val="F9FA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9" name="Freeform 14"/>
          <p:cNvSpPr>
            <a:spLocks/>
          </p:cNvSpPr>
          <p:nvPr/>
        </p:nvSpPr>
        <p:spPr bwMode="auto">
          <a:xfrm>
            <a:off x="5780088" y="3279775"/>
            <a:ext cx="525463" cy="525463"/>
          </a:xfrm>
          <a:custGeom>
            <a:avLst/>
            <a:gdLst>
              <a:gd name="T0" fmla="*/ 68 w 83"/>
              <a:gd name="T1" fmla="*/ 68 h 83"/>
              <a:gd name="T2" fmla="*/ 15 w 83"/>
              <a:gd name="T3" fmla="*/ 68 h 83"/>
              <a:gd name="T4" fmla="*/ 15 w 83"/>
              <a:gd name="T5" fmla="*/ 15 h 83"/>
              <a:gd name="T6" fmla="*/ 68 w 83"/>
              <a:gd name="T7" fmla="*/ 15 h 83"/>
              <a:gd name="T8" fmla="*/ 68 w 83"/>
              <a:gd name="T9" fmla="*/ 68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" h="83">
                <a:moveTo>
                  <a:pt x="68" y="68"/>
                </a:moveTo>
                <a:cubicBezTo>
                  <a:pt x="53" y="83"/>
                  <a:pt x="29" y="83"/>
                  <a:pt x="15" y="68"/>
                </a:cubicBezTo>
                <a:cubicBezTo>
                  <a:pt x="0" y="54"/>
                  <a:pt x="0" y="30"/>
                  <a:pt x="15" y="15"/>
                </a:cubicBezTo>
                <a:cubicBezTo>
                  <a:pt x="29" y="0"/>
                  <a:pt x="53" y="0"/>
                  <a:pt x="68" y="15"/>
                </a:cubicBezTo>
                <a:cubicBezTo>
                  <a:pt x="83" y="30"/>
                  <a:pt x="83" y="54"/>
                  <a:pt x="68" y="68"/>
                </a:cubicBezTo>
                <a:close/>
              </a:path>
            </a:pathLst>
          </a:custGeom>
          <a:solidFill>
            <a:srgbClr val="B81F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" name="Freeform 15"/>
          <p:cNvSpPr>
            <a:spLocks/>
          </p:cNvSpPr>
          <p:nvPr/>
        </p:nvSpPr>
        <p:spPr bwMode="auto">
          <a:xfrm>
            <a:off x="5849938" y="3354388"/>
            <a:ext cx="381000" cy="381000"/>
          </a:xfrm>
          <a:custGeom>
            <a:avLst/>
            <a:gdLst>
              <a:gd name="T0" fmla="*/ 50 w 60"/>
              <a:gd name="T1" fmla="*/ 49 h 60"/>
              <a:gd name="T2" fmla="*/ 11 w 60"/>
              <a:gd name="T3" fmla="*/ 49 h 60"/>
              <a:gd name="T4" fmla="*/ 11 w 60"/>
              <a:gd name="T5" fmla="*/ 10 h 60"/>
              <a:gd name="T6" fmla="*/ 50 w 60"/>
              <a:gd name="T7" fmla="*/ 10 h 60"/>
              <a:gd name="T8" fmla="*/ 50 w 60"/>
              <a:gd name="T9" fmla="*/ 49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60">
                <a:moveTo>
                  <a:pt x="50" y="49"/>
                </a:moveTo>
                <a:cubicBezTo>
                  <a:pt x="39" y="60"/>
                  <a:pt x="22" y="60"/>
                  <a:pt x="11" y="49"/>
                </a:cubicBezTo>
                <a:cubicBezTo>
                  <a:pt x="0" y="38"/>
                  <a:pt x="0" y="21"/>
                  <a:pt x="11" y="10"/>
                </a:cubicBezTo>
                <a:cubicBezTo>
                  <a:pt x="22" y="0"/>
                  <a:pt x="39" y="0"/>
                  <a:pt x="50" y="10"/>
                </a:cubicBezTo>
                <a:cubicBezTo>
                  <a:pt x="60" y="21"/>
                  <a:pt x="60" y="38"/>
                  <a:pt x="50" y="49"/>
                </a:cubicBezTo>
                <a:close/>
              </a:path>
            </a:pathLst>
          </a:custGeom>
          <a:solidFill>
            <a:srgbClr val="FFD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" name="Freeform 16"/>
          <p:cNvSpPr>
            <a:spLocks/>
          </p:cNvSpPr>
          <p:nvPr/>
        </p:nvSpPr>
        <p:spPr bwMode="auto">
          <a:xfrm>
            <a:off x="4951413" y="3956050"/>
            <a:ext cx="677863" cy="677863"/>
          </a:xfrm>
          <a:custGeom>
            <a:avLst/>
            <a:gdLst>
              <a:gd name="T0" fmla="*/ 427 w 427"/>
              <a:gd name="T1" fmla="*/ 0 h 427"/>
              <a:gd name="T2" fmla="*/ 427 w 427"/>
              <a:gd name="T3" fmla="*/ 0 h 427"/>
              <a:gd name="T4" fmla="*/ 427 w 427"/>
              <a:gd name="T5" fmla="*/ 0 h 427"/>
              <a:gd name="T6" fmla="*/ 427 w 427"/>
              <a:gd name="T7" fmla="*/ 0 h 427"/>
              <a:gd name="T8" fmla="*/ 132 w 427"/>
              <a:gd name="T9" fmla="*/ 216 h 427"/>
              <a:gd name="T10" fmla="*/ 0 w 427"/>
              <a:gd name="T11" fmla="*/ 427 h 427"/>
              <a:gd name="T12" fmla="*/ 0 w 427"/>
              <a:gd name="T13" fmla="*/ 427 h 427"/>
              <a:gd name="T14" fmla="*/ 211 w 427"/>
              <a:gd name="T15" fmla="*/ 295 h 427"/>
              <a:gd name="T16" fmla="*/ 427 w 427"/>
              <a:gd name="T17" fmla="*/ 0 h 427"/>
              <a:gd name="T18" fmla="*/ 427 w 427"/>
              <a:gd name="T19" fmla="*/ 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27" h="427">
                <a:moveTo>
                  <a:pt x="427" y="0"/>
                </a:moveTo>
                <a:lnTo>
                  <a:pt x="427" y="0"/>
                </a:lnTo>
                <a:lnTo>
                  <a:pt x="427" y="0"/>
                </a:lnTo>
                <a:lnTo>
                  <a:pt x="427" y="0"/>
                </a:lnTo>
                <a:lnTo>
                  <a:pt x="132" y="216"/>
                </a:lnTo>
                <a:lnTo>
                  <a:pt x="0" y="427"/>
                </a:lnTo>
                <a:lnTo>
                  <a:pt x="0" y="427"/>
                </a:lnTo>
                <a:lnTo>
                  <a:pt x="211" y="295"/>
                </a:lnTo>
                <a:lnTo>
                  <a:pt x="427" y="0"/>
                </a:lnTo>
                <a:lnTo>
                  <a:pt x="427" y="0"/>
                </a:lnTo>
                <a:close/>
              </a:path>
            </a:pathLst>
          </a:custGeom>
          <a:solidFill>
            <a:srgbClr val="DFDF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3" name="Freeform 15"/>
          <p:cNvSpPr>
            <a:spLocks/>
          </p:cNvSpPr>
          <p:nvPr/>
        </p:nvSpPr>
        <p:spPr bwMode="auto">
          <a:xfrm>
            <a:off x="5849939" y="3354388"/>
            <a:ext cx="381000" cy="381000"/>
          </a:xfrm>
          <a:custGeom>
            <a:avLst/>
            <a:gdLst>
              <a:gd name="T0" fmla="*/ 50 w 60"/>
              <a:gd name="T1" fmla="*/ 49 h 60"/>
              <a:gd name="T2" fmla="*/ 11 w 60"/>
              <a:gd name="T3" fmla="*/ 49 h 60"/>
              <a:gd name="T4" fmla="*/ 11 w 60"/>
              <a:gd name="T5" fmla="*/ 10 h 60"/>
              <a:gd name="T6" fmla="*/ 50 w 60"/>
              <a:gd name="T7" fmla="*/ 10 h 60"/>
              <a:gd name="T8" fmla="*/ 50 w 60"/>
              <a:gd name="T9" fmla="*/ 49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60">
                <a:moveTo>
                  <a:pt x="50" y="49"/>
                </a:moveTo>
                <a:cubicBezTo>
                  <a:pt x="39" y="60"/>
                  <a:pt x="22" y="60"/>
                  <a:pt x="11" y="49"/>
                </a:cubicBezTo>
                <a:cubicBezTo>
                  <a:pt x="0" y="38"/>
                  <a:pt x="0" y="21"/>
                  <a:pt x="11" y="10"/>
                </a:cubicBezTo>
                <a:cubicBezTo>
                  <a:pt x="22" y="0"/>
                  <a:pt x="39" y="0"/>
                  <a:pt x="50" y="10"/>
                </a:cubicBezTo>
                <a:cubicBezTo>
                  <a:pt x="60" y="21"/>
                  <a:pt x="60" y="38"/>
                  <a:pt x="50" y="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4540250" y="4131469"/>
            <a:ext cx="699295" cy="773907"/>
            <a:chOff x="4540250" y="4131469"/>
            <a:chExt cx="699295" cy="773907"/>
          </a:xfrm>
        </p:grpSpPr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4540250" y="4475163"/>
              <a:ext cx="404813" cy="430213"/>
            </a:xfrm>
            <a:custGeom>
              <a:avLst/>
              <a:gdLst>
                <a:gd name="T0" fmla="*/ 56 w 64"/>
                <a:gd name="T1" fmla="*/ 6 h 68"/>
                <a:gd name="T2" fmla="*/ 14 w 64"/>
                <a:gd name="T3" fmla="*/ 27 h 68"/>
                <a:gd name="T4" fmla="*/ 0 w 64"/>
                <a:gd name="T5" fmla="*/ 51 h 68"/>
                <a:gd name="T6" fmla="*/ 42 w 64"/>
                <a:gd name="T7" fmla="*/ 49 h 68"/>
                <a:gd name="T8" fmla="*/ 56 w 64"/>
                <a:gd name="T9" fmla="*/ 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8">
                  <a:moveTo>
                    <a:pt x="56" y="6"/>
                  </a:moveTo>
                  <a:cubicBezTo>
                    <a:pt x="56" y="6"/>
                    <a:pt x="17" y="0"/>
                    <a:pt x="14" y="27"/>
                  </a:cubicBezTo>
                  <a:cubicBezTo>
                    <a:pt x="14" y="27"/>
                    <a:pt x="11" y="47"/>
                    <a:pt x="0" y="51"/>
                  </a:cubicBezTo>
                  <a:cubicBezTo>
                    <a:pt x="0" y="51"/>
                    <a:pt x="19" y="68"/>
                    <a:pt x="42" y="49"/>
                  </a:cubicBezTo>
                  <a:cubicBezTo>
                    <a:pt x="42" y="49"/>
                    <a:pt x="64" y="30"/>
                    <a:pt x="56" y="6"/>
                  </a:cubicBezTo>
                  <a:close/>
                </a:path>
              </a:pathLst>
            </a:custGeom>
            <a:solidFill>
              <a:srgbClr val="FFD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 flipH="1" flipV="1">
              <a:off x="4834732" y="4131469"/>
              <a:ext cx="404813" cy="430213"/>
            </a:xfrm>
            <a:custGeom>
              <a:avLst/>
              <a:gdLst>
                <a:gd name="T0" fmla="*/ 56 w 64"/>
                <a:gd name="T1" fmla="*/ 6 h 68"/>
                <a:gd name="T2" fmla="*/ 14 w 64"/>
                <a:gd name="T3" fmla="*/ 27 h 68"/>
                <a:gd name="T4" fmla="*/ 0 w 64"/>
                <a:gd name="T5" fmla="*/ 51 h 68"/>
                <a:gd name="T6" fmla="*/ 42 w 64"/>
                <a:gd name="T7" fmla="*/ 49 h 68"/>
                <a:gd name="T8" fmla="*/ 56 w 64"/>
                <a:gd name="T9" fmla="*/ 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8">
                  <a:moveTo>
                    <a:pt x="56" y="6"/>
                  </a:moveTo>
                  <a:cubicBezTo>
                    <a:pt x="56" y="6"/>
                    <a:pt x="17" y="0"/>
                    <a:pt x="14" y="27"/>
                  </a:cubicBezTo>
                  <a:cubicBezTo>
                    <a:pt x="14" y="27"/>
                    <a:pt x="11" y="47"/>
                    <a:pt x="0" y="51"/>
                  </a:cubicBezTo>
                  <a:cubicBezTo>
                    <a:pt x="0" y="51"/>
                    <a:pt x="19" y="68"/>
                    <a:pt x="42" y="49"/>
                  </a:cubicBezTo>
                  <a:cubicBezTo>
                    <a:pt x="42" y="49"/>
                    <a:pt x="64" y="30"/>
                    <a:pt x="56" y="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686300" y="4304505"/>
            <a:ext cx="685006" cy="791371"/>
            <a:chOff x="4686300" y="4304505"/>
            <a:chExt cx="685006" cy="791371"/>
          </a:xfrm>
        </p:grpSpPr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4686300" y="4659313"/>
              <a:ext cx="398463" cy="436563"/>
            </a:xfrm>
            <a:custGeom>
              <a:avLst/>
              <a:gdLst>
                <a:gd name="T0" fmla="*/ 55 w 63"/>
                <a:gd name="T1" fmla="*/ 6 h 69"/>
                <a:gd name="T2" fmla="*/ 13 w 63"/>
                <a:gd name="T3" fmla="*/ 28 h 69"/>
                <a:gd name="T4" fmla="*/ 0 w 63"/>
                <a:gd name="T5" fmla="*/ 52 h 69"/>
                <a:gd name="T6" fmla="*/ 42 w 63"/>
                <a:gd name="T7" fmla="*/ 49 h 69"/>
                <a:gd name="T8" fmla="*/ 55 w 63"/>
                <a:gd name="T9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9">
                  <a:moveTo>
                    <a:pt x="55" y="6"/>
                  </a:moveTo>
                  <a:cubicBezTo>
                    <a:pt x="55" y="6"/>
                    <a:pt x="16" y="0"/>
                    <a:pt x="13" y="28"/>
                  </a:cubicBezTo>
                  <a:cubicBezTo>
                    <a:pt x="13" y="28"/>
                    <a:pt x="10" y="48"/>
                    <a:pt x="0" y="52"/>
                  </a:cubicBezTo>
                  <a:cubicBezTo>
                    <a:pt x="0" y="52"/>
                    <a:pt x="18" y="69"/>
                    <a:pt x="42" y="49"/>
                  </a:cubicBezTo>
                  <a:cubicBezTo>
                    <a:pt x="42" y="49"/>
                    <a:pt x="63" y="30"/>
                    <a:pt x="55" y="6"/>
                  </a:cubicBezTo>
                  <a:close/>
                </a:path>
              </a:pathLst>
            </a:custGeom>
            <a:solidFill>
              <a:srgbClr val="FEE8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 flipH="1" flipV="1">
              <a:off x="4972843" y="4304505"/>
              <a:ext cx="398463" cy="436563"/>
            </a:xfrm>
            <a:custGeom>
              <a:avLst/>
              <a:gdLst>
                <a:gd name="T0" fmla="*/ 55 w 63"/>
                <a:gd name="T1" fmla="*/ 6 h 69"/>
                <a:gd name="T2" fmla="*/ 13 w 63"/>
                <a:gd name="T3" fmla="*/ 28 h 69"/>
                <a:gd name="T4" fmla="*/ 0 w 63"/>
                <a:gd name="T5" fmla="*/ 52 h 69"/>
                <a:gd name="T6" fmla="*/ 42 w 63"/>
                <a:gd name="T7" fmla="*/ 49 h 69"/>
                <a:gd name="T8" fmla="*/ 55 w 63"/>
                <a:gd name="T9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9">
                  <a:moveTo>
                    <a:pt x="55" y="6"/>
                  </a:moveTo>
                  <a:cubicBezTo>
                    <a:pt x="55" y="6"/>
                    <a:pt x="16" y="0"/>
                    <a:pt x="13" y="28"/>
                  </a:cubicBezTo>
                  <a:cubicBezTo>
                    <a:pt x="13" y="28"/>
                    <a:pt x="10" y="48"/>
                    <a:pt x="0" y="52"/>
                  </a:cubicBezTo>
                  <a:cubicBezTo>
                    <a:pt x="0" y="52"/>
                    <a:pt x="18" y="69"/>
                    <a:pt x="42" y="49"/>
                  </a:cubicBezTo>
                  <a:cubicBezTo>
                    <a:pt x="42" y="49"/>
                    <a:pt x="63" y="30"/>
                    <a:pt x="55" y="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Freeform 115"/>
          <p:cNvSpPr>
            <a:spLocks/>
          </p:cNvSpPr>
          <p:nvPr/>
        </p:nvSpPr>
        <p:spPr bwMode="auto">
          <a:xfrm>
            <a:off x="11128053" y="-351616"/>
            <a:ext cx="1063947" cy="351616"/>
          </a:xfrm>
          <a:custGeom>
            <a:avLst/>
            <a:gdLst>
              <a:gd name="T0" fmla="*/ 283 w 283"/>
              <a:gd name="T1" fmla="*/ 68 h 68"/>
              <a:gd name="T2" fmla="*/ 283 w 283"/>
              <a:gd name="T3" fmla="*/ 65 h 68"/>
              <a:gd name="T4" fmla="*/ 263 w 283"/>
              <a:gd name="T5" fmla="*/ 44 h 68"/>
              <a:gd name="T6" fmla="*/ 258 w 283"/>
              <a:gd name="T7" fmla="*/ 45 h 68"/>
              <a:gd name="T8" fmla="*/ 241 w 283"/>
              <a:gd name="T9" fmla="*/ 25 h 68"/>
              <a:gd name="T10" fmla="*/ 201 w 283"/>
              <a:gd name="T11" fmla="*/ 0 h 68"/>
              <a:gd name="T12" fmla="*/ 163 w 283"/>
              <a:gd name="T13" fmla="*/ 20 h 68"/>
              <a:gd name="T14" fmla="*/ 140 w 283"/>
              <a:gd name="T15" fmla="*/ 10 h 68"/>
              <a:gd name="T16" fmla="*/ 112 w 283"/>
              <a:gd name="T17" fmla="*/ 26 h 68"/>
              <a:gd name="T18" fmla="*/ 78 w 283"/>
              <a:gd name="T19" fmla="*/ 10 h 68"/>
              <a:gd name="T20" fmla="*/ 39 w 283"/>
              <a:gd name="T21" fmla="*/ 33 h 68"/>
              <a:gd name="T22" fmla="*/ 0 w 283"/>
              <a:gd name="T23" fmla="*/ 68 h 68"/>
              <a:gd name="T24" fmla="*/ 283 w 283"/>
              <a:gd name="T25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3" h="68">
                <a:moveTo>
                  <a:pt x="283" y="68"/>
                </a:moveTo>
                <a:cubicBezTo>
                  <a:pt x="283" y="67"/>
                  <a:pt x="283" y="66"/>
                  <a:pt x="283" y="65"/>
                </a:cubicBezTo>
                <a:cubicBezTo>
                  <a:pt x="283" y="53"/>
                  <a:pt x="274" y="44"/>
                  <a:pt x="263" y="44"/>
                </a:cubicBezTo>
                <a:cubicBezTo>
                  <a:pt x="261" y="44"/>
                  <a:pt x="260" y="44"/>
                  <a:pt x="258" y="45"/>
                </a:cubicBezTo>
                <a:cubicBezTo>
                  <a:pt x="255" y="36"/>
                  <a:pt x="248" y="30"/>
                  <a:pt x="241" y="25"/>
                </a:cubicBezTo>
                <a:cubicBezTo>
                  <a:pt x="233" y="10"/>
                  <a:pt x="218" y="0"/>
                  <a:pt x="201" y="0"/>
                </a:cubicBezTo>
                <a:cubicBezTo>
                  <a:pt x="185" y="0"/>
                  <a:pt x="171" y="8"/>
                  <a:pt x="163" y="20"/>
                </a:cubicBezTo>
                <a:cubicBezTo>
                  <a:pt x="157" y="14"/>
                  <a:pt x="149" y="10"/>
                  <a:pt x="140" y="10"/>
                </a:cubicBezTo>
                <a:cubicBezTo>
                  <a:pt x="128" y="10"/>
                  <a:pt x="117" y="17"/>
                  <a:pt x="112" y="26"/>
                </a:cubicBezTo>
                <a:cubicBezTo>
                  <a:pt x="104" y="16"/>
                  <a:pt x="91" y="10"/>
                  <a:pt x="78" y="10"/>
                </a:cubicBezTo>
                <a:cubicBezTo>
                  <a:pt x="61" y="10"/>
                  <a:pt x="47" y="19"/>
                  <a:pt x="39" y="33"/>
                </a:cubicBezTo>
                <a:cubicBezTo>
                  <a:pt x="20" y="34"/>
                  <a:pt x="4" y="49"/>
                  <a:pt x="0" y="68"/>
                </a:cubicBezTo>
                <a:lnTo>
                  <a:pt x="283" y="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3" name="Freeform 115"/>
          <p:cNvSpPr>
            <a:spLocks/>
          </p:cNvSpPr>
          <p:nvPr/>
        </p:nvSpPr>
        <p:spPr bwMode="auto">
          <a:xfrm>
            <a:off x="8211853" y="-819150"/>
            <a:ext cx="2075147" cy="685800"/>
          </a:xfrm>
          <a:custGeom>
            <a:avLst/>
            <a:gdLst>
              <a:gd name="T0" fmla="*/ 283 w 283"/>
              <a:gd name="T1" fmla="*/ 68 h 68"/>
              <a:gd name="T2" fmla="*/ 283 w 283"/>
              <a:gd name="T3" fmla="*/ 65 h 68"/>
              <a:gd name="T4" fmla="*/ 263 w 283"/>
              <a:gd name="T5" fmla="*/ 44 h 68"/>
              <a:gd name="T6" fmla="*/ 258 w 283"/>
              <a:gd name="T7" fmla="*/ 45 h 68"/>
              <a:gd name="T8" fmla="*/ 241 w 283"/>
              <a:gd name="T9" fmla="*/ 25 h 68"/>
              <a:gd name="T10" fmla="*/ 201 w 283"/>
              <a:gd name="T11" fmla="*/ 0 h 68"/>
              <a:gd name="T12" fmla="*/ 163 w 283"/>
              <a:gd name="T13" fmla="*/ 20 h 68"/>
              <a:gd name="T14" fmla="*/ 140 w 283"/>
              <a:gd name="T15" fmla="*/ 10 h 68"/>
              <a:gd name="T16" fmla="*/ 112 w 283"/>
              <a:gd name="T17" fmla="*/ 26 h 68"/>
              <a:gd name="T18" fmla="*/ 78 w 283"/>
              <a:gd name="T19" fmla="*/ 10 h 68"/>
              <a:gd name="T20" fmla="*/ 39 w 283"/>
              <a:gd name="T21" fmla="*/ 33 h 68"/>
              <a:gd name="T22" fmla="*/ 0 w 283"/>
              <a:gd name="T23" fmla="*/ 68 h 68"/>
              <a:gd name="T24" fmla="*/ 283 w 283"/>
              <a:gd name="T25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3" h="68">
                <a:moveTo>
                  <a:pt x="283" y="68"/>
                </a:moveTo>
                <a:cubicBezTo>
                  <a:pt x="283" y="67"/>
                  <a:pt x="283" y="66"/>
                  <a:pt x="283" y="65"/>
                </a:cubicBezTo>
                <a:cubicBezTo>
                  <a:pt x="283" y="53"/>
                  <a:pt x="274" y="44"/>
                  <a:pt x="263" y="44"/>
                </a:cubicBezTo>
                <a:cubicBezTo>
                  <a:pt x="261" y="44"/>
                  <a:pt x="260" y="44"/>
                  <a:pt x="258" y="45"/>
                </a:cubicBezTo>
                <a:cubicBezTo>
                  <a:pt x="255" y="36"/>
                  <a:pt x="248" y="30"/>
                  <a:pt x="241" y="25"/>
                </a:cubicBezTo>
                <a:cubicBezTo>
                  <a:pt x="233" y="10"/>
                  <a:pt x="218" y="0"/>
                  <a:pt x="201" y="0"/>
                </a:cubicBezTo>
                <a:cubicBezTo>
                  <a:pt x="185" y="0"/>
                  <a:pt x="171" y="8"/>
                  <a:pt x="163" y="20"/>
                </a:cubicBezTo>
                <a:cubicBezTo>
                  <a:pt x="157" y="14"/>
                  <a:pt x="149" y="10"/>
                  <a:pt x="140" y="10"/>
                </a:cubicBezTo>
                <a:cubicBezTo>
                  <a:pt x="128" y="10"/>
                  <a:pt x="117" y="17"/>
                  <a:pt x="112" y="26"/>
                </a:cubicBezTo>
                <a:cubicBezTo>
                  <a:pt x="104" y="16"/>
                  <a:pt x="91" y="10"/>
                  <a:pt x="78" y="10"/>
                </a:cubicBezTo>
                <a:cubicBezTo>
                  <a:pt x="61" y="10"/>
                  <a:pt x="47" y="19"/>
                  <a:pt x="39" y="33"/>
                </a:cubicBezTo>
                <a:cubicBezTo>
                  <a:pt x="20" y="34"/>
                  <a:pt x="4" y="49"/>
                  <a:pt x="0" y="68"/>
                </a:cubicBezTo>
                <a:lnTo>
                  <a:pt x="283" y="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4" name="Freeform 115"/>
          <p:cNvSpPr>
            <a:spLocks/>
          </p:cNvSpPr>
          <p:nvPr/>
        </p:nvSpPr>
        <p:spPr bwMode="auto">
          <a:xfrm>
            <a:off x="6230938" y="-620448"/>
            <a:ext cx="1626903" cy="537663"/>
          </a:xfrm>
          <a:custGeom>
            <a:avLst/>
            <a:gdLst>
              <a:gd name="T0" fmla="*/ 283 w 283"/>
              <a:gd name="T1" fmla="*/ 68 h 68"/>
              <a:gd name="T2" fmla="*/ 283 w 283"/>
              <a:gd name="T3" fmla="*/ 65 h 68"/>
              <a:gd name="T4" fmla="*/ 263 w 283"/>
              <a:gd name="T5" fmla="*/ 44 h 68"/>
              <a:gd name="T6" fmla="*/ 258 w 283"/>
              <a:gd name="T7" fmla="*/ 45 h 68"/>
              <a:gd name="T8" fmla="*/ 241 w 283"/>
              <a:gd name="T9" fmla="*/ 25 h 68"/>
              <a:gd name="T10" fmla="*/ 201 w 283"/>
              <a:gd name="T11" fmla="*/ 0 h 68"/>
              <a:gd name="T12" fmla="*/ 163 w 283"/>
              <a:gd name="T13" fmla="*/ 20 h 68"/>
              <a:gd name="T14" fmla="*/ 140 w 283"/>
              <a:gd name="T15" fmla="*/ 10 h 68"/>
              <a:gd name="T16" fmla="*/ 112 w 283"/>
              <a:gd name="T17" fmla="*/ 26 h 68"/>
              <a:gd name="T18" fmla="*/ 78 w 283"/>
              <a:gd name="T19" fmla="*/ 10 h 68"/>
              <a:gd name="T20" fmla="*/ 39 w 283"/>
              <a:gd name="T21" fmla="*/ 33 h 68"/>
              <a:gd name="T22" fmla="*/ 0 w 283"/>
              <a:gd name="T23" fmla="*/ 68 h 68"/>
              <a:gd name="T24" fmla="*/ 283 w 283"/>
              <a:gd name="T25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3" h="68">
                <a:moveTo>
                  <a:pt x="283" y="68"/>
                </a:moveTo>
                <a:cubicBezTo>
                  <a:pt x="283" y="67"/>
                  <a:pt x="283" y="66"/>
                  <a:pt x="283" y="65"/>
                </a:cubicBezTo>
                <a:cubicBezTo>
                  <a:pt x="283" y="53"/>
                  <a:pt x="274" y="44"/>
                  <a:pt x="263" y="44"/>
                </a:cubicBezTo>
                <a:cubicBezTo>
                  <a:pt x="261" y="44"/>
                  <a:pt x="260" y="44"/>
                  <a:pt x="258" y="45"/>
                </a:cubicBezTo>
                <a:cubicBezTo>
                  <a:pt x="255" y="36"/>
                  <a:pt x="248" y="30"/>
                  <a:pt x="241" y="25"/>
                </a:cubicBezTo>
                <a:cubicBezTo>
                  <a:pt x="233" y="10"/>
                  <a:pt x="218" y="0"/>
                  <a:pt x="201" y="0"/>
                </a:cubicBezTo>
                <a:cubicBezTo>
                  <a:pt x="185" y="0"/>
                  <a:pt x="171" y="8"/>
                  <a:pt x="163" y="20"/>
                </a:cubicBezTo>
                <a:cubicBezTo>
                  <a:pt x="157" y="14"/>
                  <a:pt x="149" y="10"/>
                  <a:pt x="140" y="10"/>
                </a:cubicBezTo>
                <a:cubicBezTo>
                  <a:pt x="128" y="10"/>
                  <a:pt x="117" y="17"/>
                  <a:pt x="112" y="26"/>
                </a:cubicBezTo>
                <a:cubicBezTo>
                  <a:pt x="104" y="16"/>
                  <a:pt x="91" y="10"/>
                  <a:pt x="78" y="10"/>
                </a:cubicBezTo>
                <a:cubicBezTo>
                  <a:pt x="61" y="10"/>
                  <a:pt x="47" y="19"/>
                  <a:pt x="39" y="33"/>
                </a:cubicBezTo>
                <a:cubicBezTo>
                  <a:pt x="20" y="34"/>
                  <a:pt x="4" y="49"/>
                  <a:pt x="0" y="68"/>
                </a:cubicBezTo>
                <a:lnTo>
                  <a:pt x="283" y="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5" name="Freeform 115"/>
          <p:cNvSpPr>
            <a:spLocks/>
          </p:cNvSpPr>
          <p:nvPr/>
        </p:nvSpPr>
        <p:spPr bwMode="auto">
          <a:xfrm>
            <a:off x="3980147" y="-619639"/>
            <a:ext cx="1626903" cy="537663"/>
          </a:xfrm>
          <a:custGeom>
            <a:avLst/>
            <a:gdLst>
              <a:gd name="T0" fmla="*/ 283 w 283"/>
              <a:gd name="T1" fmla="*/ 68 h 68"/>
              <a:gd name="T2" fmla="*/ 283 w 283"/>
              <a:gd name="T3" fmla="*/ 65 h 68"/>
              <a:gd name="T4" fmla="*/ 263 w 283"/>
              <a:gd name="T5" fmla="*/ 44 h 68"/>
              <a:gd name="T6" fmla="*/ 258 w 283"/>
              <a:gd name="T7" fmla="*/ 45 h 68"/>
              <a:gd name="T8" fmla="*/ 241 w 283"/>
              <a:gd name="T9" fmla="*/ 25 h 68"/>
              <a:gd name="T10" fmla="*/ 201 w 283"/>
              <a:gd name="T11" fmla="*/ 0 h 68"/>
              <a:gd name="T12" fmla="*/ 163 w 283"/>
              <a:gd name="T13" fmla="*/ 20 h 68"/>
              <a:gd name="T14" fmla="*/ 140 w 283"/>
              <a:gd name="T15" fmla="*/ 10 h 68"/>
              <a:gd name="T16" fmla="*/ 112 w 283"/>
              <a:gd name="T17" fmla="*/ 26 h 68"/>
              <a:gd name="T18" fmla="*/ 78 w 283"/>
              <a:gd name="T19" fmla="*/ 10 h 68"/>
              <a:gd name="T20" fmla="*/ 39 w 283"/>
              <a:gd name="T21" fmla="*/ 33 h 68"/>
              <a:gd name="T22" fmla="*/ 0 w 283"/>
              <a:gd name="T23" fmla="*/ 68 h 68"/>
              <a:gd name="T24" fmla="*/ 283 w 283"/>
              <a:gd name="T25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3" h="68">
                <a:moveTo>
                  <a:pt x="283" y="68"/>
                </a:moveTo>
                <a:cubicBezTo>
                  <a:pt x="283" y="67"/>
                  <a:pt x="283" y="66"/>
                  <a:pt x="283" y="65"/>
                </a:cubicBezTo>
                <a:cubicBezTo>
                  <a:pt x="283" y="53"/>
                  <a:pt x="274" y="44"/>
                  <a:pt x="263" y="44"/>
                </a:cubicBezTo>
                <a:cubicBezTo>
                  <a:pt x="261" y="44"/>
                  <a:pt x="260" y="44"/>
                  <a:pt x="258" y="45"/>
                </a:cubicBezTo>
                <a:cubicBezTo>
                  <a:pt x="255" y="36"/>
                  <a:pt x="248" y="30"/>
                  <a:pt x="241" y="25"/>
                </a:cubicBezTo>
                <a:cubicBezTo>
                  <a:pt x="233" y="10"/>
                  <a:pt x="218" y="0"/>
                  <a:pt x="201" y="0"/>
                </a:cubicBezTo>
                <a:cubicBezTo>
                  <a:pt x="185" y="0"/>
                  <a:pt x="171" y="8"/>
                  <a:pt x="163" y="20"/>
                </a:cubicBezTo>
                <a:cubicBezTo>
                  <a:pt x="157" y="14"/>
                  <a:pt x="149" y="10"/>
                  <a:pt x="140" y="10"/>
                </a:cubicBezTo>
                <a:cubicBezTo>
                  <a:pt x="128" y="10"/>
                  <a:pt x="117" y="17"/>
                  <a:pt x="112" y="26"/>
                </a:cubicBezTo>
                <a:cubicBezTo>
                  <a:pt x="104" y="16"/>
                  <a:pt x="91" y="10"/>
                  <a:pt x="78" y="10"/>
                </a:cubicBezTo>
                <a:cubicBezTo>
                  <a:pt x="61" y="10"/>
                  <a:pt x="47" y="19"/>
                  <a:pt x="39" y="33"/>
                </a:cubicBezTo>
                <a:cubicBezTo>
                  <a:pt x="20" y="34"/>
                  <a:pt x="4" y="49"/>
                  <a:pt x="0" y="68"/>
                </a:cubicBezTo>
                <a:lnTo>
                  <a:pt x="283" y="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6" name="Freeform 115"/>
          <p:cNvSpPr>
            <a:spLocks/>
          </p:cNvSpPr>
          <p:nvPr/>
        </p:nvSpPr>
        <p:spPr bwMode="auto">
          <a:xfrm>
            <a:off x="1531590" y="-620448"/>
            <a:ext cx="1626903" cy="537663"/>
          </a:xfrm>
          <a:custGeom>
            <a:avLst/>
            <a:gdLst>
              <a:gd name="T0" fmla="*/ 283 w 283"/>
              <a:gd name="T1" fmla="*/ 68 h 68"/>
              <a:gd name="T2" fmla="*/ 283 w 283"/>
              <a:gd name="T3" fmla="*/ 65 h 68"/>
              <a:gd name="T4" fmla="*/ 263 w 283"/>
              <a:gd name="T5" fmla="*/ 44 h 68"/>
              <a:gd name="T6" fmla="*/ 258 w 283"/>
              <a:gd name="T7" fmla="*/ 45 h 68"/>
              <a:gd name="T8" fmla="*/ 241 w 283"/>
              <a:gd name="T9" fmla="*/ 25 h 68"/>
              <a:gd name="T10" fmla="*/ 201 w 283"/>
              <a:gd name="T11" fmla="*/ 0 h 68"/>
              <a:gd name="T12" fmla="*/ 163 w 283"/>
              <a:gd name="T13" fmla="*/ 20 h 68"/>
              <a:gd name="T14" fmla="*/ 140 w 283"/>
              <a:gd name="T15" fmla="*/ 10 h 68"/>
              <a:gd name="T16" fmla="*/ 112 w 283"/>
              <a:gd name="T17" fmla="*/ 26 h 68"/>
              <a:gd name="T18" fmla="*/ 78 w 283"/>
              <a:gd name="T19" fmla="*/ 10 h 68"/>
              <a:gd name="T20" fmla="*/ 39 w 283"/>
              <a:gd name="T21" fmla="*/ 33 h 68"/>
              <a:gd name="T22" fmla="*/ 0 w 283"/>
              <a:gd name="T23" fmla="*/ 68 h 68"/>
              <a:gd name="T24" fmla="*/ 283 w 283"/>
              <a:gd name="T25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3" h="68">
                <a:moveTo>
                  <a:pt x="283" y="68"/>
                </a:moveTo>
                <a:cubicBezTo>
                  <a:pt x="283" y="67"/>
                  <a:pt x="283" y="66"/>
                  <a:pt x="283" y="65"/>
                </a:cubicBezTo>
                <a:cubicBezTo>
                  <a:pt x="283" y="53"/>
                  <a:pt x="274" y="44"/>
                  <a:pt x="263" y="44"/>
                </a:cubicBezTo>
                <a:cubicBezTo>
                  <a:pt x="261" y="44"/>
                  <a:pt x="260" y="44"/>
                  <a:pt x="258" y="45"/>
                </a:cubicBezTo>
                <a:cubicBezTo>
                  <a:pt x="255" y="36"/>
                  <a:pt x="248" y="30"/>
                  <a:pt x="241" y="25"/>
                </a:cubicBezTo>
                <a:cubicBezTo>
                  <a:pt x="233" y="10"/>
                  <a:pt x="218" y="0"/>
                  <a:pt x="201" y="0"/>
                </a:cubicBezTo>
                <a:cubicBezTo>
                  <a:pt x="185" y="0"/>
                  <a:pt x="171" y="8"/>
                  <a:pt x="163" y="20"/>
                </a:cubicBezTo>
                <a:cubicBezTo>
                  <a:pt x="157" y="14"/>
                  <a:pt x="149" y="10"/>
                  <a:pt x="140" y="10"/>
                </a:cubicBezTo>
                <a:cubicBezTo>
                  <a:pt x="128" y="10"/>
                  <a:pt x="117" y="17"/>
                  <a:pt x="112" y="26"/>
                </a:cubicBezTo>
                <a:cubicBezTo>
                  <a:pt x="104" y="16"/>
                  <a:pt x="91" y="10"/>
                  <a:pt x="78" y="10"/>
                </a:cubicBezTo>
                <a:cubicBezTo>
                  <a:pt x="61" y="10"/>
                  <a:pt x="47" y="19"/>
                  <a:pt x="39" y="33"/>
                </a:cubicBezTo>
                <a:cubicBezTo>
                  <a:pt x="20" y="34"/>
                  <a:pt x="4" y="49"/>
                  <a:pt x="0" y="68"/>
                </a:cubicBezTo>
                <a:lnTo>
                  <a:pt x="283" y="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7" name="Freeform 115"/>
          <p:cNvSpPr>
            <a:spLocks/>
          </p:cNvSpPr>
          <p:nvPr/>
        </p:nvSpPr>
        <p:spPr bwMode="auto">
          <a:xfrm>
            <a:off x="9755026" y="-1918619"/>
            <a:ext cx="1063947" cy="351616"/>
          </a:xfrm>
          <a:custGeom>
            <a:avLst/>
            <a:gdLst>
              <a:gd name="T0" fmla="*/ 283 w 283"/>
              <a:gd name="T1" fmla="*/ 68 h 68"/>
              <a:gd name="T2" fmla="*/ 283 w 283"/>
              <a:gd name="T3" fmla="*/ 65 h 68"/>
              <a:gd name="T4" fmla="*/ 263 w 283"/>
              <a:gd name="T5" fmla="*/ 44 h 68"/>
              <a:gd name="T6" fmla="*/ 258 w 283"/>
              <a:gd name="T7" fmla="*/ 45 h 68"/>
              <a:gd name="T8" fmla="*/ 241 w 283"/>
              <a:gd name="T9" fmla="*/ 25 h 68"/>
              <a:gd name="T10" fmla="*/ 201 w 283"/>
              <a:gd name="T11" fmla="*/ 0 h 68"/>
              <a:gd name="T12" fmla="*/ 163 w 283"/>
              <a:gd name="T13" fmla="*/ 20 h 68"/>
              <a:gd name="T14" fmla="*/ 140 w 283"/>
              <a:gd name="T15" fmla="*/ 10 h 68"/>
              <a:gd name="T16" fmla="*/ 112 w 283"/>
              <a:gd name="T17" fmla="*/ 26 h 68"/>
              <a:gd name="T18" fmla="*/ 78 w 283"/>
              <a:gd name="T19" fmla="*/ 10 h 68"/>
              <a:gd name="T20" fmla="*/ 39 w 283"/>
              <a:gd name="T21" fmla="*/ 33 h 68"/>
              <a:gd name="T22" fmla="*/ 0 w 283"/>
              <a:gd name="T23" fmla="*/ 68 h 68"/>
              <a:gd name="T24" fmla="*/ 283 w 283"/>
              <a:gd name="T25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3" h="68">
                <a:moveTo>
                  <a:pt x="283" y="68"/>
                </a:moveTo>
                <a:cubicBezTo>
                  <a:pt x="283" y="67"/>
                  <a:pt x="283" y="66"/>
                  <a:pt x="283" y="65"/>
                </a:cubicBezTo>
                <a:cubicBezTo>
                  <a:pt x="283" y="53"/>
                  <a:pt x="274" y="44"/>
                  <a:pt x="263" y="44"/>
                </a:cubicBezTo>
                <a:cubicBezTo>
                  <a:pt x="261" y="44"/>
                  <a:pt x="260" y="44"/>
                  <a:pt x="258" y="45"/>
                </a:cubicBezTo>
                <a:cubicBezTo>
                  <a:pt x="255" y="36"/>
                  <a:pt x="248" y="30"/>
                  <a:pt x="241" y="25"/>
                </a:cubicBezTo>
                <a:cubicBezTo>
                  <a:pt x="233" y="10"/>
                  <a:pt x="218" y="0"/>
                  <a:pt x="201" y="0"/>
                </a:cubicBezTo>
                <a:cubicBezTo>
                  <a:pt x="185" y="0"/>
                  <a:pt x="171" y="8"/>
                  <a:pt x="163" y="20"/>
                </a:cubicBezTo>
                <a:cubicBezTo>
                  <a:pt x="157" y="14"/>
                  <a:pt x="149" y="10"/>
                  <a:pt x="140" y="10"/>
                </a:cubicBezTo>
                <a:cubicBezTo>
                  <a:pt x="128" y="10"/>
                  <a:pt x="117" y="17"/>
                  <a:pt x="112" y="26"/>
                </a:cubicBezTo>
                <a:cubicBezTo>
                  <a:pt x="104" y="16"/>
                  <a:pt x="91" y="10"/>
                  <a:pt x="78" y="10"/>
                </a:cubicBezTo>
                <a:cubicBezTo>
                  <a:pt x="61" y="10"/>
                  <a:pt x="47" y="19"/>
                  <a:pt x="39" y="33"/>
                </a:cubicBezTo>
                <a:cubicBezTo>
                  <a:pt x="20" y="34"/>
                  <a:pt x="4" y="49"/>
                  <a:pt x="0" y="68"/>
                </a:cubicBezTo>
                <a:lnTo>
                  <a:pt x="283" y="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8" name="Freeform 115"/>
          <p:cNvSpPr>
            <a:spLocks/>
          </p:cNvSpPr>
          <p:nvPr/>
        </p:nvSpPr>
        <p:spPr bwMode="auto">
          <a:xfrm>
            <a:off x="11571755" y="-2428611"/>
            <a:ext cx="2075147" cy="685800"/>
          </a:xfrm>
          <a:custGeom>
            <a:avLst/>
            <a:gdLst>
              <a:gd name="T0" fmla="*/ 283 w 283"/>
              <a:gd name="T1" fmla="*/ 68 h 68"/>
              <a:gd name="T2" fmla="*/ 283 w 283"/>
              <a:gd name="T3" fmla="*/ 65 h 68"/>
              <a:gd name="T4" fmla="*/ 263 w 283"/>
              <a:gd name="T5" fmla="*/ 44 h 68"/>
              <a:gd name="T6" fmla="*/ 258 w 283"/>
              <a:gd name="T7" fmla="*/ 45 h 68"/>
              <a:gd name="T8" fmla="*/ 241 w 283"/>
              <a:gd name="T9" fmla="*/ 25 h 68"/>
              <a:gd name="T10" fmla="*/ 201 w 283"/>
              <a:gd name="T11" fmla="*/ 0 h 68"/>
              <a:gd name="T12" fmla="*/ 163 w 283"/>
              <a:gd name="T13" fmla="*/ 20 h 68"/>
              <a:gd name="T14" fmla="*/ 140 w 283"/>
              <a:gd name="T15" fmla="*/ 10 h 68"/>
              <a:gd name="T16" fmla="*/ 112 w 283"/>
              <a:gd name="T17" fmla="*/ 26 h 68"/>
              <a:gd name="T18" fmla="*/ 78 w 283"/>
              <a:gd name="T19" fmla="*/ 10 h 68"/>
              <a:gd name="T20" fmla="*/ 39 w 283"/>
              <a:gd name="T21" fmla="*/ 33 h 68"/>
              <a:gd name="T22" fmla="*/ 0 w 283"/>
              <a:gd name="T23" fmla="*/ 68 h 68"/>
              <a:gd name="T24" fmla="*/ 283 w 283"/>
              <a:gd name="T25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3" h="68">
                <a:moveTo>
                  <a:pt x="283" y="68"/>
                </a:moveTo>
                <a:cubicBezTo>
                  <a:pt x="283" y="67"/>
                  <a:pt x="283" y="66"/>
                  <a:pt x="283" y="65"/>
                </a:cubicBezTo>
                <a:cubicBezTo>
                  <a:pt x="283" y="53"/>
                  <a:pt x="274" y="44"/>
                  <a:pt x="263" y="44"/>
                </a:cubicBezTo>
                <a:cubicBezTo>
                  <a:pt x="261" y="44"/>
                  <a:pt x="260" y="44"/>
                  <a:pt x="258" y="45"/>
                </a:cubicBezTo>
                <a:cubicBezTo>
                  <a:pt x="255" y="36"/>
                  <a:pt x="248" y="30"/>
                  <a:pt x="241" y="25"/>
                </a:cubicBezTo>
                <a:cubicBezTo>
                  <a:pt x="233" y="10"/>
                  <a:pt x="218" y="0"/>
                  <a:pt x="201" y="0"/>
                </a:cubicBezTo>
                <a:cubicBezTo>
                  <a:pt x="185" y="0"/>
                  <a:pt x="171" y="8"/>
                  <a:pt x="163" y="20"/>
                </a:cubicBezTo>
                <a:cubicBezTo>
                  <a:pt x="157" y="14"/>
                  <a:pt x="149" y="10"/>
                  <a:pt x="140" y="10"/>
                </a:cubicBezTo>
                <a:cubicBezTo>
                  <a:pt x="128" y="10"/>
                  <a:pt x="117" y="17"/>
                  <a:pt x="112" y="26"/>
                </a:cubicBezTo>
                <a:cubicBezTo>
                  <a:pt x="104" y="16"/>
                  <a:pt x="91" y="10"/>
                  <a:pt x="78" y="10"/>
                </a:cubicBezTo>
                <a:cubicBezTo>
                  <a:pt x="61" y="10"/>
                  <a:pt x="47" y="19"/>
                  <a:pt x="39" y="33"/>
                </a:cubicBezTo>
                <a:cubicBezTo>
                  <a:pt x="20" y="34"/>
                  <a:pt x="4" y="49"/>
                  <a:pt x="0" y="68"/>
                </a:cubicBezTo>
                <a:lnTo>
                  <a:pt x="283" y="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9" name="Freeform 115"/>
          <p:cNvSpPr>
            <a:spLocks/>
          </p:cNvSpPr>
          <p:nvPr/>
        </p:nvSpPr>
        <p:spPr bwMode="auto">
          <a:xfrm>
            <a:off x="12833451" y="-889280"/>
            <a:ext cx="1626903" cy="537663"/>
          </a:xfrm>
          <a:custGeom>
            <a:avLst/>
            <a:gdLst>
              <a:gd name="T0" fmla="*/ 283 w 283"/>
              <a:gd name="T1" fmla="*/ 68 h 68"/>
              <a:gd name="T2" fmla="*/ 283 w 283"/>
              <a:gd name="T3" fmla="*/ 65 h 68"/>
              <a:gd name="T4" fmla="*/ 263 w 283"/>
              <a:gd name="T5" fmla="*/ 44 h 68"/>
              <a:gd name="T6" fmla="*/ 258 w 283"/>
              <a:gd name="T7" fmla="*/ 45 h 68"/>
              <a:gd name="T8" fmla="*/ 241 w 283"/>
              <a:gd name="T9" fmla="*/ 25 h 68"/>
              <a:gd name="T10" fmla="*/ 201 w 283"/>
              <a:gd name="T11" fmla="*/ 0 h 68"/>
              <a:gd name="T12" fmla="*/ 163 w 283"/>
              <a:gd name="T13" fmla="*/ 20 h 68"/>
              <a:gd name="T14" fmla="*/ 140 w 283"/>
              <a:gd name="T15" fmla="*/ 10 h 68"/>
              <a:gd name="T16" fmla="*/ 112 w 283"/>
              <a:gd name="T17" fmla="*/ 26 h 68"/>
              <a:gd name="T18" fmla="*/ 78 w 283"/>
              <a:gd name="T19" fmla="*/ 10 h 68"/>
              <a:gd name="T20" fmla="*/ 39 w 283"/>
              <a:gd name="T21" fmla="*/ 33 h 68"/>
              <a:gd name="T22" fmla="*/ 0 w 283"/>
              <a:gd name="T23" fmla="*/ 68 h 68"/>
              <a:gd name="T24" fmla="*/ 283 w 283"/>
              <a:gd name="T25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3" h="68">
                <a:moveTo>
                  <a:pt x="283" y="68"/>
                </a:moveTo>
                <a:cubicBezTo>
                  <a:pt x="283" y="67"/>
                  <a:pt x="283" y="66"/>
                  <a:pt x="283" y="65"/>
                </a:cubicBezTo>
                <a:cubicBezTo>
                  <a:pt x="283" y="53"/>
                  <a:pt x="274" y="44"/>
                  <a:pt x="263" y="44"/>
                </a:cubicBezTo>
                <a:cubicBezTo>
                  <a:pt x="261" y="44"/>
                  <a:pt x="260" y="44"/>
                  <a:pt x="258" y="45"/>
                </a:cubicBezTo>
                <a:cubicBezTo>
                  <a:pt x="255" y="36"/>
                  <a:pt x="248" y="30"/>
                  <a:pt x="241" y="25"/>
                </a:cubicBezTo>
                <a:cubicBezTo>
                  <a:pt x="233" y="10"/>
                  <a:pt x="218" y="0"/>
                  <a:pt x="201" y="0"/>
                </a:cubicBezTo>
                <a:cubicBezTo>
                  <a:pt x="185" y="0"/>
                  <a:pt x="171" y="8"/>
                  <a:pt x="163" y="20"/>
                </a:cubicBezTo>
                <a:cubicBezTo>
                  <a:pt x="157" y="14"/>
                  <a:pt x="149" y="10"/>
                  <a:pt x="140" y="10"/>
                </a:cubicBezTo>
                <a:cubicBezTo>
                  <a:pt x="128" y="10"/>
                  <a:pt x="117" y="17"/>
                  <a:pt x="112" y="26"/>
                </a:cubicBezTo>
                <a:cubicBezTo>
                  <a:pt x="104" y="16"/>
                  <a:pt x="91" y="10"/>
                  <a:pt x="78" y="10"/>
                </a:cubicBezTo>
                <a:cubicBezTo>
                  <a:pt x="61" y="10"/>
                  <a:pt x="47" y="19"/>
                  <a:pt x="39" y="33"/>
                </a:cubicBezTo>
                <a:cubicBezTo>
                  <a:pt x="20" y="34"/>
                  <a:pt x="4" y="49"/>
                  <a:pt x="0" y="68"/>
                </a:cubicBezTo>
                <a:lnTo>
                  <a:pt x="283" y="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" name="Freeform 115"/>
          <p:cNvSpPr>
            <a:spLocks/>
          </p:cNvSpPr>
          <p:nvPr/>
        </p:nvSpPr>
        <p:spPr bwMode="auto">
          <a:xfrm>
            <a:off x="13270216" y="2367227"/>
            <a:ext cx="1626903" cy="537663"/>
          </a:xfrm>
          <a:custGeom>
            <a:avLst/>
            <a:gdLst>
              <a:gd name="T0" fmla="*/ 283 w 283"/>
              <a:gd name="T1" fmla="*/ 68 h 68"/>
              <a:gd name="T2" fmla="*/ 283 w 283"/>
              <a:gd name="T3" fmla="*/ 65 h 68"/>
              <a:gd name="T4" fmla="*/ 263 w 283"/>
              <a:gd name="T5" fmla="*/ 44 h 68"/>
              <a:gd name="T6" fmla="*/ 258 w 283"/>
              <a:gd name="T7" fmla="*/ 45 h 68"/>
              <a:gd name="T8" fmla="*/ 241 w 283"/>
              <a:gd name="T9" fmla="*/ 25 h 68"/>
              <a:gd name="T10" fmla="*/ 201 w 283"/>
              <a:gd name="T11" fmla="*/ 0 h 68"/>
              <a:gd name="T12" fmla="*/ 163 w 283"/>
              <a:gd name="T13" fmla="*/ 20 h 68"/>
              <a:gd name="T14" fmla="*/ 140 w 283"/>
              <a:gd name="T15" fmla="*/ 10 h 68"/>
              <a:gd name="T16" fmla="*/ 112 w 283"/>
              <a:gd name="T17" fmla="*/ 26 h 68"/>
              <a:gd name="T18" fmla="*/ 78 w 283"/>
              <a:gd name="T19" fmla="*/ 10 h 68"/>
              <a:gd name="T20" fmla="*/ 39 w 283"/>
              <a:gd name="T21" fmla="*/ 33 h 68"/>
              <a:gd name="T22" fmla="*/ 0 w 283"/>
              <a:gd name="T23" fmla="*/ 68 h 68"/>
              <a:gd name="T24" fmla="*/ 283 w 283"/>
              <a:gd name="T25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3" h="68">
                <a:moveTo>
                  <a:pt x="283" y="68"/>
                </a:moveTo>
                <a:cubicBezTo>
                  <a:pt x="283" y="67"/>
                  <a:pt x="283" y="66"/>
                  <a:pt x="283" y="65"/>
                </a:cubicBezTo>
                <a:cubicBezTo>
                  <a:pt x="283" y="53"/>
                  <a:pt x="274" y="44"/>
                  <a:pt x="263" y="44"/>
                </a:cubicBezTo>
                <a:cubicBezTo>
                  <a:pt x="261" y="44"/>
                  <a:pt x="260" y="44"/>
                  <a:pt x="258" y="45"/>
                </a:cubicBezTo>
                <a:cubicBezTo>
                  <a:pt x="255" y="36"/>
                  <a:pt x="248" y="30"/>
                  <a:pt x="241" y="25"/>
                </a:cubicBezTo>
                <a:cubicBezTo>
                  <a:pt x="233" y="10"/>
                  <a:pt x="218" y="0"/>
                  <a:pt x="201" y="0"/>
                </a:cubicBezTo>
                <a:cubicBezTo>
                  <a:pt x="185" y="0"/>
                  <a:pt x="171" y="8"/>
                  <a:pt x="163" y="20"/>
                </a:cubicBezTo>
                <a:cubicBezTo>
                  <a:pt x="157" y="14"/>
                  <a:pt x="149" y="10"/>
                  <a:pt x="140" y="10"/>
                </a:cubicBezTo>
                <a:cubicBezTo>
                  <a:pt x="128" y="10"/>
                  <a:pt x="117" y="17"/>
                  <a:pt x="112" y="26"/>
                </a:cubicBezTo>
                <a:cubicBezTo>
                  <a:pt x="104" y="16"/>
                  <a:pt x="91" y="10"/>
                  <a:pt x="78" y="10"/>
                </a:cubicBezTo>
                <a:cubicBezTo>
                  <a:pt x="61" y="10"/>
                  <a:pt x="47" y="19"/>
                  <a:pt x="39" y="33"/>
                </a:cubicBezTo>
                <a:cubicBezTo>
                  <a:pt x="20" y="34"/>
                  <a:pt x="4" y="49"/>
                  <a:pt x="0" y="68"/>
                </a:cubicBezTo>
                <a:lnTo>
                  <a:pt x="283" y="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" name="Freeform 115"/>
          <p:cNvSpPr>
            <a:spLocks/>
          </p:cNvSpPr>
          <p:nvPr/>
        </p:nvSpPr>
        <p:spPr bwMode="auto">
          <a:xfrm>
            <a:off x="12456765" y="732102"/>
            <a:ext cx="1626903" cy="537663"/>
          </a:xfrm>
          <a:custGeom>
            <a:avLst/>
            <a:gdLst>
              <a:gd name="T0" fmla="*/ 283 w 283"/>
              <a:gd name="T1" fmla="*/ 68 h 68"/>
              <a:gd name="T2" fmla="*/ 283 w 283"/>
              <a:gd name="T3" fmla="*/ 65 h 68"/>
              <a:gd name="T4" fmla="*/ 263 w 283"/>
              <a:gd name="T5" fmla="*/ 44 h 68"/>
              <a:gd name="T6" fmla="*/ 258 w 283"/>
              <a:gd name="T7" fmla="*/ 45 h 68"/>
              <a:gd name="T8" fmla="*/ 241 w 283"/>
              <a:gd name="T9" fmla="*/ 25 h 68"/>
              <a:gd name="T10" fmla="*/ 201 w 283"/>
              <a:gd name="T11" fmla="*/ 0 h 68"/>
              <a:gd name="T12" fmla="*/ 163 w 283"/>
              <a:gd name="T13" fmla="*/ 20 h 68"/>
              <a:gd name="T14" fmla="*/ 140 w 283"/>
              <a:gd name="T15" fmla="*/ 10 h 68"/>
              <a:gd name="T16" fmla="*/ 112 w 283"/>
              <a:gd name="T17" fmla="*/ 26 h 68"/>
              <a:gd name="T18" fmla="*/ 78 w 283"/>
              <a:gd name="T19" fmla="*/ 10 h 68"/>
              <a:gd name="T20" fmla="*/ 39 w 283"/>
              <a:gd name="T21" fmla="*/ 33 h 68"/>
              <a:gd name="T22" fmla="*/ 0 w 283"/>
              <a:gd name="T23" fmla="*/ 68 h 68"/>
              <a:gd name="T24" fmla="*/ 283 w 283"/>
              <a:gd name="T25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3" h="68">
                <a:moveTo>
                  <a:pt x="283" y="68"/>
                </a:moveTo>
                <a:cubicBezTo>
                  <a:pt x="283" y="67"/>
                  <a:pt x="283" y="66"/>
                  <a:pt x="283" y="65"/>
                </a:cubicBezTo>
                <a:cubicBezTo>
                  <a:pt x="283" y="53"/>
                  <a:pt x="274" y="44"/>
                  <a:pt x="263" y="44"/>
                </a:cubicBezTo>
                <a:cubicBezTo>
                  <a:pt x="261" y="44"/>
                  <a:pt x="260" y="44"/>
                  <a:pt x="258" y="45"/>
                </a:cubicBezTo>
                <a:cubicBezTo>
                  <a:pt x="255" y="36"/>
                  <a:pt x="248" y="30"/>
                  <a:pt x="241" y="25"/>
                </a:cubicBezTo>
                <a:cubicBezTo>
                  <a:pt x="233" y="10"/>
                  <a:pt x="218" y="0"/>
                  <a:pt x="201" y="0"/>
                </a:cubicBezTo>
                <a:cubicBezTo>
                  <a:pt x="185" y="0"/>
                  <a:pt x="171" y="8"/>
                  <a:pt x="163" y="20"/>
                </a:cubicBezTo>
                <a:cubicBezTo>
                  <a:pt x="157" y="14"/>
                  <a:pt x="149" y="10"/>
                  <a:pt x="140" y="10"/>
                </a:cubicBezTo>
                <a:cubicBezTo>
                  <a:pt x="128" y="10"/>
                  <a:pt x="117" y="17"/>
                  <a:pt x="112" y="26"/>
                </a:cubicBezTo>
                <a:cubicBezTo>
                  <a:pt x="104" y="16"/>
                  <a:pt x="91" y="10"/>
                  <a:pt x="78" y="10"/>
                </a:cubicBezTo>
                <a:cubicBezTo>
                  <a:pt x="61" y="10"/>
                  <a:pt x="47" y="19"/>
                  <a:pt x="39" y="33"/>
                </a:cubicBezTo>
                <a:cubicBezTo>
                  <a:pt x="20" y="34"/>
                  <a:pt x="4" y="49"/>
                  <a:pt x="0" y="68"/>
                </a:cubicBezTo>
                <a:lnTo>
                  <a:pt x="283" y="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880775" y="2026898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4800" dirty="0">
              <a:solidFill>
                <a:prstClr val="white"/>
              </a:solidFill>
              <a:latin typeface="站酷高端黑" panose="02010600030101010101" pitchFamily="2" charset="-122"/>
              <a:ea typeface="站酷高端黑" panose="02010600030101010101" pitchFamily="2" charset="-122"/>
            </a:endParaRPr>
          </a:p>
          <a:p>
            <a:r>
              <a:rPr lang="zh-CN" altLang="en-US" sz="4800" dirty="0">
                <a:solidFill>
                  <a:prstClr val="white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敢于</a:t>
            </a:r>
            <a:r>
              <a:rPr lang="zh-CN" altLang="en-US" sz="4800" dirty="0" smtClean="0">
                <a:solidFill>
                  <a:prstClr val="white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追求更高</a:t>
            </a:r>
            <a:endParaRPr lang="zh-CN" altLang="en-US" sz="4800" dirty="0">
              <a:solidFill>
                <a:prstClr val="white"/>
              </a:solidFill>
              <a:latin typeface="站酷高端黑" panose="02010600030101010101" pitchFamily="2" charset="-122"/>
              <a:ea typeface="站酷高端黑" panose="0201060003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880775" y="3611000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prstClr val="white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才能突破自身束缚，鸟瞰旅途风雨</a:t>
            </a:r>
            <a:endParaRPr lang="zh-CN" altLang="en-US" sz="2800" dirty="0">
              <a:solidFill>
                <a:prstClr val="white"/>
              </a:solidFill>
              <a:latin typeface="站酷高端黑" panose="02010600030101010101" pitchFamily="2" charset="-122"/>
              <a:ea typeface="站酷高端黑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896023" y="2032736"/>
            <a:ext cx="2031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4800" dirty="0">
              <a:solidFill>
                <a:prstClr val="white"/>
              </a:solidFill>
              <a:latin typeface="站酷高端黑" panose="02010600030101010101" pitchFamily="2" charset="-122"/>
              <a:ea typeface="站酷高端黑" panose="02010600030101010101" pitchFamily="2" charset="-122"/>
            </a:endParaRPr>
          </a:p>
          <a:p>
            <a:r>
              <a:rPr lang="zh-CN" altLang="en-US" sz="4800" dirty="0" smtClean="0">
                <a:solidFill>
                  <a:prstClr val="white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我们</a:t>
            </a:r>
            <a:r>
              <a:rPr lang="zh-CN" altLang="en-US" sz="4800" dirty="0">
                <a:solidFill>
                  <a:prstClr val="white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将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5896023" y="3616838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prstClr val="white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再接再厉，再创辉煌！</a:t>
            </a:r>
            <a:endParaRPr lang="zh-CN" altLang="en-US" sz="2800" dirty="0">
              <a:solidFill>
                <a:prstClr val="white"/>
              </a:solidFill>
              <a:latin typeface="站酷高端黑" panose="02010600030101010101" pitchFamily="2" charset="-122"/>
              <a:ea typeface="站酷高端黑" panose="02010600030101010101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879043" y="1704226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1594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2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839072" y="1699460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0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787722" y="1702417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1594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1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746135" y="1699461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5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727992" y="1509490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727992" y="1509490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" y="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" y="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fill="hold" grpId="2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" dur="2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2" fill="hold" grpId="0" nodeType="withEffect" p14:presetBounceEnd="7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0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1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3" fill="hold" grpId="0" nodeType="withEffect" p14:presetBounceEnd="7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 p14:presetBounceEnd="7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9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2" fill="hold" grpId="0" nodeType="withEffect" p14:presetBounceEnd="7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2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3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9" fill="hold" grpId="0" nodeType="withEffect" p14:presetBounceEnd="7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6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7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xit" presetSubtype="0" fill="hold" grpId="2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6" presetClass="emph" presetSubtype="0" repeatCount="indefinite" autoRev="1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70" dur="2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repeatCount="indefinite" autoRev="1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2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repeatCount="indefinite" autoRev="1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2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92000" y="9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repeatCount="indefinite" autoRev="1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2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64" presetClass="path" presetSubtype="0" accel="50000" decel="50000" fill="hold" grpId="2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8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64" presetClass="path" presetSubtype="0" accel="50000" decel="50000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87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" presetID="64" presetClass="path" presetSubtype="0" accel="50000" decel="50000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8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64" presetClass="path" presetSubtype="0" accel="50000" decel="50000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9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2" presetID="64" presetClass="path" presetSubtype="0" accel="50000" decel="50000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9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" presetID="64" presetClass="path" presetSubtype="0" accel="50000" decel="50000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9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6" presetID="64" presetClass="path" presetSubtype="0" accel="50000" decel="50000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97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8" presetID="64" presetClass="path" presetSubtype="0" accel="50000" decel="50000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9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" presetID="64" presetClass="path" presetSubtype="0" accel="50000" decel="5000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101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" presetID="64" presetClass="path" presetSubtype="0" accel="50000" decel="5000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103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4" presetID="64" presetClass="path" presetSubtype="0" accel="50000" decel="5000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105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6" presetID="64" presetClass="path" presetSubtype="0" accel="50000" decel="5000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107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35" presetClass="path" presetSubtype="0" accel="50000" decel="50000" fill="hold" grpId="3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-1.66667E-6 -0.25 L -0.25 -0.25 " pathEditMode="relative" rAng="0" ptsTypes="AA">
                                          <p:cBhvr>
                                            <p:cTn id="10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" presetID="35" presetClass="path" presetSubtype="0" accel="50000" decel="50000" fill="hold" grpId="2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0.00013 -0.25046 L -0.24987 -0.25046 " pathEditMode="relative" rAng="0" ptsTypes="AA">
                                          <p:cBhvr>
                                            <p:cTn id="11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" presetID="35" presetClass="path" presetSubtype="0" accel="50000" decel="50000" fill="hold" grpId="2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3.75E-6 -0.25 L -0.25 -0.25 " pathEditMode="relative" rAng="0" ptsTypes="AA">
                                          <p:cBhvr>
                                            <p:cTn id="113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35" presetClass="path" presetSubtype="0" accel="50000" decel="50000" fill="hold" grpId="2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0.00039 -0.25093 L -0.24961 -0.25093 " pathEditMode="relative" rAng="0" ptsTypes="AA">
                                          <p:cBhvr>
                                            <p:cTn id="11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6" presetID="35" presetClass="path" presetSubtype="0" accel="50000" decel="50000" fill="hold" grpId="2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-3.125E-6 -0.25 L -0.25 -0.25 " pathEditMode="relative" rAng="0" ptsTypes="AA">
                                          <p:cBhvr>
                                            <p:cTn id="11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8" presetID="35" presetClass="path" presetSubtype="0" accel="50000" decel="50000" fill="hold" grpId="2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3.75E-6 -0.25 L -0.25 -0.25 " pathEditMode="relative" rAng="0" ptsTypes="AA">
                                          <p:cBhvr>
                                            <p:cTn id="11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0" presetID="35" presetClass="path" presetSubtype="0" accel="50000" decel="50000" fill="hold" grpId="2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1.45833E-6 -0.25 L -0.25 -0.25 " pathEditMode="relative" rAng="0" ptsTypes="AA">
                                          <p:cBhvr>
                                            <p:cTn id="12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2" presetID="35" presetClass="path" presetSubtype="0" accel="50000" decel="50000" fill="hold" grpId="2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1.25E-6 -0.25 L -0.25 -0.25 " pathEditMode="relative" rAng="0" ptsTypes="AA">
                                          <p:cBhvr>
                                            <p:cTn id="1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4" presetID="35" presetClass="path" presetSubtype="0" accel="50000" decel="50000" fill="hold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2.08333E-7 -0.25 L -0.25 -0.25 " pathEditMode="relative" rAng="0" ptsTypes="AA">
                                          <p:cBhvr>
                                            <p:cTn id="12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6" presetID="35" presetClass="path" presetSubtype="0" accel="50000" decel="50000" fill="hold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2.91667E-6 -0.25 L -0.25 -0.25 " pathEditMode="relative" rAng="0" ptsTypes="AA">
                                          <p:cBhvr>
                                            <p:cTn id="12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8" presetID="35" presetClass="path" presetSubtype="0" accel="50000" decel="50000" fill="hold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-6.25E-7 -0.25 L -0.25 -0.25 " pathEditMode="relative" rAng="0" ptsTypes="AA">
                                          <p:cBhvr>
                                            <p:cTn id="129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0" presetID="35" presetClass="path" presetSubtype="0" accel="50000" decel="50000" fill="hold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8.33333E-7 -0.25 L -0.25 -0.25 " pathEditMode="relative" rAng="0" ptsTypes="AA">
                                          <p:cBhvr>
                                            <p:cTn id="13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2" presetID="42" presetClass="path" presetSubtype="0" repeatCount="2000" accel="50000" decel="5000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-2.08333E-7 2.96296E-6 L -0.34258 1.08379 " pathEditMode="relative" rAng="0" ptsTypes="AA">
                                          <p:cBhvr>
                                            <p:cTn id="13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135" y="5419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4" presetID="42" presetClass="path" presetSubtype="0" repeatCount="2000" accel="50000" decel="5000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Motion origin="layout" path="M -3.75E-6 4.44444E-6 L -0.31185 1.17777 " pathEditMode="relative" rAng="0" ptsTypes="AA">
                                          <p:cBhvr>
                                            <p:cTn id="13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599" y="5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6" presetID="42" presetClass="path" presetSubtype="0" repeatCount="2000" accel="50000" decel="50000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Motion origin="layout" path="M -4.375E-6 -2.59259E-6 L -0.31184 1.17778 " pathEditMode="relative" rAng="0" ptsTypes="AA">
                                          <p:cBhvr>
                                            <p:cTn id="13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599" y="5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8" presetID="42" presetClass="path" presetSubtype="0" repeatCount="2000" accel="50000" decel="50000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Motion origin="layout" path="M 1.04167E-6 -2.59259E-6 L -0.31185 1.17778 " pathEditMode="relative" rAng="0" ptsTypes="AA">
                                          <p:cBhvr>
                                            <p:cTn id="13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599" y="5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0" presetID="42" presetClass="path" presetSubtype="0" repeatCount="2000" accel="50000" decel="50000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2.29167E-6 -2.59259E-6 L -0.31185 1.17778 " pathEditMode="relative" rAng="0" ptsTypes="AA">
                                          <p:cBhvr>
                                            <p:cTn id="14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599" y="5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2" presetID="42" presetClass="path" presetSubtype="0" repeatCount="indefinite" accel="50000" decel="50000" fill="hold" grpId="0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1.11022E-16 -3.33333E-6 L -0.99141 0.87523 " pathEditMode="relative" rAng="0" ptsTypes="AA">
                                          <p:cBhvr>
                                            <p:cTn id="143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570" y="437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4" presetID="42" presetClass="path" presetSubtype="0" repeatCount="indefinite" accel="50000" decel="50000" fill="hold" grpId="0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animMotion origin="layout" path="M -4.58333E-6 -3.33333E-6 L -1.27552 1.17454 " pathEditMode="relative" rAng="0" ptsTypes="AA">
                                          <p:cBhvr>
                                            <p:cTn id="145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3776" y="587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6" presetID="42" presetClass="path" presetSubtype="0" repeatCount="indefinite" accel="50000" decel="50000" fill="hold" grpId="0" nodeType="withEffect">
                                      <p:stCondLst>
                                        <p:cond delay="6300"/>
                                      </p:stCondLst>
                                      <p:childTnLst>
                                        <p:animMotion origin="layout" path="M -8.33333E-7 -2.22222E-6 L -1.17318 1.24445 " pathEditMode="relative" rAng="0" ptsTypes="AA">
                                          <p:cBhvr>
                                            <p:cTn id="14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659" y="6222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8" presetID="42" presetClass="path" presetSubtype="0" repeatCount="indefinite" accel="50000" decel="50000" fill="hold" grpId="0" nodeType="withEffect">
                                      <p:stCondLst>
                                        <p:cond delay="6700"/>
                                      </p:stCondLst>
                                      <p:childTnLst>
                                        <p:animMotion origin="layout" path="M 1.875E-6 7.40741E-7 L -0.80443 0.94491 " pathEditMode="relative" rAng="0" ptsTypes="AA">
                                          <p:cBhvr>
                                            <p:cTn id="149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221" y="4724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0" presetID="42" presetClass="path" presetSubtype="0" repeatCount="indefinite" accel="50000" decel="5000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Motion origin="layout" path="M -1.45833E-6 -3.33333E-6 L -0.96276 1.07084 " pathEditMode="relative" rAng="0" ptsTypes="AA">
                                          <p:cBhvr>
                                            <p:cTn id="15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138" y="5354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2" presetID="41" presetClass="entr" presetSubtype="0" fill="hold" grpId="0" nodeType="withEffect">
                                      <p:stCondLst>
                                        <p:cond delay="6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8" dur="300" tmFilter="0,0; .5, 1; 1, 1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41" presetClass="entr" presetSubtype="0" fill="hold" grpId="0" nodeType="withEffect">
                                      <p:stCondLst>
                                        <p:cond delay="69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300" tmFilter="0,0; .5, 1; 1, 1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42" presetClass="path" presetSubtype="0" accel="50000" decel="50000" fill="hold" grpId="1" nodeType="withEffect">
                                      <p:stCondLst>
                                        <p:cond delay="11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3.95833E-6 -3.7037E-6 L -0.73529 0.79121 " pathEditMode="relative" rAng="0" ptsTypes="AA">
                                          <p:cBhvr>
                                            <p:cTn id="167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771" y="395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8" presetID="42" presetClass="path" presetSubtype="0" accel="50000" decel="50000" fill="hold" grpId="1" nodeType="withEffect">
                                      <p:stCondLst>
                                        <p:cond delay="11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2.70833E-6 -3.33333E-6 L -0.62995 0.69561 " pathEditMode="relative" rAng="0" ptsTypes="AA">
                                          <p:cBhvr>
                                            <p:cTn id="169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497" y="347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0" presetID="41" presetClass="entr" presetSubtype="0" fill="hold" grpId="0" nodeType="withEffect">
                                      <p:stCondLst>
                                        <p:cond delay="11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2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3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4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6" dur="750" tmFilter="0,0; .5, 1; 1, 1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7" presetID="41" presetClass="entr" presetSubtype="0" fill="hold" grpId="0" nodeType="withEffect">
                                      <p:stCondLst>
                                        <p:cond delay="11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9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0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3" dur="750" tmFilter="0,0; .5, 1; 1, 1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2" presetClass="entr" presetSubtype="8" fill="hold" grpId="0" nodeType="withEffect" p14:presetBounceEnd="60000">
                                      <p:stCondLst>
                                        <p:cond delay="825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86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8" presetID="2" presetClass="entr" presetSubtype="2" fill="hold" grpId="0" nodeType="withEffect" p14:presetBounceEnd="60000">
                                      <p:stCondLst>
                                        <p:cond delay="825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9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2" presetID="2" presetClass="entr" presetSubtype="8" fill="hold" grpId="0" nodeType="withEffect" p14:presetBounceEnd="60000">
                                      <p:stCondLst>
                                        <p:cond delay="825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9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6" presetID="2" presetClass="entr" presetSubtype="2" fill="hold" grpId="0" nodeType="withEffect" p14:presetBounceEnd="60000">
                                      <p:stCondLst>
                                        <p:cond delay="825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9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0" presetID="1" presetClass="entr" presetSubtype="0" fill="hold" grpId="2" nodeType="withEffect">
                                      <p:stCondLst>
                                        <p:cond delay="825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2" presetID="1" presetClass="entr" presetSubtype="0" fill="hold" grpId="2" nodeType="withEffect">
                                      <p:stCondLst>
                                        <p:cond delay="825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4" presetID="0" presetClass="path" presetSubtype="0" accel="50000" fill="hold" grpId="0" nodeType="withEffect">
                                      <p:stCondLst>
                                        <p:cond delay="8250"/>
                                      </p:stCondLst>
                                      <p:childTnLst>
                                        <p:animMotion origin="layout" path="M 2.70833E-6 -0.00047 C 0.0108 -0.10278 -0.04414 -0.09931 -0.05912 -0.06135 C -0.06615 -0.04237 -0.07526 0.00138 -0.06107 0.06365 " pathEditMode="relative" rAng="0" ptsTypes="AAA">
                                          <p:cBhvr>
                                            <p:cTn id="205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72" y="-106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6" presetID="0" presetClass="path" presetSubtype="0" accel="50000" fill="hold" grpId="0" nodeType="withEffect">
                                      <p:stCondLst>
                                        <p:cond delay="8250"/>
                                      </p:stCondLst>
                                      <p:childTnLst>
                                        <p:animMotion origin="layout" path="M 2.70833E-6 -0.0007 C 0.0108 -0.10348 -0.04414 -0.1 -0.05912 -0.06204 C -0.06485 -0.04584 -0.06823 -0.02292 -0.06836 -0.00209 " pathEditMode="relative" rAng="0" ptsTypes="AAA">
                                          <p:cBhvr>
                                            <p:cTn id="207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59" y="-43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8" presetID="53" presetClass="exit" presetSubtype="32" fill="hold" grpId="1" nodeType="withEffect">
                                      <p:stCondLst>
                                        <p:cond delay="8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9" dur="25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25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1" dur="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3" presetID="53" presetClass="exit" presetSubtype="32" fill="hold" grpId="1" nodeType="withEffect">
                                      <p:stCondLst>
                                        <p:cond delay="8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4" dur="25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5" dur="25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6" dur="2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8" fill="hold">
                          <p:stCondLst>
                            <p:cond delay="indefinite"/>
                          </p:stCondLst>
                          <p:childTnLst>
                            <p:par>
                              <p:cTn id="2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0" presetID="53" presetClass="exit" presetSubtype="3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1" dur="3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3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3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5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2.91667E-6 1.85185E-6 L -0.73529 0.7912 " pathEditMode="relative" rAng="0" ptsTypes="AA">
                                          <p:cBhvr>
                                            <p:cTn id="226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771" y="395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7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1.45833E-6 7.40741E-7 L -0.62995 0.6956 " pathEditMode="relative" rAng="0" ptsTypes="AA">
                                          <p:cBhvr>
                                            <p:cTn id="228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497" y="347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9" presetID="53" presetClass="exit" presetSubtype="3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0" dur="3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1" dur="3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2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4" presetID="53" presetClass="exit" presetSubtype="3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5" dur="3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6" dur="3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7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9" presetID="53" presetClass="exit" presetSubtype="3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0" dur="3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1" dur="3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2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10" presetClass="exit" presetSubtype="0" fill="hold" grpId="3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7" presetID="42" presetClass="path" presetSubtype="0" accel="50000" decel="5000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0.25 L -0.58971 0.06042 " pathEditMode="relative" rAng="0" ptsTypes="AA">
                                          <p:cBhvr>
                                            <p:cTn id="24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92" y="155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9" presetID="8" presetClass="emph" presetSubtype="0" fill="hold" grpId="4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5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1" presetID="19" presetClass="entr" presetSubtype="10" fill="hold" grpId="5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5" presetID="42" presetClass="path" presetSubtype="0" accel="50000" decel="50000" fill="hold" grpId="3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0.25 -0.25 L -0.56823 0.03194 " pathEditMode="relative" rAng="0" ptsTypes="AA">
                                          <p:cBhvr>
                                            <p:cTn id="25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911" y="140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7" presetID="8" presetClass="emph" presetSubtype="0" fill="hold" grpId="4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5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9" presetID="19" presetClass="entr" presetSubtype="10" fill="hold" grpId="5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3" presetID="42" presetClass="path" presetSubtype="0" accel="50000" decel="50000" fill="hold" grpId="3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0.25 -0.25 L -0.65013 0.09421 " pathEditMode="relative" rAng="0" ptsTypes="AA">
                                          <p:cBhvr>
                                            <p:cTn id="26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000" y="17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5" presetID="8" presetClass="emph" presetSubtype="0" fill="hold" grpId="4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6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7" presetID="19" presetClass="entr" presetSubtype="10" fill="hold" grpId="5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1" presetID="42" presetClass="path" presetSubtype="0" accel="50000" decel="50000" fill="hold" grpId="3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25 -0.25 L -0.6224 0.08449 " pathEditMode="relative" rAng="0" ptsTypes="AA">
                                          <p:cBhvr>
                                            <p:cTn id="27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620" y="1671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3" presetID="8" presetClass="emph" presetSubtype="0" fill="hold" grpId="4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7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5" presetID="19" presetClass="entr" presetSubtype="10" fill="hold" grpId="5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9" presetID="42" presetClass="path" presetSubtype="0" accel="50000" decel="50000" fill="hold" grpId="3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-0.24961 -0.25092 L -0.58997 0.05486 " pathEditMode="relative" rAng="0" ptsTypes="AA">
                                          <p:cBhvr>
                                            <p:cTn id="28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018" y="152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1" presetID="8" presetClass="emph" presetSubtype="0" fill="hold" grpId="4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3" presetID="19" presetClass="entr" presetSubtype="10" fill="hold" grpId="5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7" presetID="0" presetClass="path" presetSubtype="0" accel="50000" decel="50000" fill="hold" grpId="4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Motion origin="layout" path="M -0.25 -0.25 C -0.20273 -0.30764 -0.17474 -0.36527 -0.1013 -0.3618 C -0.04166 -0.27245 -0.0125 -0.14421 0.00039 -0.00185 " pathEditMode="relative" rAng="0" ptsTypes="AAA">
                                          <p:cBhvr>
                                            <p:cTn id="28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13" y="68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9" presetID="0" presetClass="path" presetSubtype="0" accel="50000" decel="50000" fill="hold" grpId="3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Motion origin="layout" path="M -0.24987 -0.25046 C -0.2108 -0.30301 -0.15755 -0.37292 -0.10286 -0.36042 C -0.04726 -0.29329 -0.00859 -0.1382 0.00039 -0.00116 " pathEditMode="relative" rAng="0" ptsTypes="AAA">
                                          <p:cBhvr>
                                            <p:cTn id="29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13" y="689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  <p:bldP spid="5" grpId="2" animBg="1"/>
          <p:bldP spid="7" grpId="0" animBg="1"/>
          <p:bldP spid="7" grpId="1" animBg="1"/>
          <p:bldP spid="7" grpId="2" animBg="1"/>
          <p:bldP spid="11" grpId="0" animBg="1"/>
          <p:bldP spid="11" grpId="1" animBg="1"/>
          <p:bldP spid="11" grpId="2" animBg="1"/>
          <p:bldP spid="11" grpId="3" animBg="1"/>
          <p:bldP spid="15" grpId="0" animBg="1"/>
          <p:bldP spid="15" grpId="1" animBg="1"/>
          <p:bldP spid="15" grpId="2" animBg="1"/>
          <p:bldP spid="15" grpId="3" animBg="1"/>
          <p:bldP spid="15" grpId="4" animBg="1"/>
          <p:bldP spid="15" grpId="5" animBg="1"/>
          <p:bldP spid="16" grpId="0" animBg="1"/>
          <p:bldP spid="16" grpId="1" animBg="1"/>
          <p:bldP spid="16" grpId="2" animBg="1"/>
          <p:bldP spid="16" grpId="3" animBg="1"/>
          <p:bldP spid="16" grpId="4" animBg="1"/>
          <p:bldP spid="16" grpId="5" animBg="1"/>
          <p:bldP spid="17" grpId="0" animBg="1"/>
          <p:bldP spid="17" grpId="1" animBg="1"/>
          <p:bldP spid="17" grpId="2" animBg="1"/>
          <p:bldP spid="17" grpId="3" animBg="1"/>
          <p:bldP spid="17" grpId="4" animBg="1"/>
          <p:bldP spid="17" grpId="5" animBg="1"/>
          <p:bldP spid="18" grpId="0" animBg="1"/>
          <p:bldP spid="18" grpId="1" animBg="1"/>
          <p:bldP spid="18" grpId="2" animBg="1"/>
          <p:bldP spid="18" grpId="3" animBg="1"/>
          <p:bldP spid="18" grpId="4" animBg="1"/>
          <p:bldP spid="18" grpId="5" animBg="1"/>
          <p:bldP spid="19" grpId="0" animBg="1"/>
          <p:bldP spid="19" grpId="1" animBg="1"/>
          <p:bldP spid="19" grpId="2" animBg="1"/>
          <p:bldP spid="19" grpId="3" animBg="1"/>
          <p:bldP spid="19" grpId="4" animBg="1"/>
          <p:bldP spid="20" grpId="0" animBg="1"/>
          <p:bldP spid="20" grpId="1" animBg="1"/>
          <p:bldP spid="20" grpId="2" animBg="1"/>
          <p:bldP spid="20" grpId="3" animBg="1"/>
          <p:bldP spid="21" grpId="0" animBg="1"/>
          <p:bldP spid="21" grpId="1" animBg="1"/>
          <p:bldP spid="21" grpId="2" animBg="1"/>
          <p:bldP spid="21" grpId="3" animBg="1"/>
          <p:bldP spid="21" grpId="4" animBg="1"/>
          <p:bldP spid="21" grpId="5" animBg="1"/>
          <p:bldP spid="23" grpId="0" animBg="1"/>
          <p:bldP spid="23" grpId="1" animBg="1"/>
          <p:bldP spid="23" grpId="2" animBg="1"/>
          <p:bldP spid="27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/>
          <p:bldP spid="42" grpId="1"/>
          <p:bldP spid="43" grpId="0"/>
          <p:bldP spid="43" grpId="1"/>
          <p:bldP spid="44" grpId="0"/>
          <p:bldP spid="44" grpId="1"/>
          <p:bldP spid="45" grpId="0"/>
          <p:bldP spid="45" grpId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0" grpId="1" animBg="1"/>
          <p:bldP spid="50" grpId="2" animBg="1"/>
          <p:bldP spid="51" grpId="0" animBg="1"/>
          <p:bldP spid="51" grpId="1" animBg="1"/>
          <p:bldP spid="51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" y="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5000" y="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fill="hold" grpId="2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" dur="2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2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3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9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xit" presetSubtype="0" fill="hold" grpId="2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2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6" presetClass="emph" presetSubtype="0" repeatCount="indefinite" autoRev="1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Scale>
                                          <p:cBhvr>
                                            <p:cTn id="70" dur="2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repeatCount="indefinite" autoRev="1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2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repeatCount="indefinite" autoRev="1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2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92000" y="92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" presetClass="exit" presetSubtype="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repeatCount="indefinite" autoRev="1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2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64" presetClass="path" presetSubtype="0" accel="50000" decel="50000" fill="hold" grpId="2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8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64" presetClass="path" presetSubtype="0" accel="50000" decel="50000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87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" presetID="64" presetClass="path" presetSubtype="0" accel="50000" decel="50000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8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64" presetClass="path" presetSubtype="0" accel="50000" decel="50000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9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2" presetID="64" presetClass="path" presetSubtype="0" accel="50000" decel="50000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9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" presetID="64" presetClass="path" presetSubtype="0" accel="50000" decel="50000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9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6" presetID="64" presetClass="path" presetSubtype="0" accel="50000" decel="50000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97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8" presetID="64" presetClass="path" presetSubtype="0" accel="50000" decel="50000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9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" presetID="64" presetClass="path" presetSubtype="0" accel="50000" decel="5000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101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" presetID="64" presetClass="path" presetSubtype="0" accel="50000" decel="5000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103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4" presetID="64" presetClass="path" presetSubtype="0" accel="50000" decel="5000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105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6" presetID="64" presetClass="path" presetSubtype="0" accel="50000" decel="5000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0 0 L 0 -0.25 E" pathEditMode="relative" ptsTypes="">
                                          <p:cBhvr>
                                            <p:cTn id="107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35" presetClass="path" presetSubtype="0" accel="50000" decel="50000" fill="hold" grpId="3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-1.66667E-6 -0.25 L -0.25 -0.25 " pathEditMode="relative" rAng="0" ptsTypes="AA">
                                          <p:cBhvr>
                                            <p:cTn id="10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" presetID="35" presetClass="path" presetSubtype="0" accel="50000" decel="50000" fill="hold" grpId="2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0.00013 -0.25046 L -0.24987 -0.25046 " pathEditMode="relative" rAng="0" ptsTypes="AA">
                                          <p:cBhvr>
                                            <p:cTn id="11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" presetID="35" presetClass="path" presetSubtype="0" accel="50000" decel="50000" fill="hold" grpId="2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3.75E-6 -0.25 L -0.25 -0.25 " pathEditMode="relative" rAng="0" ptsTypes="AA">
                                          <p:cBhvr>
                                            <p:cTn id="113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35" presetClass="path" presetSubtype="0" accel="50000" decel="50000" fill="hold" grpId="2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0.00039 -0.25093 L -0.24961 -0.25093 " pathEditMode="relative" rAng="0" ptsTypes="AA">
                                          <p:cBhvr>
                                            <p:cTn id="11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6" presetID="35" presetClass="path" presetSubtype="0" accel="50000" decel="50000" fill="hold" grpId="2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-3.125E-6 -0.25 L -0.25 -0.25 " pathEditMode="relative" rAng="0" ptsTypes="AA">
                                          <p:cBhvr>
                                            <p:cTn id="11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8" presetID="35" presetClass="path" presetSubtype="0" accel="50000" decel="50000" fill="hold" grpId="2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3.75E-6 -0.25 L -0.25 -0.25 " pathEditMode="relative" rAng="0" ptsTypes="AA">
                                          <p:cBhvr>
                                            <p:cTn id="11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0" presetID="35" presetClass="path" presetSubtype="0" accel="50000" decel="50000" fill="hold" grpId="2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1.45833E-6 -0.25 L -0.25 -0.25 " pathEditMode="relative" rAng="0" ptsTypes="AA">
                                          <p:cBhvr>
                                            <p:cTn id="12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2" presetID="35" presetClass="path" presetSubtype="0" accel="50000" decel="50000" fill="hold" grpId="2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1.25E-6 -0.25 L -0.25 -0.25 " pathEditMode="relative" rAng="0" ptsTypes="AA">
                                          <p:cBhvr>
                                            <p:cTn id="1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4" presetID="35" presetClass="path" presetSubtype="0" accel="50000" decel="50000" fill="hold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2.08333E-7 -0.25 L -0.25 -0.25 " pathEditMode="relative" rAng="0" ptsTypes="AA">
                                          <p:cBhvr>
                                            <p:cTn id="12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6" presetID="35" presetClass="path" presetSubtype="0" accel="50000" decel="50000" fill="hold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2.91667E-6 -0.25 L -0.25 -0.25 " pathEditMode="relative" rAng="0" ptsTypes="AA">
                                          <p:cBhvr>
                                            <p:cTn id="12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8" presetID="35" presetClass="path" presetSubtype="0" accel="50000" decel="50000" fill="hold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-6.25E-7 -0.25 L -0.25 -0.25 " pathEditMode="relative" rAng="0" ptsTypes="AA">
                                          <p:cBhvr>
                                            <p:cTn id="129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0" presetID="35" presetClass="path" presetSubtype="0" accel="50000" decel="50000" fill="hold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8.33333E-7 -0.25 L -0.25 -0.25 " pathEditMode="relative" rAng="0" ptsTypes="AA">
                                          <p:cBhvr>
                                            <p:cTn id="13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2" presetID="42" presetClass="path" presetSubtype="0" repeatCount="2000" accel="50000" decel="5000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-2.08333E-7 2.96296E-6 L -0.34258 1.08379 " pathEditMode="relative" rAng="0" ptsTypes="AA">
                                          <p:cBhvr>
                                            <p:cTn id="13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135" y="5419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4" presetID="42" presetClass="path" presetSubtype="0" repeatCount="2000" accel="50000" decel="5000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Motion origin="layout" path="M -3.75E-6 4.44444E-6 L -0.31185 1.17777 " pathEditMode="relative" rAng="0" ptsTypes="AA">
                                          <p:cBhvr>
                                            <p:cTn id="13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599" y="5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6" presetID="42" presetClass="path" presetSubtype="0" repeatCount="2000" accel="50000" decel="50000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Motion origin="layout" path="M -4.375E-6 -2.59259E-6 L -0.31184 1.17778 " pathEditMode="relative" rAng="0" ptsTypes="AA">
                                          <p:cBhvr>
                                            <p:cTn id="13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599" y="5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8" presetID="42" presetClass="path" presetSubtype="0" repeatCount="2000" accel="50000" decel="50000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Motion origin="layout" path="M 1.04167E-6 -2.59259E-6 L -0.31185 1.17778 " pathEditMode="relative" rAng="0" ptsTypes="AA">
                                          <p:cBhvr>
                                            <p:cTn id="13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599" y="5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0" presetID="42" presetClass="path" presetSubtype="0" repeatCount="2000" accel="50000" decel="50000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2.29167E-6 -2.59259E-6 L -0.31185 1.17778 " pathEditMode="relative" rAng="0" ptsTypes="AA">
                                          <p:cBhvr>
                                            <p:cTn id="14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599" y="5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2" presetID="42" presetClass="path" presetSubtype="0" repeatCount="indefinite" accel="50000" decel="50000" fill="hold" grpId="0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animMotion origin="layout" path="M 1.11022E-16 -3.33333E-6 L -0.99141 0.87523 " pathEditMode="relative" rAng="0" ptsTypes="AA">
                                          <p:cBhvr>
                                            <p:cTn id="143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570" y="437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4" presetID="42" presetClass="path" presetSubtype="0" repeatCount="indefinite" accel="50000" decel="50000" fill="hold" grpId="0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animMotion origin="layout" path="M -4.58333E-6 -3.33333E-6 L -1.27552 1.17454 " pathEditMode="relative" rAng="0" ptsTypes="AA">
                                          <p:cBhvr>
                                            <p:cTn id="145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3776" y="587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6" presetID="42" presetClass="path" presetSubtype="0" repeatCount="indefinite" accel="50000" decel="50000" fill="hold" grpId="0" nodeType="withEffect">
                                      <p:stCondLst>
                                        <p:cond delay="6300"/>
                                      </p:stCondLst>
                                      <p:childTnLst>
                                        <p:animMotion origin="layout" path="M -8.33333E-7 -2.22222E-6 L -1.17318 1.24445 " pathEditMode="relative" rAng="0" ptsTypes="AA">
                                          <p:cBhvr>
                                            <p:cTn id="14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659" y="6222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8" presetID="42" presetClass="path" presetSubtype="0" repeatCount="indefinite" accel="50000" decel="50000" fill="hold" grpId="0" nodeType="withEffect">
                                      <p:stCondLst>
                                        <p:cond delay="6700"/>
                                      </p:stCondLst>
                                      <p:childTnLst>
                                        <p:animMotion origin="layout" path="M 1.875E-6 7.40741E-7 L -0.80443 0.94491 " pathEditMode="relative" rAng="0" ptsTypes="AA">
                                          <p:cBhvr>
                                            <p:cTn id="149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221" y="4724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0" presetID="42" presetClass="path" presetSubtype="0" repeatCount="indefinite" accel="50000" decel="50000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Motion origin="layout" path="M -1.45833E-6 -3.33333E-6 L -0.96276 1.07084 " pathEditMode="relative" rAng="0" ptsTypes="AA">
                                          <p:cBhvr>
                                            <p:cTn id="151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138" y="5354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2" presetID="41" presetClass="entr" presetSubtype="0" fill="hold" grpId="0" nodeType="withEffect">
                                      <p:stCondLst>
                                        <p:cond delay="6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8" dur="300" tmFilter="0,0; .5, 1; 1, 1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41" presetClass="entr" presetSubtype="0" fill="hold" grpId="0" nodeType="withEffect">
                                      <p:stCondLst>
                                        <p:cond delay="69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300" tmFilter="0,0; .5, 1; 1, 1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42" presetClass="path" presetSubtype="0" accel="50000" decel="50000" fill="hold" grpId="1" nodeType="withEffect">
                                      <p:stCondLst>
                                        <p:cond delay="11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3.95833E-6 -3.7037E-6 L -0.73529 0.79121 " pathEditMode="relative" rAng="0" ptsTypes="AA">
                                          <p:cBhvr>
                                            <p:cTn id="167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771" y="395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8" presetID="42" presetClass="path" presetSubtype="0" accel="50000" decel="50000" fill="hold" grpId="1" nodeType="withEffect">
                                      <p:stCondLst>
                                        <p:cond delay="11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2.70833E-6 -3.33333E-6 L -0.62995 0.69561 " pathEditMode="relative" rAng="0" ptsTypes="AA">
                                          <p:cBhvr>
                                            <p:cTn id="169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497" y="347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0" presetID="41" presetClass="entr" presetSubtype="0" fill="hold" grpId="0" nodeType="withEffect">
                                      <p:stCondLst>
                                        <p:cond delay="11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2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3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4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5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6" dur="750" tmFilter="0,0; .5, 1; 1, 1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7" presetID="41" presetClass="entr" presetSubtype="0" fill="hold" grpId="0" nodeType="withEffect">
                                      <p:stCondLst>
                                        <p:cond delay="11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9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0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3" dur="750" tmFilter="0,0; .5, 1; 1, 1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2" presetClass="entr" presetSubtype="8" fill="hold" grpId="0" nodeType="withEffect">
                                      <p:stCondLst>
                                        <p:cond delay="825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6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8" presetID="2" presetClass="entr" presetSubtype="2" fill="hold" grpId="0" nodeType="withEffect">
                                      <p:stCondLst>
                                        <p:cond delay="825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2" presetID="2" presetClass="entr" presetSubtype="8" fill="hold" grpId="0" nodeType="withEffect">
                                      <p:stCondLst>
                                        <p:cond delay="825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6" presetID="2" presetClass="entr" presetSubtype="2" fill="hold" grpId="0" nodeType="withEffect">
                                      <p:stCondLst>
                                        <p:cond delay="825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0" presetID="1" presetClass="entr" presetSubtype="0" fill="hold" grpId="2" nodeType="withEffect">
                                      <p:stCondLst>
                                        <p:cond delay="825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2" presetID="1" presetClass="entr" presetSubtype="0" fill="hold" grpId="2" nodeType="withEffect">
                                      <p:stCondLst>
                                        <p:cond delay="825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4" presetID="0" presetClass="path" presetSubtype="0" accel="50000" fill="hold" grpId="0" nodeType="withEffect">
                                      <p:stCondLst>
                                        <p:cond delay="8250"/>
                                      </p:stCondLst>
                                      <p:childTnLst>
                                        <p:animMotion origin="layout" path="M 2.70833E-6 -0.00047 C 0.0108 -0.10278 -0.04414 -0.09931 -0.05912 -0.06135 C -0.06615 -0.04237 -0.07526 0.00138 -0.06107 0.06365 " pathEditMode="relative" rAng="0" ptsTypes="AAA">
                                          <p:cBhvr>
                                            <p:cTn id="205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72" y="-106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6" presetID="0" presetClass="path" presetSubtype="0" accel="50000" fill="hold" grpId="0" nodeType="withEffect">
                                      <p:stCondLst>
                                        <p:cond delay="8250"/>
                                      </p:stCondLst>
                                      <p:childTnLst>
                                        <p:animMotion origin="layout" path="M 2.70833E-6 -0.0007 C 0.0108 -0.10348 -0.04414 -0.1 -0.05912 -0.06204 C -0.06485 -0.04584 -0.06823 -0.02292 -0.06836 -0.00209 " pathEditMode="relative" rAng="0" ptsTypes="AAA">
                                          <p:cBhvr>
                                            <p:cTn id="207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59" y="-43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8" presetID="53" presetClass="exit" presetSubtype="32" fill="hold" grpId="1" nodeType="withEffect">
                                      <p:stCondLst>
                                        <p:cond delay="8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9" dur="25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25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1" dur="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3" presetID="53" presetClass="exit" presetSubtype="32" fill="hold" grpId="1" nodeType="withEffect">
                                      <p:stCondLst>
                                        <p:cond delay="8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4" dur="25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5" dur="25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6" dur="2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8" fill="hold">
                          <p:stCondLst>
                            <p:cond delay="indefinite"/>
                          </p:stCondLst>
                          <p:childTnLst>
                            <p:par>
                              <p:cTn id="2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0" presetID="53" presetClass="exit" presetSubtype="3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1" dur="3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3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3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5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2.91667E-6 1.85185E-6 L -0.73529 0.7912 " pathEditMode="relative" rAng="0" ptsTypes="AA">
                                          <p:cBhvr>
                                            <p:cTn id="226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771" y="395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7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Motion origin="layout" path="M -1.45833E-6 7.40741E-7 L -0.62995 0.6956 " pathEditMode="relative" rAng="0" ptsTypes="AA">
                                          <p:cBhvr>
                                            <p:cTn id="228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497" y="347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9" presetID="53" presetClass="exit" presetSubtype="3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0" dur="3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1" dur="3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2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4" presetID="53" presetClass="exit" presetSubtype="3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5" dur="3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6" dur="3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7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9" presetID="53" presetClass="exit" presetSubtype="3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0" dur="3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1" dur="3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2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10" presetClass="exit" presetSubtype="0" fill="hold" grpId="3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7" presetID="42" presetClass="path" presetSubtype="0" accel="50000" decel="50000" fill="hold" grpId="3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25 -0.25 L -0.58971 0.06042 " pathEditMode="relative" rAng="0" ptsTypes="AA">
                                          <p:cBhvr>
                                            <p:cTn id="24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92" y="155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9" presetID="8" presetClass="emph" presetSubtype="0" fill="hold" grpId="4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5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1" presetID="19" presetClass="entr" presetSubtype="10" fill="hold" grpId="5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5" presetID="42" presetClass="path" presetSubtype="0" accel="50000" decel="50000" fill="hold" grpId="3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0.25 -0.25 L -0.56823 0.03194 " pathEditMode="relative" rAng="0" ptsTypes="AA">
                                          <p:cBhvr>
                                            <p:cTn id="25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911" y="140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7" presetID="8" presetClass="emph" presetSubtype="0" fill="hold" grpId="4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5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9" presetID="19" presetClass="entr" presetSubtype="10" fill="hold" grpId="5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3" presetID="42" presetClass="path" presetSubtype="0" accel="50000" decel="50000" fill="hold" grpId="3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0.25 -0.25 L -0.65013 0.09421 " pathEditMode="relative" rAng="0" ptsTypes="AA">
                                          <p:cBhvr>
                                            <p:cTn id="26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000" y="17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5" presetID="8" presetClass="emph" presetSubtype="0" fill="hold" grpId="4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6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7" presetID="19" presetClass="entr" presetSubtype="10" fill="hold" grpId="5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1" presetID="42" presetClass="path" presetSubtype="0" accel="50000" decel="50000" fill="hold" grpId="3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25 -0.25 L -0.6224 0.08449 " pathEditMode="relative" rAng="0" ptsTypes="AA">
                                          <p:cBhvr>
                                            <p:cTn id="27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620" y="1671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3" presetID="8" presetClass="emph" presetSubtype="0" fill="hold" grpId="4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7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5" presetID="19" presetClass="entr" presetSubtype="10" fill="hold" grpId="5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9" presetID="42" presetClass="path" presetSubtype="0" accel="50000" decel="50000" fill="hold" grpId="3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-0.24961 -0.25092 L -0.58997 0.05486 " pathEditMode="relative" rAng="0" ptsTypes="AA">
                                          <p:cBhvr>
                                            <p:cTn id="28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018" y="152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1" presetID="8" presetClass="emph" presetSubtype="0" fill="hold" grpId="4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3" presetID="19" presetClass="entr" presetSubtype="10" fill="hold" grpId="5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7" presetID="0" presetClass="path" presetSubtype="0" accel="50000" decel="50000" fill="hold" grpId="4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Motion origin="layout" path="M -0.25 -0.25 C -0.20273 -0.30764 -0.17474 -0.36527 -0.1013 -0.3618 C -0.04166 -0.27245 -0.0125 -0.14421 0.00039 -0.00185 " pathEditMode="relative" rAng="0" ptsTypes="AAA">
                                          <p:cBhvr>
                                            <p:cTn id="28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13" y="68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9" presetID="0" presetClass="path" presetSubtype="0" accel="50000" decel="50000" fill="hold" grpId="3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Motion origin="layout" path="M -0.24987 -0.25046 C -0.2108 -0.30301 -0.15755 -0.37292 -0.10286 -0.36042 C -0.04726 -0.29329 -0.00859 -0.1382 0.00039 -0.00116 " pathEditMode="relative" rAng="0" ptsTypes="AAA">
                                          <p:cBhvr>
                                            <p:cTn id="29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13" y="689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  <p:bldP spid="5" grpId="2" animBg="1"/>
          <p:bldP spid="7" grpId="0" animBg="1"/>
          <p:bldP spid="7" grpId="1" animBg="1"/>
          <p:bldP spid="7" grpId="2" animBg="1"/>
          <p:bldP spid="11" grpId="0" animBg="1"/>
          <p:bldP spid="11" grpId="1" animBg="1"/>
          <p:bldP spid="11" grpId="2" animBg="1"/>
          <p:bldP spid="11" grpId="3" animBg="1"/>
          <p:bldP spid="15" grpId="0" animBg="1"/>
          <p:bldP spid="15" grpId="1" animBg="1"/>
          <p:bldP spid="15" grpId="2" animBg="1"/>
          <p:bldP spid="15" grpId="3" animBg="1"/>
          <p:bldP spid="15" grpId="4" animBg="1"/>
          <p:bldP spid="15" grpId="5" animBg="1"/>
          <p:bldP spid="16" grpId="0" animBg="1"/>
          <p:bldP spid="16" grpId="1" animBg="1"/>
          <p:bldP spid="16" grpId="2" animBg="1"/>
          <p:bldP spid="16" grpId="3" animBg="1"/>
          <p:bldP spid="16" grpId="4" animBg="1"/>
          <p:bldP spid="16" grpId="5" animBg="1"/>
          <p:bldP spid="17" grpId="0" animBg="1"/>
          <p:bldP spid="17" grpId="1" animBg="1"/>
          <p:bldP spid="17" grpId="2" animBg="1"/>
          <p:bldP spid="17" grpId="3" animBg="1"/>
          <p:bldP spid="17" grpId="4" animBg="1"/>
          <p:bldP spid="17" grpId="5" animBg="1"/>
          <p:bldP spid="18" grpId="0" animBg="1"/>
          <p:bldP spid="18" grpId="1" animBg="1"/>
          <p:bldP spid="18" grpId="2" animBg="1"/>
          <p:bldP spid="18" grpId="3" animBg="1"/>
          <p:bldP spid="18" grpId="4" animBg="1"/>
          <p:bldP spid="18" grpId="5" animBg="1"/>
          <p:bldP spid="19" grpId="0" animBg="1"/>
          <p:bldP spid="19" grpId="1" animBg="1"/>
          <p:bldP spid="19" grpId="2" animBg="1"/>
          <p:bldP spid="19" grpId="3" animBg="1"/>
          <p:bldP spid="19" grpId="4" animBg="1"/>
          <p:bldP spid="20" grpId="0" animBg="1"/>
          <p:bldP spid="20" grpId="1" animBg="1"/>
          <p:bldP spid="20" grpId="2" animBg="1"/>
          <p:bldP spid="20" grpId="3" animBg="1"/>
          <p:bldP spid="21" grpId="0" animBg="1"/>
          <p:bldP spid="21" grpId="1" animBg="1"/>
          <p:bldP spid="21" grpId="2" animBg="1"/>
          <p:bldP spid="21" grpId="3" animBg="1"/>
          <p:bldP spid="21" grpId="4" animBg="1"/>
          <p:bldP spid="21" grpId="5" animBg="1"/>
          <p:bldP spid="23" grpId="0" animBg="1"/>
          <p:bldP spid="23" grpId="1" animBg="1"/>
          <p:bldP spid="23" grpId="2" animBg="1"/>
          <p:bldP spid="27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/>
          <p:bldP spid="42" grpId="1"/>
          <p:bldP spid="43" grpId="0"/>
          <p:bldP spid="43" grpId="1"/>
          <p:bldP spid="44" grpId="0"/>
          <p:bldP spid="44" grpId="1"/>
          <p:bldP spid="45" grpId="0"/>
          <p:bldP spid="45" grpId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0" grpId="1" animBg="1"/>
          <p:bldP spid="50" grpId="2" animBg="1"/>
          <p:bldP spid="51" grpId="0" animBg="1"/>
          <p:bldP spid="51" grpId="1" animBg="1"/>
          <p:bldP spid="51" grpId="2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椭圆 71" hidden="1"/>
          <p:cNvSpPr/>
          <p:nvPr/>
        </p:nvSpPr>
        <p:spPr>
          <a:xfrm>
            <a:off x="1959721" y="1074559"/>
            <a:ext cx="391584" cy="391584"/>
          </a:xfrm>
          <a:prstGeom prst="ellipse">
            <a:avLst/>
          </a:prstGeom>
          <a:solidFill>
            <a:srgbClr val="C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 hidden="1"/>
          <p:cNvSpPr/>
          <p:nvPr/>
        </p:nvSpPr>
        <p:spPr>
          <a:xfrm>
            <a:off x="4482204" y="1090325"/>
            <a:ext cx="391584" cy="391584"/>
          </a:xfrm>
          <a:prstGeom prst="ellipse">
            <a:avLst/>
          </a:prstGeom>
          <a:solidFill>
            <a:srgbClr val="C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 hidden="1"/>
          <p:cNvSpPr/>
          <p:nvPr/>
        </p:nvSpPr>
        <p:spPr>
          <a:xfrm>
            <a:off x="8137302" y="1513490"/>
            <a:ext cx="301996" cy="301996"/>
          </a:xfrm>
          <a:prstGeom prst="ellipse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1720234" y="5450606"/>
            <a:ext cx="500451" cy="500451"/>
          </a:xfrm>
          <a:prstGeom prst="ellipse">
            <a:avLst/>
          </a:prstGeom>
          <a:solidFill>
            <a:srgbClr val="C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3497733" y="5464628"/>
            <a:ext cx="225171" cy="225171"/>
          </a:xfrm>
          <a:prstGeom prst="ellipse">
            <a:avLst/>
          </a:prstGeom>
          <a:solidFill>
            <a:srgbClr val="C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6517458" y="1937657"/>
            <a:ext cx="530722" cy="530722"/>
          </a:xfrm>
          <a:prstGeom prst="ellipse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4180405" y="4013692"/>
            <a:ext cx="565766" cy="565766"/>
          </a:xfrm>
          <a:prstGeom prst="ellipse">
            <a:avLst/>
          </a:prstGeom>
          <a:solidFill>
            <a:srgbClr val="C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6398090" y="2960913"/>
            <a:ext cx="328023" cy="328023"/>
          </a:xfrm>
          <a:prstGeom prst="ellipse">
            <a:avLst/>
          </a:prstGeom>
          <a:solidFill>
            <a:srgbClr val="C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465000" y="1393371"/>
            <a:ext cx="601799" cy="601799"/>
          </a:xfrm>
          <a:prstGeom prst="ellipse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3940921" y="1850571"/>
            <a:ext cx="290486" cy="290486"/>
          </a:xfrm>
          <a:prstGeom prst="ellipse">
            <a:avLst/>
          </a:prstGeom>
          <a:solidFill>
            <a:srgbClr val="C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" name="组合 86"/>
          <p:cNvGrpSpPr/>
          <p:nvPr/>
        </p:nvGrpSpPr>
        <p:grpSpPr>
          <a:xfrm>
            <a:off x="8917761" y="4545106"/>
            <a:ext cx="413146" cy="413146"/>
            <a:chOff x="9608655" y="1360703"/>
            <a:chExt cx="1613540" cy="1613540"/>
          </a:xfrm>
        </p:grpSpPr>
        <p:grpSp>
          <p:nvGrpSpPr>
            <p:cNvPr id="88" name="组合 87"/>
            <p:cNvGrpSpPr/>
            <p:nvPr/>
          </p:nvGrpSpPr>
          <p:grpSpPr>
            <a:xfrm rot="1489467">
              <a:off x="9608655" y="1360703"/>
              <a:ext cx="1613540" cy="1613540"/>
              <a:chOff x="4332157" y="1888760"/>
              <a:chExt cx="4017364" cy="4017364"/>
            </a:xfrm>
          </p:grpSpPr>
          <p:sp>
            <p:nvSpPr>
              <p:cNvPr id="92" name="空心弧 91"/>
              <p:cNvSpPr/>
              <p:nvPr/>
            </p:nvSpPr>
            <p:spPr>
              <a:xfrm>
                <a:off x="4332157" y="1888760"/>
                <a:ext cx="4017364" cy="4017364"/>
              </a:xfrm>
              <a:prstGeom prst="blockArc">
                <a:avLst>
                  <a:gd name="adj1" fmla="val 13917464"/>
                  <a:gd name="adj2" fmla="val 15598275"/>
                  <a:gd name="adj3" fmla="val 4122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空心弧 92"/>
              <p:cNvSpPr/>
              <p:nvPr/>
            </p:nvSpPr>
            <p:spPr>
              <a:xfrm>
                <a:off x="4332157" y="1888760"/>
                <a:ext cx="4017364" cy="4017364"/>
              </a:xfrm>
              <a:prstGeom prst="blockArc">
                <a:avLst>
                  <a:gd name="adj1" fmla="val 14026868"/>
                  <a:gd name="adj2" fmla="val 13955669"/>
                  <a:gd name="adj3" fmla="val 2088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 rot="12493580">
              <a:off x="9608655" y="1360703"/>
              <a:ext cx="1613540" cy="1613540"/>
              <a:chOff x="4332157" y="1888760"/>
              <a:chExt cx="4017364" cy="4017364"/>
            </a:xfrm>
          </p:grpSpPr>
          <p:sp>
            <p:nvSpPr>
              <p:cNvPr id="90" name="空心弧 89"/>
              <p:cNvSpPr/>
              <p:nvPr/>
            </p:nvSpPr>
            <p:spPr>
              <a:xfrm>
                <a:off x="4332157" y="1888760"/>
                <a:ext cx="4017364" cy="4017364"/>
              </a:xfrm>
              <a:prstGeom prst="blockArc">
                <a:avLst>
                  <a:gd name="adj1" fmla="val 13912285"/>
                  <a:gd name="adj2" fmla="val 15565019"/>
                  <a:gd name="adj3" fmla="val 449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空心弧 90"/>
              <p:cNvSpPr/>
              <p:nvPr/>
            </p:nvSpPr>
            <p:spPr>
              <a:xfrm>
                <a:off x="4332157" y="1888760"/>
                <a:ext cx="4017364" cy="4017364"/>
              </a:xfrm>
              <a:prstGeom prst="blockArc">
                <a:avLst>
                  <a:gd name="adj1" fmla="val 14026868"/>
                  <a:gd name="adj2" fmla="val 13955669"/>
                  <a:gd name="adj3" fmla="val 2088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4" name="组合 93"/>
          <p:cNvGrpSpPr/>
          <p:nvPr/>
        </p:nvGrpSpPr>
        <p:grpSpPr>
          <a:xfrm rot="5161896">
            <a:off x="9170628" y="4686559"/>
            <a:ext cx="678800" cy="678800"/>
            <a:chOff x="9608655" y="1360703"/>
            <a:chExt cx="1613540" cy="1613540"/>
          </a:xfrm>
        </p:grpSpPr>
        <p:grpSp>
          <p:nvGrpSpPr>
            <p:cNvPr id="95" name="组合 94"/>
            <p:cNvGrpSpPr/>
            <p:nvPr/>
          </p:nvGrpSpPr>
          <p:grpSpPr>
            <a:xfrm rot="1489467">
              <a:off x="9608655" y="1360703"/>
              <a:ext cx="1613540" cy="1613540"/>
              <a:chOff x="4332157" y="1888760"/>
              <a:chExt cx="4017364" cy="4017364"/>
            </a:xfrm>
          </p:grpSpPr>
          <p:sp>
            <p:nvSpPr>
              <p:cNvPr id="99" name="空心弧 98"/>
              <p:cNvSpPr/>
              <p:nvPr/>
            </p:nvSpPr>
            <p:spPr>
              <a:xfrm>
                <a:off x="4332157" y="1888760"/>
                <a:ext cx="4017364" cy="4017364"/>
              </a:xfrm>
              <a:prstGeom prst="blockArc">
                <a:avLst>
                  <a:gd name="adj1" fmla="val 13917464"/>
                  <a:gd name="adj2" fmla="val 15598275"/>
                  <a:gd name="adj3" fmla="val 4122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空心弧 99"/>
              <p:cNvSpPr/>
              <p:nvPr/>
            </p:nvSpPr>
            <p:spPr>
              <a:xfrm>
                <a:off x="4332157" y="1888760"/>
                <a:ext cx="4017364" cy="4017364"/>
              </a:xfrm>
              <a:prstGeom prst="blockArc">
                <a:avLst>
                  <a:gd name="adj1" fmla="val 14026868"/>
                  <a:gd name="adj2" fmla="val 13955669"/>
                  <a:gd name="adj3" fmla="val 2088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 rot="12493580">
              <a:off x="9608655" y="1360703"/>
              <a:ext cx="1613540" cy="1613540"/>
              <a:chOff x="4332157" y="1888760"/>
              <a:chExt cx="4017364" cy="4017364"/>
            </a:xfrm>
          </p:grpSpPr>
          <p:sp>
            <p:nvSpPr>
              <p:cNvPr id="97" name="空心弧 96"/>
              <p:cNvSpPr/>
              <p:nvPr/>
            </p:nvSpPr>
            <p:spPr>
              <a:xfrm>
                <a:off x="4332157" y="1888760"/>
                <a:ext cx="4017364" cy="4017364"/>
              </a:xfrm>
              <a:prstGeom prst="blockArc">
                <a:avLst>
                  <a:gd name="adj1" fmla="val 13912285"/>
                  <a:gd name="adj2" fmla="val 15565019"/>
                  <a:gd name="adj3" fmla="val 449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空心弧 97"/>
              <p:cNvSpPr/>
              <p:nvPr/>
            </p:nvSpPr>
            <p:spPr>
              <a:xfrm>
                <a:off x="4332157" y="1888760"/>
                <a:ext cx="4017364" cy="4017364"/>
              </a:xfrm>
              <a:prstGeom prst="blockArc">
                <a:avLst>
                  <a:gd name="adj1" fmla="val 14026868"/>
                  <a:gd name="adj2" fmla="val 13955669"/>
                  <a:gd name="adj3" fmla="val 2088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1" name="组合 100"/>
          <p:cNvGrpSpPr/>
          <p:nvPr/>
        </p:nvGrpSpPr>
        <p:grpSpPr>
          <a:xfrm>
            <a:off x="10532679" y="2851775"/>
            <a:ext cx="779172" cy="779172"/>
            <a:chOff x="5668999" y="2884765"/>
            <a:chExt cx="779172" cy="779172"/>
          </a:xfrm>
          <a:solidFill>
            <a:srgbClr val="C00000"/>
          </a:solidFill>
        </p:grpSpPr>
        <p:sp>
          <p:nvSpPr>
            <p:cNvPr id="102" name="空心弧 101"/>
            <p:cNvSpPr/>
            <p:nvPr/>
          </p:nvSpPr>
          <p:spPr>
            <a:xfrm>
              <a:off x="5668999" y="2884765"/>
              <a:ext cx="779172" cy="779172"/>
            </a:xfrm>
            <a:prstGeom prst="blockArc">
              <a:avLst>
                <a:gd name="adj1" fmla="val 11682288"/>
                <a:gd name="adj2" fmla="val 15553844"/>
                <a:gd name="adj3" fmla="val 46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空心弧 102"/>
            <p:cNvSpPr/>
            <p:nvPr/>
          </p:nvSpPr>
          <p:spPr>
            <a:xfrm rot="5400000">
              <a:off x="5668999" y="2884765"/>
              <a:ext cx="779172" cy="779172"/>
            </a:xfrm>
            <a:prstGeom prst="blockArc">
              <a:avLst>
                <a:gd name="adj1" fmla="val 11682288"/>
                <a:gd name="adj2" fmla="val 15553844"/>
                <a:gd name="adj3" fmla="val 46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空心弧 103"/>
            <p:cNvSpPr/>
            <p:nvPr/>
          </p:nvSpPr>
          <p:spPr>
            <a:xfrm rot="10800000">
              <a:off x="5668999" y="2884765"/>
              <a:ext cx="779172" cy="779172"/>
            </a:xfrm>
            <a:prstGeom prst="blockArc">
              <a:avLst>
                <a:gd name="adj1" fmla="val 11682288"/>
                <a:gd name="adj2" fmla="val 15553844"/>
                <a:gd name="adj3" fmla="val 46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空心弧 104"/>
            <p:cNvSpPr/>
            <p:nvPr/>
          </p:nvSpPr>
          <p:spPr>
            <a:xfrm rot="16200000">
              <a:off x="5668999" y="2884765"/>
              <a:ext cx="779172" cy="779172"/>
            </a:xfrm>
            <a:prstGeom prst="blockArc">
              <a:avLst>
                <a:gd name="adj1" fmla="val 11682288"/>
                <a:gd name="adj2" fmla="val 15553844"/>
                <a:gd name="adj3" fmla="val 46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0436258" y="2755355"/>
            <a:ext cx="972014" cy="972012"/>
            <a:chOff x="4502291" y="2488069"/>
            <a:chExt cx="913547" cy="913547"/>
          </a:xfrm>
          <a:solidFill>
            <a:srgbClr val="C00000"/>
          </a:solidFill>
        </p:grpSpPr>
        <p:sp>
          <p:nvSpPr>
            <p:cNvPr id="107" name="空心弧 106"/>
            <p:cNvSpPr/>
            <p:nvPr/>
          </p:nvSpPr>
          <p:spPr>
            <a:xfrm rot="18881924">
              <a:off x="4502291" y="2488069"/>
              <a:ext cx="913547" cy="913547"/>
            </a:xfrm>
            <a:prstGeom prst="blockArc">
              <a:avLst>
                <a:gd name="adj1" fmla="val 11326585"/>
                <a:gd name="adj2" fmla="val 15843622"/>
                <a:gd name="adj3" fmla="val 12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空心弧 107"/>
            <p:cNvSpPr/>
            <p:nvPr/>
          </p:nvSpPr>
          <p:spPr>
            <a:xfrm rot="2681924">
              <a:off x="4502291" y="2488069"/>
              <a:ext cx="913547" cy="913547"/>
            </a:xfrm>
            <a:prstGeom prst="blockArc">
              <a:avLst>
                <a:gd name="adj1" fmla="val 11326585"/>
                <a:gd name="adj2" fmla="val 15843622"/>
                <a:gd name="adj3" fmla="val 12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空心弧 108"/>
            <p:cNvSpPr/>
            <p:nvPr/>
          </p:nvSpPr>
          <p:spPr>
            <a:xfrm rot="8081924">
              <a:off x="4502291" y="2488069"/>
              <a:ext cx="913547" cy="913547"/>
            </a:xfrm>
            <a:prstGeom prst="blockArc">
              <a:avLst>
                <a:gd name="adj1" fmla="val 11326585"/>
                <a:gd name="adj2" fmla="val 15843622"/>
                <a:gd name="adj3" fmla="val 12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空心弧 109"/>
            <p:cNvSpPr/>
            <p:nvPr/>
          </p:nvSpPr>
          <p:spPr>
            <a:xfrm rot="13481924">
              <a:off x="4502291" y="2488069"/>
              <a:ext cx="913547" cy="913547"/>
            </a:xfrm>
            <a:prstGeom prst="blockArc">
              <a:avLst>
                <a:gd name="adj1" fmla="val 11326585"/>
                <a:gd name="adj2" fmla="val 15843622"/>
                <a:gd name="adj3" fmla="val 12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 rot="2958305">
            <a:off x="3461301" y="2873411"/>
            <a:ext cx="480804" cy="480804"/>
            <a:chOff x="6016043" y="3566198"/>
            <a:chExt cx="1613540" cy="1613540"/>
          </a:xfrm>
          <a:solidFill>
            <a:srgbClr val="C00000">
              <a:alpha val="69020"/>
            </a:srgbClr>
          </a:solidFill>
        </p:grpSpPr>
        <p:sp>
          <p:nvSpPr>
            <p:cNvPr id="112" name="空心弧 111"/>
            <p:cNvSpPr/>
            <p:nvPr/>
          </p:nvSpPr>
          <p:spPr>
            <a:xfrm>
              <a:off x="6016043" y="3566198"/>
              <a:ext cx="1613540" cy="1613540"/>
            </a:xfrm>
            <a:prstGeom prst="blockArc">
              <a:avLst>
                <a:gd name="adj1" fmla="val 11235078"/>
                <a:gd name="adj2" fmla="val 15615578"/>
                <a:gd name="adj3" fmla="val 97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空心弧 112"/>
            <p:cNvSpPr/>
            <p:nvPr/>
          </p:nvSpPr>
          <p:spPr>
            <a:xfrm flipH="1">
              <a:off x="6016043" y="3566198"/>
              <a:ext cx="1613540" cy="1613540"/>
            </a:xfrm>
            <a:prstGeom prst="blockArc">
              <a:avLst>
                <a:gd name="adj1" fmla="val 11235078"/>
                <a:gd name="adj2" fmla="val 15487690"/>
                <a:gd name="adj3" fmla="val 997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空心弧 113"/>
            <p:cNvSpPr/>
            <p:nvPr/>
          </p:nvSpPr>
          <p:spPr>
            <a:xfrm flipV="1">
              <a:off x="6016043" y="3566198"/>
              <a:ext cx="1613540" cy="1613540"/>
            </a:xfrm>
            <a:prstGeom prst="blockArc">
              <a:avLst>
                <a:gd name="adj1" fmla="val 11235078"/>
                <a:gd name="adj2" fmla="val 15535685"/>
                <a:gd name="adj3" fmla="val 96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空心弧 114"/>
            <p:cNvSpPr/>
            <p:nvPr/>
          </p:nvSpPr>
          <p:spPr>
            <a:xfrm flipH="1" flipV="1">
              <a:off x="6016043" y="3566198"/>
              <a:ext cx="1613540" cy="1613540"/>
            </a:xfrm>
            <a:prstGeom prst="blockArc">
              <a:avLst>
                <a:gd name="adj1" fmla="val 11235078"/>
                <a:gd name="adj2" fmla="val 15527811"/>
                <a:gd name="adj3" fmla="val 100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3337842" y="2749952"/>
            <a:ext cx="727722" cy="727722"/>
            <a:chOff x="6016043" y="3566198"/>
            <a:chExt cx="1613540" cy="1613540"/>
          </a:xfrm>
          <a:noFill/>
        </p:grpSpPr>
        <p:sp>
          <p:nvSpPr>
            <p:cNvPr id="117" name="空心弧 116"/>
            <p:cNvSpPr/>
            <p:nvPr/>
          </p:nvSpPr>
          <p:spPr>
            <a:xfrm>
              <a:off x="6016043" y="3566198"/>
              <a:ext cx="1613540" cy="1613540"/>
            </a:xfrm>
            <a:prstGeom prst="blockArc">
              <a:avLst>
                <a:gd name="adj1" fmla="val 11235078"/>
                <a:gd name="adj2" fmla="val 15615578"/>
                <a:gd name="adj3" fmla="val 9777"/>
              </a:avLst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空心弧 117"/>
            <p:cNvSpPr/>
            <p:nvPr/>
          </p:nvSpPr>
          <p:spPr>
            <a:xfrm flipH="1">
              <a:off x="6016043" y="3566198"/>
              <a:ext cx="1613540" cy="1613540"/>
            </a:xfrm>
            <a:prstGeom prst="blockArc">
              <a:avLst>
                <a:gd name="adj1" fmla="val 11235078"/>
                <a:gd name="adj2" fmla="val 15487690"/>
                <a:gd name="adj3" fmla="val 9976"/>
              </a:avLst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空心弧 118"/>
            <p:cNvSpPr/>
            <p:nvPr/>
          </p:nvSpPr>
          <p:spPr>
            <a:xfrm flipV="1">
              <a:off x="6016043" y="3566198"/>
              <a:ext cx="1613540" cy="1613540"/>
            </a:xfrm>
            <a:prstGeom prst="blockArc">
              <a:avLst>
                <a:gd name="adj1" fmla="val 11235078"/>
                <a:gd name="adj2" fmla="val 15535685"/>
                <a:gd name="adj3" fmla="val 9604"/>
              </a:avLst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空心弧 119"/>
            <p:cNvSpPr/>
            <p:nvPr/>
          </p:nvSpPr>
          <p:spPr>
            <a:xfrm flipH="1" flipV="1">
              <a:off x="6016043" y="3566198"/>
              <a:ext cx="1613540" cy="1613540"/>
            </a:xfrm>
            <a:prstGeom prst="blockArc">
              <a:avLst>
                <a:gd name="adj1" fmla="val 11235078"/>
                <a:gd name="adj2" fmla="val 15527811"/>
                <a:gd name="adj3" fmla="val 10072"/>
              </a:avLst>
            </a:prstGeom>
            <a:grp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1" name="矩形 120" hidden="1"/>
          <p:cNvSpPr/>
          <p:nvPr/>
        </p:nvSpPr>
        <p:spPr>
          <a:xfrm>
            <a:off x="2712720" y="320040"/>
            <a:ext cx="9220200" cy="5212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>
            <a:off x="1951746" y="1287624"/>
            <a:ext cx="765110" cy="765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/>
          <p:cNvSpPr/>
          <p:nvPr/>
        </p:nvSpPr>
        <p:spPr>
          <a:xfrm>
            <a:off x="2511583" y="1287624"/>
            <a:ext cx="765110" cy="765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/>
          <p:cNvSpPr/>
          <p:nvPr/>
        </p:nvSpPr>
        <p:spPr>
          <a:xfrm>
            <a:off x="2978114" y="1418252"/>
            <a:ext cx="765110" cy="765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/>
          <p:cNvSpPr/>
          <p:nvPr/>
        </p:nvSpPr>
        <p:spPr>
          <a:xfrm>
            <a:off x="3444645" y="1586203"/>
            <a:ext cx="765110" cy="765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/>
          <p:cNvSpPr/>
          <p:nvPr/>
        </p:nvSpPr>
        <p:spPr>
          <a:xfrm>
            <a:off x="1727812" y="1828799"/>
            <a:ext cx="765110" cy="765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>
            <a:off x="2268988" y="1828799"/>
            <a:ext cx="765110" cy="765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/>
          <p:cNvSpPr/>
          <p:nvPr/>
        </p:nvSpPr>
        <p:spPr>
          <a:xfrm>
            <a:off x="2791501" y="1828798"/>
            <a:ext cx="1063689" cy="10636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>
            <a:off x="3295354" y="2146039"/>
            <a:ext cx="1063689" cy="10636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椭圆 139"/>
          <p:cNvSpPr/>
          <p:nvPr/>
        </p:nvSpPr>
        <p:spPr>
          <a:xfrm>
            <a:off x="1634505" y="2332651"/>
            <a:ext cx="1268963" cy="1268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>
            <a:off x="2436937" y="2388635"/>
            <a:ext cx="1268963" cy="1268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>
            <a:off x="2866145" y="3023117"/>
            <a:ext cx="1268963" cy="1268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>
            <a:off x="1559860" y="3135084"/>
            <a:ext cx="1268963" cy="1268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>
            <a:off x="443920" y="3648124"/>
            <a:ext cx="1530220" cy="14742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椭圆 144"/>
          <p:cNvSpPr/>
          <p:nvPr/>
        </p:nvSpPr>
        <p:spPr>
          <a:xfrm>
            <a:off x="1690489" y="3601613"/>
            <a:ext cx="1716833" cy="17168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椭圆 145"/>
          <p:cNvSpPr/>
          <p:nvPr/>
        </p:nvSpPr>
        <p:spPr>
          <a:xfrm>
            <a:off x="3668579" y="3284376"/>
            <a:ext cx="1343606" cy="13436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椭圆 146"/>
          <p:cNvSpPr/>
          <p:nvPr/>
        </p:nvSpPr>
        <p:spPr>
          <a:xfrm>
            <a:off x="3133113" y="3832574"/>
            <a:ext cx="1716833" cy="17168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椭圆 147"/>
          <p:cNvSpPr/>
          <p:nvPr/>
        </p:nvSpPr>
        <p:spPr>
          <a:xfrm>
            <a:off x="9214378" y="403785"/>
            <a:ext cx="765110" cy="7651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/>
          <p:cNvSpPr/>
          <p:nvPr/>
        </p:nvSpPr>
        <p:spPr>
          <a:xfrm>
            <a:off x="8667265" y="708727"/>
            <a:ext cx="1028064" cy="1028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椭圆 149"/>
          <p:cNvSpPr/>
          <p:nvPr/>
        </p:nvSpPr>
        <p:spPr>
          <a:xfrm>
            <a:off x="9373847" y="646382"/>
            <a:ext cx="986500" cy="986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椭圆 150"/>
          <p:cNvSpPr/>
          <p:nvPr/>
        </p:nvSpPr>
        <p:spPr>
          <a:xfrm>
            <a:off x="9581666" y="978892"/>
            <a:ext cx="1319008" cy="1319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椭圆 151"/>
          <p:cNvSpPr/>
          <p:nvPr/>
        </p:nvSpPr>
        <p:spPr>
          <a:xfrm>
            <a:off x="9124466" y="1394527"/>
            <a:ext cx="1152754" cy="1152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/>
          <p:nvPr/>
        </p:nvSpPr>
        <p:spPr>
          <a:xfrm>
            <a:off x="8417883" y="1436091"/>
            <a:ext cx="1277446" cy="12774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/>
          <p:nvPr/>
        </p:nvSpPr>
        <p:spPr>
          <a:xfrm>
            <a:off x="9706356" y="2080328"/>
            <a:ext cx="1277446" cy="12774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/>
          <p:nvPr/>
        </p:nvSpPr>
        <p:spPr>
          <a:xfrm>
            <a:off x="9103682" y="2350490"/>
            <a:ext cx="944938" cy="944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椭圆 155"/>
          <p:cNvSpPr/>
          <p:nvPr/>
        </p:nvSpPr>
        <p:spPr>
          <a:xfrm>
            <a:off x="8417882" y="2454399"/>
            <a:ext cx="944938" cy="944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椭圆 156"/>
          <p:cNvSpPr/>
          <p:nvPr/>
        </p:nvSpPr>
        <p:spPr>
          <a:xfrm>
            <a:off x="7804184" y="2713537"/>
            <a:ext cx="1299498" cy="12994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/>
          <p:cNvSpPr/>
          <p:nvPr/>
        </p:nvSpPr>
        <p:spPr>
          <a:xfrm>
            <a:off x="8791954" y="2849253"/>
            <a:ext cx="1443702" cy="14437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9747917" y="2745343"/>
            <a:ext cx="1526830" cy="15268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7669735" y="3389581"/>
            <a:ext cx="1900902" cy="19009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9311500" y="3368798"/>
            <a:ext cx="1900902" cy="19009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7399572" y="4802743"/>
            <a:ext cx="1235884" cy="1235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8397099" y="4581780"/>
            <a:ext cx="1568394" cy="14568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9362820" y="4519434"/>
            <a:ext cx="1143000" cy="14568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10323673" y="4872726"/>
            <a:ext cx="1143000" cy="11243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5" name="组合 174"/>
          <p:cNvGrpSpPr/>
          <p:nvPr/>
        </p:nvGrpSpPr>
        <p:grpSpPr>
          <a:xfrm>
            <a:off x="1331564" y="1034669"/>
            <a:ext cx="779173" cy="779173"/>
            <a:chOff x="6214056" y="4414234"/>
            <a:chExt cx="779173" cy="779173"/>
          </a:xfrm>
          <a:solidFill>
            <a:srgbClr val="C00000"/>
          </a:solidFill>
        </p:grpSpPr>
        <p:sp>
          <p:nvSpPr>
            <p:cNvPr id="176" name="空心弧 175"/>
            <p:cNvSpPr/>
            <p:nvPr/>
          </p:nvSpPr>
          <p:spPr>
            <a:xfrm>
              <a:off x="6214056" y="4414234"/>
              <a:ext cx="779172" cy="779172"/>
            </a:xfrm>
            <a:prstGeom prst="blockArc">
              <a:avLst>
                <a:gd name="adj1" fmla="val 13593901"/>
                <a:gd name="adj2" fmla="val 16079727"/>
                <a:gd name="adj3" fmla="val 865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7" name="空心弧 176"/>
            <p:cNvSpPr/>
            <p:nvPr/>
          </p:nvSpPr>
          <p:spPr>
            <a:xfrm rot="5400000">
              <a:off x="6214056" y="4414234"/>
              <a:ext cx="779172" cy="779172"/>
            </a:xfrm>
            <a:prstGeom prst="blockArc">
              <a:avLst>
                <a:gd name="adj1" fmla="val 13593901"/>
                <a:gd name="adj2" fmla="val 16079727"/>
                <a:gd name="adj3" fmla="val 865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8" name="空心弧 177"/>
            <p:cNvSpPr/>
            <p:nvPr/>
          </p:nvSpPr>
          <p:spPr>
            <a:xfrm rot="10800000">
              <a:off x="6214057" y="4414234"/>
              <a:ext cx="779172" cy="779172"/>
            </a:xfrm>
            <a:prstGeom prst="blockArc">
              <a:avLst>
                <a:gd name="adj1" fmla="val 13593901"/>
                <a:gd name="adj2" fmla="val 16079727"/>
                <a:gd name="adj3" fmla="val 865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9" name="空心弧 178"/>
            <p:cNvSpPr/>
            <p:nvPr/>
          </p:nvSpPr>
          <p:spPr>
            <a:xfrm rot="16200000">
              <a:off x="6214056" y="4414235"/>
              <a:ext cx="779172" cy="779172"/>
            </a:xfrm>
            <a:prstGeom prst="blockArc">
              <a:avLst>
                <a:gd name="adj1" fmla="val 13593901"/>
                <a:gd name="adj2" fmla="val 16079727"/>
                <a:gd name="adj3" fmla="val 865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 rot="2700000">
            <a:off x="1331564" y="1034669"/>
            <a:ext cx="779173" cy="779173"/>
            <a:chOff x="6214056" y="4414234"/>
            <a:chExt cx="779173" cy="779173"/>
          </a:xfrm>
          <a:noFill/>
        </p:grpSpPr>
        <p:sp>
          <p:nvSpPr>
            <p:cNvPr id="181" name="空心弧 180"/>
            <p:cNvSpPr/>
            <p:nvPr/>
          </p:nvSpPr>
          <p:spPr>
            <a:xfrm>
              <a:off x="6214056" y="4414234"/>
              <a:ext cx="779172" cy="779172"/>
            </a:xfrm>
            <a:prstGeom prst="blockArc">
              <a:avLst>
                <a:gd name="adj1" fmla="val 13593901"/>
                <a:gd name="adj2" fmla="val 16079727"/>
                <a:gd name="adj3" fmla="val 8653"/>
              </a:avLst>
            </a:prstGeom>
            <a:grp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2" name="空心弧 181"/>
            <p:cNvSpPr/>
            <p:nvPr/>
          </p:nvSpPr>
          <p:spPr>
            <a:xfrm rot="5400000">
              <a:off x="6214056" y="4414234"/>
              <a:ext cx="779172" cy="779172"/>
            </a:xfrm>
            <a:prstGeom prst="blockArc">
              <a:avLst>
                <a:gd name="adj1" fmla="val 13593901"/>
                <a:gd name="adj2" fmla="val 16079727"/>
                <a:gd name="adj3" fmla="val 8653"/>
              </a:avLst>
            </a:prstGeom>
            <a:grp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3" name="空心弧 182"/>
            <p:cNvSpPr/>
            <p:nvPr/>
          </p:nvSpPr>
          <p:spPr>
            <a:xfrm rot="10800000">
              <a:off x="6214057" y="4414234"/>
              <a:ext cx="779172" cy="779172"/>
            </a:xfrm>
            <a:prstGeom prst="blockArc">
              <a:avLst>
                <a:gd name="adj1" fmla="val 13593901"/>
                <a:gd name="adj2" fmla="val 16079727"/>
                <a:gd name="adj3" fmla="val 8653"/>
              </a:avLst>
            </a:prstGeom>
            <a:grp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4" name="空心弧 183"/>
            <p:cNvSpPr/>
            <p:nvPr/>
          </p:nvSpPr>
          <p:spPr>
            <a:xfrm rot="16200000">
              <a:off x="6214056" y="4414235"/>
              <a:ext cx="779172" cy="779172"/>
            </a:xfrm>
            <a:prstGeom prst="blockArc">
              <a:avLst>
                <a:gd name="adj1" fmla="val 13593901"/>
                <a:gd name="adj2" fmla="val 16079727"/>
                <a:gd name="adj3" fmla="val 8653"/>
              </a:avLst>
            </a:prstGeom>
            <a:grp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5" name="组合 184"/>
          <p:cNvGrpSpPr/>
          <p:nvPr/>
        </p:nvGrpSpPr>
        <p:grpSpPr>
          <a:xfrm rot="1489467">
            <a:off x="10477673" y="1009048"/>
            <a:ext cx="955756" cy="955756"/>
            <a:chOff x="4332157" y="1888760"/>
            <a:chExt cx="4017364" cy="4017364"/>
          </a:xfrm>
        </p:grpSpPr>
        <p:sp>
          <p:nvSpPr>
            <p:cNvPr id="186" name="空心弧 185"/>
            <p:cNvSpPr/>
            <p:nvPr/>
          </p:nvSpPr>
          <p:spPr>
            <a:xfrm>
              <a:off x="4332157" y="1888760"/>
              <a:ext cx="4017364" cy="4017364"/>
            </a:xfrm>
            <a:prstGeom prst="blockArc">
              <a:avLst>
                <a:gd name="adj1" fmla="val 14026868"/>
                <a:gd name="adj2" fmla="val 15424140"/>
                <a:gd name="adj3" fmla="val 2666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7" name="空心弧 186"/>
            <p:cNvSpPr/>
            <p:nvPr/>
          </p:nvSpPr>
          <p:spPr>
            <a:xfrm>
              <a:off x="4332157" y="1888760"/>
              <a:ext cx="4017364" cy="4017364"/>
            </a:xfrm>
            <a:prstGeom prst="blockArc">
              <a:avLst>
                <a:gd name="adj1" fmla="val 14026868"/>
                <a:gd name="adj2" fmla="val 13955669"/>
                <a:gd name="adj3" fmla="val 2088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50" name="椭圆 749"/>
          <p:cNvSpPr/>
          <p:nvPr/>
        </p:nvSpPr>
        <p:spPr>
          <a:xfrm>
            <a:off x="570529" y="4632861"/>
            <a:ext cx="1530220" cy="14742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1" name="直接连接符 200"/>
          <p:cNvCxnSpPr/>
          <p:nvPr/>
        </p:nvCxnSpPr>
        <p:spPr>
          <a:xfrm>
            <a:off x="0" y="4309833"/>
            <a:ext cx="1002389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[动画大师]_Straight Connector 4"/>
          <p:cNvCxnSpPr/>
          <p:nvPr/>
        </p:nvCxnSpPr>
        <p:spPr>
          <a:xfrm>
            <a:off x="0" y="2867310"/>
            <a:ext cx="1002389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[动画大师]_Straight Connector 4"/>
          <p:cNvCxnSpPr/>
          <p:nvPr/>
        </p:nvCxnSpPr>
        <p:spPr>
          <a:xfrm>
            <a:off x="12192000" y="4283155"/>
            <a:ext cx="10023894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[动画大师]_Straight Connector 2"/>
          <p:cNvCxnSpPr/>
          <p:nvPr/>
        </p:nvCxnSpPr>
        <p:spPr>
          <a:xfrm flipH="1">
            <a:off x="-7953829" y="594617"/>
            <a:ext cx="795382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[动画大师]_Straight Connector 2"/>
          <p:cNvCxnSpPr/>
          <p:nvPr/>
        </p:nvCxnSpPr>
        <p:spPr>
          <a:xfrm flipH="1">
            <a:off x="-6577497" y="5017210"/>
            <a:ext cx="657749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[动画大师]_Straight Connector 4"/>
          <p:cNvCxnSpPr/>
          <p:nvPr/>
        </p:nvCxnSpPr>
        <p:spPr>
          <a:xfrm>
            <a:off x="12192000" y="2070897"/>
            <a:ext cx="6096000" cy="0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[动画大师]_Straight Connector 2"/>
          <p:cNvCxnSpPr/>
          <p:nvPr/>
        </p:nvCxnSpPr>
        <p:spPr>
          <a:xfrm flipH="1">
            <a:off x="-7521677" y="3276899"/>
            <a:ext cx="752167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椭圆 207"/>
          <p:cNvSpPr/>
          <p:nvPr/>
        </p:nvSpPr>
        <p:spPr>
          <a:xfrm>
            <a:off x="3107833" y="3587209"/>
            <a:ext cx="327804" cy="327803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bg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椭圆 208"/>
          <p:cNvSpPr/>
          <p:nvPr/>
        </p:nvSpPr>
        <p:spPr>
          <a:xfrm>
            <a:off x="6161584" y="3207647"/>
            <a:ext cx="379562" cy="379562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bg1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椭圆 209"/>
          <p:cNvSpPr/>
          <p:nvPr/>
        </p:nvSpPr>
        <p:spPr>
          <a:xfrm>
            <a:off x="7628076" y="1723904"/>
            <a:ext cx="534836" cy="534836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bg1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椭圆 210"/>
          <p:cNvSpPr/>
          <p:nvPr/>
        </p:nvSpPr>
        <p:spPr>
          <a:xfrm>
            <a:off x="9612148" y="2086214"/>
            <a:ext cx="431322" cy="431320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bg1"/>
            </a:solidFill>
          </a:ln>
          <a:effectLst>
            <a:glow rad="38100">
              <a:schemeClr val="bg1">
                <a:alpha val="4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椭圆 211"/>
          <p:cNvSpPr/>
          <p:nvPr/>
        </p:nvSpPr>
        <p:spPr>
          <a:xfrm>
            <a:off x="4108497" y="2137972"/>
            <a:ext cx="379562" cy="379562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bg1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椭圆 213"/>
          <p:cNvSpPr/>
          <p:nvPr/>
        </p:nvSpPr>
        <p:spPr>
          <a:xfrm>
            <a:off x="5592239" y="3587209"/>
            <a:ext cx="603849" cy="603849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bg1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椭圆 214"/>
          <p:cNvSpPr/>
          <p:nvPr/>
        </p:nvSpPr>
        <p:spPr>
          <a:xfrm>
            <a:off x="3832451" y="3535451"/>
            <a:ext cx="379562" cy="379562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bg1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红背景" hidden="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白色蒙版" hidden="1"/>
          <p:cNvSpPr/>
          <p:nvPr/>
        </p:nvSpPr>
        <p:spPr>
          <a:xfrm>
            <a:off x="-240632" y="-352926"/>
            <a:ext cx="13138485" cy="3384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白色蒙版下" hidden="1"/>
          <p:cNvSpPr/>
          <p:nvPr/>
        </p:nvSpPr>
        <p:spPr>
          <a:xfrm>
            <a:off x="-240632" y="3208420"/>
            <a:ext cx="13138485" cy="4042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矩形 218" hidden="1"/>
          <p:cNvSpPr/>
          <p:nvPr/>
        </p:nvSpPr>
        <p:spPr>
          <a:xfrm>
            <a:off x="-1074821" y="-786063"/>
            <a:ext cx="3449053" cy="8502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矩形 219" hidden="1"/>
          <p:cNvSpPr/>
          <p:nvPr/>
        </p:nvSpPr>
        <p:spPr>
          <a:xfrm>
            <a:off x="2534652" y="-786063"/>
            <a:ext cx="11341769" cy="8502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矩形 220"/>
          <p:cNvSpPr/>
          <p:nvPr/>
        </p:nvSpPr>
        <p:spPr>
          <a:xfrm>
            <a:off x="2363899" y="3032502"/>
            <a:ext cx="18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矩形 221"/>
          <p:cNvSpPr/>
          <p:nvPr/>
        </p:nvSpPr>
        <p:spPr>
          <a:xfrm rot="14400000" flipH="1">
            <a:off x="2729950" y="2612786"/>
            <a:ext cx="10800" cy="14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矩形 222"/>
          <p:cNvSpPr/>
          <p:nvPr/>
        </p:nvSpPr>
        <p:spPr>
          <a:xfrm rot="7200000">
            <a:off x="2752305" y="2791905"/>
            <a:ext cx="10800" cy="14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矩形 223"/>
          <p:cNvSpPr/>
          <p:nvPr/>
        </p:nvSpPr>
        <p:spPr>
          <a:xfrm rot="5100000">
            <a:off x="2753232" y="2685916"/>
            <a:ext cx="108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矩形 224"/>
          <p:cNvSpPr/>
          <p:nvPr/>
        </p:nvSpPr>
        <p:spPr>
          <a:xfrm rot="3480000">
            <a:off x="2626290" y="2539462"/>
            <a:ext cx="10800" cy="14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矩形 225"/>
          <p:cNvSpPr/>
          <p:nvPr/>
        </p:nvSpPr>
        <p:spPr>
          <a:xfrm rot="-1680000">
            <a:off x="2311509" y="2552116"/>
            <a:ext cx="10800" cy="10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矩形 226"/>
          <p:cNvSpPr/>
          <p:nvPr/>
        </p:nvSpPr>
        <p:spPr>
          <a:xfrm rot="7200000">
            <a:off x="2211655" y="2603570"/>
            <a:ext cx="10800" cy="14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矩形 227"/>
          <p:cNvSpPr/>
          <p:nvPr/>
        </p:nvSpPr>
        <p:spPr>
          <a:xfrm>
            <a:off x="2478634" y="2515683"/>
            <a:ext cx="10800" cy="7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矩形 228"/>
          <p:cNvSpPr/>
          <p:nvPr/>
        </p:nvSpPr>
        <p:spPr>
          <a:xfrm rot="5400000">
            <a:off x="2177987" y="2721236"/>
            <a:ext cx="10800" cy="10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0" name="组合 229"/>
          <p:cNvGrpSpPr/>
          <p:nvPr/>
        </p:nvGrpSpPr>
        <p:grpSpPr>
          <a:xfrm rot="19883931">
            <a:off x="2218427" y="2609429"/>
            <a:ext cx="484250" cy="484250"/>
            <a:chOff x="4111924" y="2369389"/>
            <a:chExt cx="793630" cy="793630"/>
          </a:xfrm>
        </p:grpSpPr>
        <p:sp>
          <p:nvSpPr>
            <p:cNvPr id="231" name="弧形 230"/>
            <p:cNvSpPr/>
            <p:nvPr/>
          </p:nvSpPr>
          <p:spPr>
            <a:xfrm rot="11270924">
              <a:off x="4194886" y="2423596"/>
              <a:ext cx="627708" cy="627706"/>
            </a:xfrm>
            <a:prstGeom prst="arc">
              <a:avLst>
                <a:gd name="adj1" fmla="val 87202"/>
                <a:gd name="adj2" fmla="val 10487054"/>
              </a:avLst>
            </a:prstGeom>
            <a:ln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椭圆 231"/>
            <p:cNvSpPr/>
            <p:nvPr/>
          </p:nvSpPr>
          <p:spPr>
            <a:xfrm>
              <a:off x="4111924" y="2369389"/>
              <a:ext cx="793630" cy="79363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4" name="安"/>
          <p:cNvSpPr txBox="1"/>
          <p:nvPr/>
        </p:nvSpPr>
        <p:spPr>
          <a:xfrm>
            <a:off x="2516635" y="3152634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600" dirty="0" smtClean="0">
                <a:solidFill>
                  <a:srgbClr val="C00000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安</a:t>
            </a:r>
            <a:endParaRPr lang="zh-CN" altLang="en-US" sz="2000" spc="600" dirty="0">
              <a:solidFill>
                <a:srgbClr val="C00000"/>
              </a:solidFill>
              <a:latin typeface="张海山草泥马体" panose="02000000000000000000" pitchFamily="2" charset="-122"/>
              <a:ea typeface="张海山草泥马体" panose="02000000000000000000" pitchFamily="2" charset="-122"/>
            </a:endParaRPr>
          </a:p>
        </p:txBody>
      </p:sp>
      <p:sp>
        <p:nvSpPr>
          <p:cNvPr id="235" name="徽"/>
          <p:cNvSpPr txBox="1"/>
          <p:nvPr/>
        </p:nvSpPr>
        <p:spPr>
          <a:xfrm>
            <a:off x="2768428" y="3152634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600" dirty="0" smtClean="0">
                <a:solidFill>
                  <a:srgbClr val="C00000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徽</a:t>
            </a:r>
            <a:endParaRPr lang="zh-CN" altLang="en-US" sz="2000" spc="600" dirty="0">
              <a:solidFill>
                <a:srgbClr val="C00000"/>
              </a:solidFill>
              <a:latin typeface="张海山草泥马体" panose="02000000000000000000" pitchFamily="2" charset="-122"/>
              <a:ea typeface="张海山草泥马体" panose="02000000000000000000" pitchFamily="2" charset="-122"/>
            </a:endParaRPr>
          </a:p>
        </p:txBody>
      </p:sp>
      <p:sp>
        <p:nvSpPr>
          <p:cNvPr id="236" name="财"/>
          <p:cNvSpPr txBox="1"/>
          <p:nvPr/>
        </p:nvSpPr>
        <p:spPr>
          <a:xfrm>
            <a:off x="3014040" y="3152634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600" dirty="0" smtClean="0">
                <a:solidFill>
                  <a:srgbClr val="C00000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财</a:t>
            </a:r>
            <a:endParaRPr lang="zh-CN" altLang="en-US" sz="2000" spc="600" dirty="0">
              <a:solidFill>
                <a:srgbClr val="C00000"/>
              </a:solidFill>
              <a:latin typeface="张海山草泥马体" panose="02000000000000000000" pitchFamily="2" charset="-122"/>
              <a:ea typeface="张海山草泥马体" panose="02000000000000000000" pitchFamily="2" charset="-122"/>
            </a:endParaRPr>
          </a:p>
        </p:txBody>
      </p:sp>
      <p:sp>
        <p:nvSpPr>
          <p:cNvPr id="237" name="经"/>
          <p:cNvSpPr txBox="1"/>
          <p:nvPr/>
        </p:nvSpPr>
        <p:spPr>
          <a:xfrm>
            <a:off x="3265821" y="3152634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600" dirty="0" smtClean="0">
                <a:solidFill>
                  <a:srgbClr val="C00000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经</a:t>
            </a:r>
            <a:endParaRPr lang="zh-CN" altLang="en-US" sz="2000" spc="600" dirty="0">
              <a:solidFill>
                <a:srgbClr val="C00000"/>
              </a:solidFill>
              <a:latin typeface="张海山草泥马体" panose="02000000000000000000" pitchFamily="2" charset="-122"/>
              <a:ea typeface="张海山草泥马体" panose="02000000000000000000" pitchFamily="2" charset="-122"/>
            </a:endParaRPr>
          </a:p>
        </p:txBody>
      </p:sp>
      <p:sp>
        <p:nvSpPr>
          <p:cNvPr id="253" name="大"/>
          <p:cNvSpPr txBox="1"/>
          <p:nvPr/>
        </p:nvSpPr>
        <p:spPr>
          <a:xfrm>
            <a:off x="3515472" y="3152634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600" dirty="0" smtClean="0">
                <a:solidFill>
                  <a:srgbClr val="C00000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大</a:t>
            </a:r>
            <a:endParaRPr lang="zh-CN" altLang="en-US" sz="2000" spc="600" dirty="0">
              <a:solidFill>
                <a:srgbClr val="C00000"/>
              </a:solidFill>
              <a:latin typeface="张海山草泥马体" panose="02000000000000000000" pitchFamily="2" charset="-122"/>
              <a:ea typeface="张海山草泥马体" panose="02000000000000000000" pitchFamily="2" charset="-122"/>
            </a:endParaRPr>
          </a:p>
        </p:txBody>
      </p:sp>
      <p:sp>
        <p:nvSpPr>
          <p:cNvPr id="254" name="学"/>
          <p:cNvSpPr txBox="1"/>
          <p:nvPr/>
        </p:nvSpPr>
        <p:spPr>
          <a:xfrm>
            <a:off x="3761087" y="3161611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600" dirty="0" smtClean="0">
                <a:solidFill>
                  <a:srgbClr val="C00000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学</a:t>
            </a:r>
            <a:endParaRPr lang="zh-CN" altLang="en-US" sz="2000" spc="600" dirty="0">
              <a:solidFill>
                <a:srgbClr val="C00000"/>
              </a:solidFill>
              <a:latin typeface="张海山草泥马体" panose="02000000000000000000" pitchFamily="2" charset="-122"/>
              <a:ea typeface="张海山草泥马体" panose="02000000000000000000" pitchFamily="2" charset="-122"/>
            </a:endParaRPr>
          </a:p>
        </p:txBody>
      </p:sp>
      <p:sp>
        <p:nvSpPr>
          <p:cNvPr id="238" name="矩形 237"/>
          <p:cNvSpPr/>
          <p:nvPr/>
        </p:nvSpPr>
        <p:spPr>
          <a:xfrm rot="3480000">
            <a:off x="4781699" y="3135834"/>
            <a:ext cx="10800" cy="7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矩形 238"/>
          <p:cNvSpPr/>
          <p:nvPr/>
        </p:nvSpPr>
        <p:spPr>
          <a:xfrm rot="8880000">
            <a:off x="4768101" y="3226275"/>
            <a:ext cx="10800" cy="7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矩形 239"/>
          <p:cNvSpPr/>
          <p:nvPr/>
        </p:nvSpPr>
        <p:spPr>
          <a:xfrm rot="5400000">
            <a:off x="4794612" y="3174893"/>
            <a:ext cx="10800" cy="7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谢谢观看"/>
          <p:cNvSpPr txBox="1"/>
          <p:nvPr/>
        </p:nvSpPr>
        <p:spPr>
          <a:xfrm>
            <a:off x="6114144" y="2524940"/>
            <a:ext cx="2359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谢谢观看</a:t>
            </a:r>
            <a:endParaRPr lang="en-US" altLang="zh-CN" sz="2400" b="1" dirty="0" smtClean="0">
              <a:solidFill>
                <a:srgbClr val="C00000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r>
              <a:rPr lang="en-US" altLang="zh-CN" sz="2400" b="1" dirty="0">
                <a:solidFill>
                  <a:srgbClr val="C00000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-----------------------</a:t>
            </a:r>
          </a:p>
        </p:txBody>
      </p:sp>
      <p:sp>
        <p:nvSpPr>
          <p:cNvPr id="244" name="同心圆 243"/>
          <p:cNvSpPr/>
          <p:nvPr/>
        </p:nvSpPr>
        <p:spPr>
          <a:xfrm>
            <a:off x="6979355" y="2074519"/>
            <a:ext cx="2008909" cy="2008909"/>
          </a:xfrm>
          <a:prstGeom prst="donut">
            <a:avLst>
              <a:gd name="adj" fmla="val 66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5" name="同心圆 244"/>
          <p:cNvSpPr/>
          <p:nvPr/>
        </p:nvSpPr>
        <p:spPr>
          <a:xfrm>
            <a:off x="5829427" y="1811282"/>
            <a:ext cx="1440873" cy="1440873"/>
          </a:xfrm>
          <a:prstGeom prst="donut">
            <a:avLst>
              <a:gd name="adj" fmla="val 57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6" name="同心圆 245"/>
          <p:cNvSpPr/>
          <p:nvPr/>
        </p:nvSpPr>
        <p:spPr>
          <a:xfrm>
            <a:off x="7796773" y="1589611"/>
            <a:ext cx="1510145" cy="1510145"/>
          </a:xfrm>
          <a:prstGeom prst="donut">
            <a:avLst>
              <a:gd name="adj" fmla="val 57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7" name="同心圆 246"/>
          <p:cNvSpPr/>
          <p:nvPr/>
        </p:nvSpPr>
        <p:spPr>
          <a:xfrm>
            <a:off x="8447937" y="1645028"/>
            <a:ext cx="1510145" cy="1510145"/>
          </a:xfrm>
          <a:prstGeom prst="donut">
            <a:avLst>
              <a:gd name="adj" fmla="val 66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8" name="同心圆 247"/>
          <p:cNvSpPr/>
          <p:nvPr/>
        </p:nvSpPr>
        <p:spPr>
          <a:xfrm>
            <a:off x="6092664" y="2143792"/>
            <a:ext cx="845126" cy="845126"/>
          </a:xfrm>
          <a:prstGeom prst="donut">
            <a:avLst>
              <a:gd name="adj" fmla="val 8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9" name="同心圆 248"/>
          <p:cNvSpPr/>
          <p:nvPr/>
        </p:nvSpPr>
        <p:spPr>
          <a:xfrm>
            <a:off x="6355900" y="2448593"/>
            <a:ext cx="1510145" cy="1510145"/>
          </a:xfrm>
          <a:prstGeom prst="donut">
            <a:avLst>
              <a:gd name="adj" fmla="val 47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0" name="同心圆 249"/>
          <p:cNvSpPr/>
          <p:nvPr/>
        </p:nvSpPr>
        <p:spPr>
          <a:xfrm>
            <a:off x="6882373" y="1561902"/>
            <a:ext cx="1510145" cy="1510145"/>
          </a:xfrm>
          <a:prstGeom prst="donut">
            <a:avLst>
              <a:gd name="adj" fmla="val 75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1" name="同心圆 250"/>
          <p:cNvSpPr/>
          <p:nvPr/>
        </p:nvSpPr>
        <p:spPr>
          <a:xfrm>
            <a:off x="7519683" y="2545575"/>
            <a:ext cx="1274618" cy="1274618"/>
          </a:xfrm>
          <a:prstGeom prst="donut">
            <a:avLst>
              <a:gd name="adj" fmla="val 120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2" name="同心圆 251"/>
          <p:cNvSpPr/>
          <p:nvPr/>
        </p:nvSpPr>
        <p:spPr>
          <a:xfrm>
            <a:off x="7080771" y="2021319"/>
            <a:ext cx="1274618" cy="1274618"/>
          </a:xfrm>
          <a:prstGeom prst="donut">
            <a:avLst>
              <a:gd name="adj" fmla="val 120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52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/>
    </mc:Choice>
    <mc:Fallback xmlns="">
      <p:transition spd="slow"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3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3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25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0" presetID="1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8" presetClass="emph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5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7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8" presetClass="emph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3" dur="2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5" dur="2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1" presetClass="entr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1" presetClass="entr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71" dur="2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2" presetID="6" presetClass="emph" presetSubtype="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Scale>
                                          <p:cBhvr>
                                            <p:cTn id="73" dur="2000" fill="hold"/>
                                            <p:tgtEl>
                                              <p:spTgt spid="116"/>
                                            </p:tgtEl>
                                          </p:cBhvr>
                                          <p:by x="65000" y="6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1750" fill="hold"/>
                                            <p:tgtEl>
                                              <p:spTgt spid="111"/>
                                            </p:tgtEl>
                                          </p:cBhvr>
                                          <p:by x="140000" y="1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8" presetClass="emph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77" dur="4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8" presetID="9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80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9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1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7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9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1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3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5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9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1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3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5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7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9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3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5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7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9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1" presetID="1" presetClass="exit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3" presetID="1" presetClass="exit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5" presetID="1" presetClass="exit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7" presetID="1" presetClass="exit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9" presetID="1" presetClass="exit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1" presetID="1" presetClass="exit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3" presetID="1" presetClass="exit" presetSubtype="0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5" presetID="1" presetClass="exit" presetSubtype="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1" presetClass="exit" presetSubtype="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9" presetID="1" presetClass="exit" presetSubtype="0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1" presetID="1" presetClass="exit" presetSubtype="0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3" presetID="1" presetClass="exit" presetSubtype="0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5" presetID="1" presetClass="exit" presetSubtype="0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7" presetID="1" presetClass="exit" presetSubtype="0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1" presetClass="exit" presetSubtype="0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1" presetID="1" presetClass="exit" presetSubtype="0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3" presetID="1" presetClass="exit" presetSubtype="0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5" presetID="1" presetClass="exit" presetSubtype="0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7" presetID="1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9" presetID="1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1" presetID="8" presetClass="emph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22" dur="10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3" presetID="8" presetClass="emph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24" dur="10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5" presetID="6" presetClass="emph" presetSubtype="0" autoRev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226" dur="750" fill="hold"/>
                                            <p:tgtEl>
                                              <p:spTgt spid="17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7" presetID="6" presetClass="emph" presetSubtype="0" autoRev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228" dur="750" fill="hold"/>
                                            <p:tgtEl>
                                              <p:spTgt spid="18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9" presetID="1" presetClass="entr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1" presetID="8" presetClass="emph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2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3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5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7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9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1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3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5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7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9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1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3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5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7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1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3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5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7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9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1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3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5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7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9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1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3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5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7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9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1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3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5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7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9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1" presetID="10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2" dur="5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4" presetID="10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5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10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8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0" presetID="1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2" presetID="1" presetClass="exit" presetSubtype="0" fill="hold" grpId="1" nodeType="withEffect">
                                      <p:stCondLst>
                                        <p:cond delay="292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4" presetID="1" presetClass="entr" presetSubtype="0" fill="hold" grpId="2" nodeType="withEffect">
                                      <p:stCondLst>
                                        <p:cond delay="5540"/>
                                      </p:stCondLst>
                                      <p:childTnLst>
                                        <p:set>
                                          <p:cBhvr>
                                            <p:cTn id="3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6" presetID="63" presetClass="pat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Motion origin="layout" path="M 1.875E-6 4.44444E-6 L 0.63216 4.44444E-6 " pathEditMode="relative" rAng="0" ptsTypes="AA">
                                          <p:cBhvr>
                                            <p:cTn id="317" dur="5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615" y="0"/>
                                        </p:animMotion>
                                        <p:set>
                                          <p:cBhvr additive="base" accumulate="none">
                                            <p:cTn id="318" dur="2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Motion origin="layout" path="M 0.63216 -2.22222E-6 L 1.70573 -2.22222E-6 " pathEditMode="relative" rAng="0" ptsTypes="AA">
                                          <p:cBhvr additive="base" accumulate="none" from="" to="">
                                            <p:cTn id="319" dur="500" fill="hold">
                                              <p:stCondLst>
                                                <p:cond delay="75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672" y="0"/>
                                        </p:animMotion>
                                        <p:set>
                                          <p:cBhvr additive="base" accumulate="none">
                                            <p:cTn id="320" dur="750" fill="hold">
                                              <p:stCondLst>
                                                <p:cond delay="125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1" presetID="63" presetClass="path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1.45833E-6 -1.48148E-6 L 0.63216 -1.48148E-6 " pathEditMode="relative" rAng="0" ptsTypes="AA">
                                          <p:cBhvr additive="base" accumulate="none">
                                            <p:cTn id="322" dur="4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602" y="0"/>
                                        </p:animMotion>
                                        <p:set>
                                          <p:cBhvr additive="base" accumulate="none">
                                            <p:cTn id="323" dur="25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Motion origin="layout" path="M 0.63216 -2.22222E-6 L 1.70573 -2.22222E-6 " pathEditMode="relative" rAng="0" ptsTypes="AA">
                                          <p:cBhvr additive="base" accumulate="none" from="" to="">
                                            <p:cTn id="324" dur="350" fill="hold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672" y="0"/>
                                        </p:animMotion>
                                        <p:set>
                                          <p:cBhvr additive="base" accumulate="none">
                                            <p:cTn id="325" dur="500" fill="hold">
                                              <p:stCondLst>
                                                <p:cond delay="100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8" dur="500" fill="hold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9" dur="500" fill="hold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0" presetID="2" presetClass="exit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31" dur="500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2" dur="500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4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6" dur="500" fill="hold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7" dur="500" fill="hold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8" presetID="2" presetClass="exit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39" dur="500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0" dur="500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2" presetID="35" presetClass="pat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Motion origin="layout" path="M 2.29167E-6 2.96296E-6 L -0.80938 2.96296E-6 " pathEditMode="relative" rAng="0" ptsTypes="AA">
                                          <p:cBhvr additive="base" accumulate="none">
                                            <p:cTn id="343" dur="45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469" y="0"/>
                                        </p:animMotion>
                                        <p:set>
                                          <p:cBhvr additive="base" accumulate="none">
                                            <p:cTn id="344" dur="5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Motion origin="layout" path="M -0.80938 -2.22222E-6 L -2.00625 -2.22222E-6 " pathEditMode="relative">
                                          <p:cBhvr additive="base" accumulate="none" from="" to="">
                                            <p:cTn id="345" dur="600" fill="hold">
                                              <p:stCondLst>
                                                <p:cond delay="95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set>
                                          <p:cBhvr additive="base" accumulate="none">
                                            <p:cTn id="346" dur="700" fill="hold">
                                              <p:stCondLst>
                                                <p:cond delay="155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7" presetID="35" presetClass="path" presetSubtype="0" fill="hold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animMotion origin="layout" path="M 0 -3.33333E-6 L -0.48307 -3.33333E-6 " pathEditMode="relative" rAng="0" ptsTypes="AA">
                                          <p:cBhvr additive="base" accumulate="none">
                                            <p:cTn id="348" dur="5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154" y="0"/>
                                        </p:animMotion>
                                        <p:set>
                                          <p:cBhvr additive="base" accumulate="none">
                                            <p:cTn id="349" dur="3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Motion origin="layout" path="M -0.80938 -2.22222E-6 L -2.00625 -2.22222E-6 " pathEditMode="relative">
                                          <p:cBhvr additive="base" accumulate="none" from="" to="">
                                            <p:cTn id="350" dur="5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set>
                                          <p:cBhvr additive="base" accumulate="none">
                                            <p:cTn id="351" dur="500" fill="hold">
                                              <p:stCondLst>
                                                <p:cond delay="130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2" presetID="63" presetClass="pat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Motion origin="layout" path="M 3.54167E-6 2.22222E-6 L 0.63216 2.22222E-6 " pathEditMode="relative" rAng="0" ptsTypes="AA">
                                          <p:cBhvr additive="base" accumulate="none">
                                            <p:cTn id="353" dur="7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602" y="0"/>
                                        </p:animMotion>
                                        <p:set>
                                          <p:cBhvr additive="base" accumulate="none">
                                            <p:cTn id="354" dur="250" fill="hold">
                                              <p:stCondLst>
                                                <p:cond delay="70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Motion origin="layout" path="M 0.63216 2.22222E-6 L 1.70573 2.22222E-6 " pathEditMode="relative" rAng="0" ptsTypes="AA">
                                          <p:cBhvr additive="base" accumulate="none" from="" to="">
                                            <p:cTn id="355" dur="350" fill="hold">
                                              <p:stCondLst>
                                                <p:cond delay="95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672" y="0"/>
                                        </p:animMotion>
                                        <p:set>
                                          <p:cBhvr additive="base" accumulate="none">
                                            <p:cTn id="356" dur="500" fill="hold">
                                              <p:stCondLst>
                                                <p:cond delay="130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7" presetID="53" presetClass="entr" presetSubtype="16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150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9" dur="375" fill="hold">
                                              <p:stCondLst>
                                                <p:cond delay="150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0" dur="375" fill="hold">
                                              <p:stCondLst>
                                                <p:cond delay="150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1" dur="375">
                                              <p:stCondLst>
                                                <p:cond delay="150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</p:cBhvr>
                                        </p:animEffect>
                                        <p:anim to="" calcmode="lin" valueType="num">
                                          <p:cBhvr>
                                            <p:cTn id="362" dur="1125" fill="hold">
                                              <p:stCondLst>
                                                <p:cond delay="1875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1125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5" dur="281" fill="hold">
                                              <p:stCondLst>
                                                <p:cond delay="1125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6" dur="281" fill="hold">
                                              <p:stCondLst>
                                                <p:cond delay="1125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7" dur="281">
                                              <p:stCondLst>
                                                <p:cond delay="1125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</p:cBhvr>
                                        </p:animEffect>
                                        <p:anim to="" calcmode="lin" valueType="num">
                                          <p:cBhvr>
                                            <p:cTn id="368" dur="844" fill="hold">
                                              <p:stCondLst>
                                                <p:cond delay="1406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9" presetID="53" presetClass="entr" presetSubtype="16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100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1" dur="250" fill="hold">
                                              <p:stCondLst>
                                                <p:cond delay="100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2" dur="250" fill="hold">
                                              <p:stCondLst>
                                                <p:cond delay="100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3" dur="250">
                                              <p:stCondLst>
                                                <p:cond delay="100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  <p:anim to="" calcmode="lin" valueType="num">
                                          <p:cBhvr>
                                            <p:cTn id="374" dur="750" fill="hold">
                                              <p:stCondLst>
                                                <p:cond delay="125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5" presetID="53" presetClass="entr" presetSubtype="16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75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7" dur="188" fill="hold">
                                              <p:stCondLst>
                                                <p:cond delay="75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8" dur="188" fill="hold">
                                              <p:stCondLst>
                                                <p:cond delay="75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9" dur="188">
                                              <p:stCondLst>
                                                <p:cond delay="75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  <p:anim to="" calcmode="lin" valueType="num">
                                          <p:cBhvr>
                                            <p:cTn id="380" dur="562" fill="hold">
                                              <p:stCondLst>
                                                <p:cond delay="938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1" presetID="53" presetClass="entr" presetSubtype="16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2" dur="1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3" dur="125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4" dur="125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5" dur="125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</p:cBhvr>
                                        </p:animEffect>
                                        <p:anim to="" calcmode="lin" valueType="num">
                                          <p:cBhvr>
                                            <p:cTn id="386" dur="375" fill="hold">
                                              <p:stCondLst>
                                                <p:cond delay="625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7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88" dur="1" fill="hold">
                                              <p:stCondLst>
                                                <p:cond delay="70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9" dur="175" fill="hold">
                                              <p:stCondLst>
                                                <p:cond delay="70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0" dur="175" fill="hold">
                                              <p:stCondLst>
                                                <p:cond delay="70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1" dur="175">
                                              <p:stCondLst>
                                                <p:cond delay="70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  <p:anim to="" calcmode="lin" valueType="num">
                                          <p:cBhvr>
                                            <p:cTn id="392" dur="525" fill="hold">
                                              <p:stCondLst>
                                                <p:cond delay="875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55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5" dur="137" fill="hold">
                                              <p:stCondLst>
                                                <p:cond delay="55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6" dur="137" fill="hold">
                                              <p:stCondLst>
                                                <p:cond delay="55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7" dur="137">
                                              <p:stCondLst>
                                                <p:cond delay="55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</p:cBhvr>
                                        </p:animEffect>
                                        <p:anim to="" calcmode="lin" valueType="num">
                                          <p:cBhvr>
                                            <p:cTn id="398" dur="412" fill="hold">
                                              <p:stCondLst>
                                                <p:cond delay="688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9" presetID="16" presetClass="entr" presetSubtype="26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4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401" dur="25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2" presetID="22" presetClass="entr" presetSubtype="1" fill="hold" grpId="0" nodeType="withEffect">
                                      <p:stCondLst>
                                        <p:cond delay="7750"/>
                                      </p:stCondLst>
                                      <p:childTnLst>
                                        <p:set>
                                          <p:cBhvr>
                                            <p:cTn id="4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4" dur="300"/>
                                            <p:tgtEl>
                                              <p:spTgt spid="2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5" presetID="22" presetClass="entr" presetSubtype="4" fill="hold" grpId="0" nodeType="withEffect">
                                      <p:stCondLst>
                                        <p:cond delay="7750"/>
                                      </p:stCondLst>
                                      <p:childTnLst>
                                        <p:set>
                                          <p:cBhvr>
                                            <p:cTn id="4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7" dur="300"/>
                                            <p:tgtEl>
                                              <p:spTgt spid="2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8" presetID="22" presetClass="entr" presetSubtype="8" fill="hold" grpId="0" nodeType="withEffect">
                                      <p:stCondLst>
                                        <p:cond delay="7650"/>
                                      </p:stCondLst>
                                      <p:childTnLst>
                                        <p:set>
                                          <p:cBhvr>
                                            <p:cTn id="4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0" dur="25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1" presetID="22" presetClass="entr" presetSubtype="2" fill="hold" grpId="0" nodeType="withEffect">
                                      <p:stCondLst>
                                        <p:cond delay="7750"/>
                                      </p:stCondLst>
                                      <p:childTnLst>
                                        <p:set>
                                          <p:cBhvr>
                                            <p:cTn id="4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3" dur="250"/>
                                            <p:tgtEl>
                                              <p:spTgt spid="2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4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6" presetID="1" presetClass="exit" presetSubtype="0" fill="hold" grpId="1" nodeType="withEffect">
                                      <p:stCondLst>
                                        <p:cond delay="8250"/>
                                      </p:stCondLst>
                                      <p:childTnLst>
                                        <p:set>
                                          <p:cBhvr>
                                            <p:cTn id="4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8" presetID="8" presetClass="emph" presetSubtype="0" fill="hold" grpId="1" nodeType="withEffect" p14:presetBounceEnd="28571">
                                      <p:stCondLst>
                                        <p:cond delay="1250"/>
                                      </p:stCondLst>
                                      <p:childTnLst>
                                        <p:animRot by="64800000" p14:bounceEnd="28571">
                                          <p:cBhvr>
                                            <p:cTn id="419" dur="1750" fill="hold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0" presetID="0" presetClass="path" presetSubtype="0" accel="5000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.00013 -0.00023 L 0.00013 -0.05162 " pathEditMode="relative" ptsTypes="AA">
                                          <p:cBhvr>
                                            <p:cTn id="421" dur="750" fill="hold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2" presetID="0" presetClass="path" presetSubtype="0" fill="hold" grpId="3" nodeType="withEffect" p14:presetBounceEnd="65333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.00013 -0.05162 L 0.00013 -0.00115 " pathEditMode="relative" rAng="0" ptsTypes="AA" p14:bounceEnd="65333">
                                          <p:cBhvr>
                                            <p:cTn id="423" dur="750" fill="hold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4" presetID="2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6" dur="250"/>
                                            <p:tgtEl>
                                              <p:spTgt spid="2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7" presetID="64" presetClass="path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1.04167E-6 4.81481E-6 L 0.0125 -0.01297 " pathEditMode="relative" rAng="0" ptsTypes="AA">
                                          <p:cBhvr>
                                            <p:cTn id="428" dur="5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5" y="-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9" presetID="22" presetClass="exit" presetSubtype="8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430" dur="250"/>
                                            <p:tgtEl>
                                              <p:spTgt spid="2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2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4" dur="250"/>
                                            <p:tgtEl>
                                              <p:spTgt spid="2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5" presetID="64" presetClass="path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1.875E-6 -2.59259E-6 L 0.01133 0.01042 " pathEditMode="relative" rAng="0" ptsTypes="AA">
                                          <p:cBhvr>
                                            <p:cTn id="436" dur="500" fill="hold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0" y="5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7" presetID="22" presetClass="exit" presetSubtype="8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438" dur="250"/>
                                            <p:tgtEl>
                                              <p:spTgt spid="2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0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2" dur="250"/>
                                            <p:tgtEl>
                                              <p:spTgt spid="2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3" presetID="64" presetClass="path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1.875E-6 3.7037E-7 L 0.01524 -0.00185 " pathEditMode="relative" rAng="0" ptsTypes="AA">
                                          <p:cBhvr>
                                            <p:cTn id="444" dur="5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55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5" presetID="22" presetClass="exit" presetSubtype="8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446" dur="250"/>
                                            <p:tgtEl>
                                              <p:spTgt spid="2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8" presetID="2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0" dur="250"/>
                                            <p:tgtEl>
                                              <p:spTgt spid="2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1" presetID="64" presetClass="path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4.79167E-6 2.96296E-6 L 0.0121 -0.01343 " pathEditMode="relative" rAng="0" ptsTypes="AA">
                                          <p:cBhvr>
                                            <p:cTn id="452" dur="5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9" y="-67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3" presetID="22" presetClass="exit" presetSubtype="8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454" dur="250"/>
                                            <p:tgtEl>
                                              <p:spTgt spid="2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5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6" presetID="2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8" dur="250"/>
                                            <p:tgtEl>
                                              <p:spTgt spid="2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9" presetID="64" presetClass="path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3.95833E-6 -2.59259E-6 L -0.00494 -0.01504 " pathEditMode="relative" rAng="0" ptsTypes="AA">
                                          <p:cBhvr>
                                            <p:cTn id="460" dur="5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7" y="-7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1" presetID="22" presetClass="exit" presetSubtype="4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62" dur="250"/>
                                            <p:tgtEl>
                                              <p:spTgt spid="2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4" presetID="2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6" dur="250"/>
                                            <p:tgtEl>
                                              <p:spTgt spid="2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7" presetID="64" presetClass="path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8.33333E-7 3.7037E-6 L -0.01003 -0.01019 " pathEditMode="relative" rAng="0" ptsTypes="AA">
                                          <p:cBhvr>
                                            <p:cTn id="468" dur="500" fill="hold"/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8" y="-5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9" presetID="22" presetClass="exit" presetSubtype="4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70" dur="100"/>
                                            <p:tgtEl>
                                              <p:spTgt spid="2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1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2" presetID="2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74" dur="250"/>
                                            <p:tgtEl>
                                              <p:spTgt spid="2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5" presetID="64" presetClass="path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4.16667E-6 -7.40741E-7 L -0.00039 -0.0125 " pathEditMode="relative" rAng="0" ptsTypes="AA">
                                          <p:cBhvr>
                                            <p:cTn id="476" dur="5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" y="-6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7" presetID="22" presetClass="exit" presetSubtype="4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78" dur="150"/>
                                            <p:tgtEl>
                                              <p:spTgt spid="2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0" presetID="22" presetClass="entr" presetSubtype="2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82" dur="250"/>
                                            <p:tgtEl>
                                              <p:spTgt spid="2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3" presetID="64" presetClass="path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3.54167E-6 3.7037E-7 L -0.01797 -0.00023 " pathEditMode="relative" rAng="0" ptsTypes="AA">
                                          <p:cBhvr>
                                            <p:cTn id="484" dur="5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98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5" presetID="22" presetClass="exit" presetSubtype="2" fill="hold" grpId="2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86" dur="150"/>
                                            <p:tgtEl>
                                              <p:spTgt spid="2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7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8" presetID="22" presetClass="entr" presetSubtype="4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90" dur="250"/>
                                            <p:tgtEl>
                                              <p:spTgt spid="2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1" presetID="8" presetClass="emph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492" dur="500" fill="hold"/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3" presetID="22" presetClass="exit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94" dur="500"/>
                                            <p:tgtEl>
                                              <p:spTgt spid="2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6" presetID="1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8" dur="500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99" dur="500"/>
                                            <p:tgtEl>
                                              <p:spTgt spid="2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0" presetID="12" presetClass="entr" presetSubtype="1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2" dur="500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03" dur="500"/>
                                            <p:tgtEl>
                                              <p:spTgt spid="2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4" presetID="1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6" dur="500"/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07" dur="500"/>
                                            <p:tgtEl>
                                              <p:spTgt spid="2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8" presetID="1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0" dur="500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11" dur="50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2" presetID="1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4" dur="500"/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15" dur="500"/>
                                            <p:tgtEl>
                                              <p:spTgt spid="2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6" presetID="12" presetClass="entr" presetSubtype="1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8" dur="500"/>
                                            <p:tgtEl>
                                              <p:spTgt spid="2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19" dur="500"/>
                                            <p:tgtEl>
                                              <p:spTgt spid="2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0" presetID="22" presetClass="entr" presetSubtype="4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5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22" dur="25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3" presetID="64" presetClass="path" presetSubtype="0" fill="hold" grpId="1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Motion origin="layout" path="M 1.875E-6 0 L 0.00521 -0.00556 " pathEditMode="relative" rAng="0" ptsTypes="AA">
                                          <p:cBhvr>
                                            <p:cTn id="524" dur="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2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5" presetID="22" presetClass="exit" presetSubtype="8" fill="hold" grpId="2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526" dur="25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8" presetID="22" presetClass="entr" presetSubtype="8" fill="hold" grpId="0" nodeType="withEffect">
                                      <p:stCondLst>
                                        <p:cond delay="5750"/>
                                      </p:stCondLst>
                                      <p:childTnLst>
                                        <p:set>
                                          <p:cBhvr>
                                            <p:cTn id="5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0" dur="250"/>
                                            <p:tgtEl>
                                              <p:spTgt spid="2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1" presetID="64" presetClass="path" presetSubtype="0" fill="hold" grpId="1" nodeType="withEffect">
                                      <p:stCondLst>
                                        <p:cond delay="5750"/>
                                      </p:stCondLst>
                                      <p:childTnLst>
                                        <p:animMotion origin="layout" path="M 3.54167E-6 -4.44444E-6 L 0.00351 0.00973 " pathEditMode="relative" rAng="0" ptsTypes="AA">
                                          <p:cBhvr>
                                            <p:cTn id="532" dur="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9" y="4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3" presetID="22" presetClass="exit" presetSubtype="8" fill="hold" grpId="2" nodeType="withEffect">
                                      <p:stCondLst>
                                        <p:cond delay="575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534" dur="250"/>
                                            <p:tgtEl>
                                              <p:spTgt spid="2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5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6" presetID="22" presetClass="entr" presetSubtype="8" fill="hold" grpId="0" nodeType="withEffect">
                                      <p:stCondLst>
                                        <p:cond delay="5750"/>
                                      </p:stCondLst>
                                      <p:childTnLst>
                                        <p:set>
                                          <p:cBhvr>
                                            <p:cTn id="5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8" dur="250"/>
                                            <p:tgtEl>
                                              <p:spTgt spid="2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9" presetID="64" presetClass="path" presetSubtype="0" fill="hold" grpId="1" nodeType="withEffect">
                                      <p:stCondLst>
                                        <p:cond delay="5750"/>
                                      </p:stCondLst>
                                      <p:childTnLst>
                                        <p:animMotion origin="layout" path="M 2.08333E-7 4.44444E-6 L 0.00729 4.44444E-6 " pathEditMode="relative" rAng="0" ptsTypes="AA">
                                          <p:cBhvr>
                                            <p:cTn id="540" dur="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1" presetID="22" presetClass="exit" presetSubtype="8" fill="hold" grpId="2" nodeType="withEffect">
                                      <p:stCondLst>
                                        <p:cond delay="575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542" dur="250"/>
                                            <p:tgtEl>
                                              <p:spTgt spid="2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4" presetID="0" presetClass="path" presetSubtype="0" fill="hold" grpId="1" nodeType="withEffect" p14:presetBounceEnd="60000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-4.16667E-6 1.11111E-6 L -4.16667E-6 -0.03426 " pathEditMode="relative" rAng="0" ptsTypes="AA" p14:bounceEnd="60000">
                                          <p:cBhvr>
                                            <p:cTn id="545" dur="500" fill="hold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71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6" presetID="0" presetClass="path" presetSubtype="0" fill="hold" grpId="1" nodeType="withEffect" p14:presetBounceEnd="60000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4.16667E-7 1.11111E-6 L 4.16667E-7 -0.03426 " pathEditMode="relative" rAng="0" ptsTypes="AA" p14:bounceEnd="60000">
                                          <p:cBhvr>
                                            <p:cTn id="547" dur="500" fill="hold"/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71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8" presetID="0" presetClass="path" presetSubtype="0" fill="hold" grpId="1" nodeType="withEffect" p14:presetBounceEnd="60000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-2.5E-6 1.11111E-6 L -2.5E-6 -0.03426 " pathEditMode="relative" rAng="0" ptsTypes="AA" p14:bounceEnd="60000">
                                          <p:cBhvr>
                                            <p:cTn id="549" dur="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71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0" presetID="0" presetClass="path" presetSubtype="0" fill="hold" grpId="1" nodeType="withEffect" p14:presetBounceEnd="60000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2.70833E-6 1.11111E-6 L 2.70833E-6 -0.03426 " pathEditMode="relative" rAng="0" ptsTypes="AA" p14:bounceEnd="60000">
                                          <p:cBhvr>
                                            <p:cTn id="551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71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2" presetID="0" presetClass="path" presetSubtype="0" fill="hold" grpId="1" nodeType="withEffect" p14:presetBounceEnd="60000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4.79167E-6 1.11111E-6 L 4.79167E-6 -0.03426 " pathEditMode="relative" rAng="0" ptsTypes="AA" p14:bounceEnd="60000">
                                          <p:cBhvr>
                                            <p:cTn id="553" dur="500" fill="hold"/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71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4" presetID="0" presetClass="path" presetSubtype="0" fill="hold" grpId="1" nodeType="withEffect" p14:presetBounceEnd="60000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2.5E-6 2.22222E-6 L 2.5E-6 -0.03426 " pathEditMode="relative" rAng="0" ptsTypes="AA" p14:bounceEnd="60000">
                                          <p:cBhvr>
                                            <p:cTn id="555" dur="500" fill="hold"/>
                                            <p:tgtEl>
                                              <p:spTgt spid="2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71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6" presetID="10" presetClass="entr" presetSubtype="0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5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8" dur="250"/>
                                            <p:tgtEl>
                                              <p:spTgt spid="2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9" presetID="23" presetClass="entr" presetSubtype="272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1" dur="10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2" dur="10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59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63" presetID="23" presetClass="entr" presetSubtype="272" fill="hold" grpId="0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5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5" dur="75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6" dur="75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6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67" presetID="23" presetClass="entr" presetSubtype="272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9" dur="75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0" dur="75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67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71" presetID="23" presetClass="entr" presetSubtype="272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3" dur="10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4" dur="10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71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75" presetID="23" presetClass="entr" presetSubtype="272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7" dur="1250" fill="hold"/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8" dur="1250" fill="hold"/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7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79" presetID="23" presetClass="entr" presetSubtype="272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1" dur="75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2" dur="75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79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83" presetID="23" presetClass="entr" presetSubtype="272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5" dur="10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6" dur="10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8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87" presetID="23" presetClass="entr" presetSubtype="272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9" dur="75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0" dur="75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87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91" presetID="23" presetClass="entr" presetSubtype="272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3" dur="125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4" dur="125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91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3" grpId="0" animBg="1"/>
          <p:bldP spid="74" grpId="0" animBg="1"/>
          <p:bldP spid="75" grpId="0" animBg="1"/>
          <p:bldP spid="76" grpId="0" animBg="1"/>
          <p:bldP spid="77" grpId="0" animBg="1"/>
          <p:bldP spid="78" grpId="0" animBg="1"/>
          <p:bldP spid="79" grpId="0" animBg="1"/>
          <p:bldP spid="80" grpId="0" animBg="1"/>
          <p:bldP spid="81" grpId="0" animBg="1"/>
          <p:bldP spid="121" grpId="0" animBg="1"/>
          <p:bldP spid="131" grpId="0" animBg="1"/>
          <p:bldP spid="131" grpId="1" animBg="1"/>
          <p:bldP spid="131" grpId="2" animBg="1"/>
          <p:bldP spid="132" grpId="0" animBg="1"/>
          <p:bldP spid="132" grpId="1" animBg="1"/>
          <p:bldP spid="132" grpId="2" animBg="1"/>
          <p:bldP spid="133" grpId="0" animBg="1"/>
          <p:bldP spid="133" grpId="1" animBg="1"/>
          <p:bldP spid="133" grpId="2" animBg="1"/>
          <p:bldP spid="134" grpId="0" animBg="1"/>
          <p:bldP spid="134" grpId="1" animBg="1"/>
          <p:bldP spid="134" grpId="2" animBg="1"/>
          <p:bldP spid="135" grpId="0" animBg="1"/>
          <p:bldP spid="135" grpId="1" animBg="1"/>
          <p:bldP spid="135" grpId="2" animBg="1"/>
          <p:bldP spid="136" grpId="0" animBg="1"/>
          <p:bldP spid="136" grpId="1" animBg="1"/>
          <p:bldP spid="136" grpId="2" animBg="1"/>
          <p:bldP spid="138" grpId="0" animBg="1"/>
          <p:bldP spid="138" grpId="1" animBg="1"/>
          <p:bldP spid="138" grpId="2" animBg="1"/>
          <p:bldP spid="139" grpId="0" animBg="1"/>
          <p:bldP spid="139" grpId="1" animBg="1"/>
          <p:bldP spid="139" grpId="2" animBg="1"/>
          <p:bldP spid="140" grpId="0" animBg="1"/>
          <p:bldP spid="140" grpId="1" animBg="1"/>
          <p:bldP spid="140" grpId="2" animBg="1"/>
          <p:bldP spid="141" grpId="0" animBg="1"/>
          <p:bldP spid="141" grpId="1" animBg="1"/>
          <p:bldP spid="141" grpId="2" animBg="1"/>
          <p:bldP spid="142" grpId="0" animBg="1"/>
          <p:bldP spid="142" grpId="1" animBg="1"/>
          <p:bldP spid="142" grpId="2" animBg="1"/>
          <p:bldP spid="143" grpId="0" animBg="1"/>
          <p:bldP spid="143" grpId="1" animBg="1"/>
          <p:bldP spid="143" grpId="2" animBg="1"/>
          <p:bldP spid="144" grpId="0" animBg="1"/>
          <p:bldP spid="144" grpId="1" animBg="1"/>
          <p:bldP spid="144" grpId="2" animBg="1"/>
          <p:bldP spid="145" grpId="0" animBg="1"/>
          <p:bldP spid="145" grpId="1" animBg="1"/>
          <p:bldP spid="145" grpId="2" animBg="1"/>
          <p:bldP spid="146" grpId="0" animBg="1"/>
          <p:bldP spid="146" grpId="1" animBg="1"/>
          <p:bldP spid="146" grpId="2" animBg="1"/>
          <p:bldP spid="147" grpId="0" animBg="1"/>
          <p:bldP spid="147" grpId="1" animBg="1"/>
          <p:bldP spid="147" grpId="2" animBg="1"/>
          <p:bldP spid="148" grpId="0" animBg="1"/>
          <p:bldP spid="148" grpId="1" animBg="1"/>
          <p:bldP spid="148" grpId="2" animBg="1"/>
          <p:bldP spid="149" grpId="0" animBg="1"/>
          <p:bldP spid="149" grpId="1" animBg="1"/>
          <p:bldP spid="149" grpId="2" animBg="1"/>
          <p:bldP spid="150" grpId="0" animBg="1"/>
          <p:bldP spid="150" grpId="1" animBg="1"/>
          <p:bldP spid="150" grpId="2" animBg="1"/>
          <p:bldP spid="151" grpId="0" animBg="1"/>
          <p:bldP spid="151" grpId="1" animBg="1"/>
          <p:bldP spid="151" grpId="2" animBg="1"/>
          <p:bldP spid="152" grpId="0" animBg="1"/>
          <p:bldP spid="152" grpId="1" animBg="1"/>
          <p:bldP spid="152" grpId="2" animBg="1"/>
          <p:bldP spid="153" grpId="0" animBg="1"/>
          <p:bldP spid="153" grpId="1" animBg="1"/>
          <p:bldP spid="153" grpId="2" animBg="1"/>
          <p:bldP spid="154" grpId="0" animBg="1"/>
          <p:bldP spid="154" grpId="1" animBg="1"/>
          <p:bldP spid="154" grpId="2" animBg="1"/>
          <p:bldP spid="155" grpId="0" animBg="1"/>
          <p:bldP spid="155" grpId="1" animBg="1"/>
          <p:bldP spid="155" grpId="2" animBg="1"/>
          <p:bldP spid="156" grpId="0" animBg="1"/>
          <p:bldP spid="156" grpId="1" animBg="1"/>
          <p:bldP spid="156" grpId="2" animBg="1"/>
          <p:bldP spid="157" grpId="0" animBg="1"/>
          <p:bldP spid="157" grpId="1" animBg="1"/>
          <p:bldP spid="157" grpId="2" animBg="1"/>
          <p:bldP spid="158" grpId="0" animBg="1"/>
          <p:bldP spid="158" grpId="1" animBg="1"/>
          <p:bldP spid="158" grpId="2" animBg="1"/>
          <p:bldP spid="160" grpId="0" animBg="1"/>
          <p:bldP spid="160" grpId="1" animBg="1"/>
          <p:bldP spid="160" grpId="2" animBg="1"/>
          <p:bldP spid="161" grpId="0" animBg="1"/>
          <p:bldP spid="161" grpId="1" animBg="1"/>
          <p:bldP spid="161" grpId="2" animBg="1"/>
          <p:bldP spid="162" grpId="0" animBg="1"/>
          <p:bldP spid="162" grpId="1" animBg="1"/>
          <p:bldP spid="162" grpId="2" animBg="1"/>
          <p:bldP spid="163" grpId="0" animBg="1"/>
          <p:bldP spid="163" grpId="1" animBg="1"/>
          <p:bldP spid="163" grpId="2" animBg="1"/>
          <p:bldP spid="164" grpId="0" animBg="1"/>
          <p:bldP spid="164" grpId="1" animBg="1"/>
          <p:bldP spid="164" grpId="2" animBg="1"/>
          <p:bldP spid="165" grpId="0" animBg="1"/>
          <p:bldP spid="165" grpId="1" animBg="1"/>
          <p:bldP spid="165" grpId="2" animBg="1"/>
          <p:bldP spid="166" grpId="0" animBg="1"/>
          <p:bldP spid="166" grpId="1" animBg="1"/>
          <p:bldP spid="166" grpId="2" animBg="1"/>
          <p:bldP spid="750" grpId="0" animBg="1"/>
          <p:bldP spid="750" grpId="1" animBg="1"/>
          <p:bldP spid="750" grpId="2" animBg="1"/>
          <p:bldP spid="208" grpId="0" animBg="1"/>
          <p:bldP spid="209" grpId="0" animBg="1"/>
          <p:bldP spid="210" grpId="0" animBg="1"/>
          <p:bldP spid="211" grpId="0" animBg="1"/>
          <p:bldP spid="212" grpId="0" animBg="1"/>
          <p:bldP spid="214" grpId="0" animBg="1"/>
          <p:bldP spid="215" grpId="0" animBg="1"/>
          <p:bldP spid="216" grpId="0" animBg="1"/>
          <p:bldP spid="216" grpId="1" animBg="1"/>
          <p:bldP spid="217" grpId="0" animBg="1"/>
          <p:bldP spid="218" grpId="0" animBg="1"/>
          <p:bldP spid="219" grpId="0" animBg="1"/>
          <p:bldP spid="220" grpId="0" animBg="1"/>
          <p:bldP spid="221" grpId="0" animBg="1"/>
          <p:bldP spid="221" grpId="1" animBg="1"/>
          <p:bldP spid="221" grpId="2" animBg="1"/>
          <p:bldP spid="221" grpId="3" animBg="1"/>
          <p:bldP spid="222" grpId="0" animBg="1"/>
          <p:bldP spid="222" grpId="1" animBg="1"/>
          <p:bldP spid="222" grpId="2" animBg="1"/>
          <p:bldP spid="223" grpId="0" animBg="1"/>
          <p:bldP spid="223" grpId="1" animBg="1"/>
          <p:bldP spid="223" grpId="2" animBg="1"/>
          <p:bldP spid="224" grpId="0" animBg="1"/>
          <p:bldP spid="224" grpId="1" animBg="1"/>
          <p:bldP spid="224" grpId="2" animBg="1"/>
          <p:bldP spid="225" grpId="0" animBg="1"/>
          <p:bldP spid="225" grpId="1" animBg="1"/>
          <p:bldP spid="225" grpId="2" animBg="1"/>
          <p:bldP spid="226" grpId="0" animBg="1"/>
          <p:bldP spid="226" grpId="1" animBg="1"/>
          <p:bldP spid="226" grpId="2" animBg="1"/>
          <p:bldP spid="227" grpId="0" animBg="1"/>
          <p:bldP spid="227" grpId="1" animBg="1"/>
          <p:bldP spid="227" grpId="2" animBg="1"/>
          <p:bldP spid="228" grpId="0" animBg="1"/>
          <p:bldP spid="228" grpId="1" animBg="1"/>
          <p:bldP spid="228" grpId="2" animBg="1"/>
          <p:bldP spid="229" grpId="0" animBg="1"/>
          <p:bldP spid="229" grpId="1" animBg="1"/>
          <p:bldP spid="229" grpId="2" animBg="1"/>
          <p:bldP spid="234" grpId="0"/>
          <p:bldP spid="234" grpId="1"/>
          <p:bldP spid="235" grpId="0"/>
          <p:bldP spid="235" grpId="1"/>
          <p:bldP spid="236" grpId="0"/>
          <p:bldP spid="236" grpId="1"/>
          <p:bldP spid="237" grpId="0"/>
          <p:bldP spid="237" grpId="1"/>
          <p:bldP spid="253" grpId="0"/>
          <p:bldP spid="253" grpId="1"/>
          <p:bldP spid="254" grpId="0"/>
          <p:bldP spid="254" grpId="1"/>
          <p:bldP spid="238" grpId="0" animBg="1"/>
          <p:bldP spid="238" grpId="1" animBg="1"/>
          <p:bldP spid="238" grpId="2" animBg="1"/>
          <p:bldP spid="239" grpId="0" animBg="1"/>
          <p:bldP spid="239" grpId="1" animBg="1"/>
          <p:bldP spid="239" grpId="2" animBg="1"/>
          <p:bldP spid="240" grpId="0" animBg="1"/>
          <p:bldP spid="240" grpId="1" animBg="1"/>
          <p:bldP spid="240" grpId="2" animBg="1"/>
          <p:bldP spid="242" grpId="0"/>
          <p:bldP spid="244" grpId="0" animBg="1"/>
          <p:bldP spid="245" grpId="0" animBg="1"/>
          <p:bldP spid="246" grpId="0" animBg="1"/>
          <p:bldP spid="247" grpId="0" animBg="1"/>
          <p:bldP spid="248" grpId="0" animBg="1"/>
          <p:bldP spid="249" grpId="0" animBg="1"/>
          <p:bldP spid="250" grpId="0" animBg="1"/>
          <p:bldP spid="251" grpId="0" animBg="1"/>
          <p:bldP spid="25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3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3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3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25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4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0" presetID="1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8" presetClass="emph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5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7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8" presetClass="emph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3" dur="2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5" dur="2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1" presetClass="entr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1" presetClass="entr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71" dur="2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2" presetID="6" presetClass="emph" presetSubtype="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Scale>
                                          <p:cBhvr>
                                            <p:cTn id="73" dur="2000" fill="hold"/>
                                            <p:tgtEl>
                                              <p:spTgt spid="116"/>
                                            </p:tgtEl>
                                          </p:cBhvr>
                                          <p:by x="65000" y="6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1750" fill="hold"/>
                                            <p:tgtEl>
                                              <p:spTgt spid="111"/>
                                            </p:tgtEl>
                                          </p:cBhvr>
                                          <p:by x="140000" y="1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8" presetClass="emph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77" dur="4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8" presetID="9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80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9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1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1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7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9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1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3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5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9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1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3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5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7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9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3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5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7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9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1" presetID="1" presetClass="exit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3" presetID="1" presetClass="exit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5" presetID="1" presetClass="exit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7" presetID="1" presetClass="exit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9" presetID="1" presetClass="exit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1" presetID="1" presetClass="exit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3" presetID="1" presetClass="exit" presetSubtype="0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5" presetID="1" presetClass="exit" presetSubtype="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1" presetClass="exit" presetSubtype="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9" presetID="1" presetClass="exit" presetSubtype="0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1" presetID="1" presetClass="exit" presetSubtype="0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3" presetID="1" presetClass="exit" presetSubtype="0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5" presetID="1" presetClass="exit" presetSubtype="0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7" presetID="1" presetClass="exit" presetSubtype="0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1" presetClass="exit" presetSubtype="0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1" presetID="1" presetClass="exit" presetSubtype="0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3" presetID="1" presetClass="exit" presetSubtype="0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5" presetID="1" presetClass="exit" presetSubtype="0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7" presetID="1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9" presetID="1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1" presetID="8" presetClass="emph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22" dur="10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3" presetID="8" presetClass="emph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24" dur="10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5" presetID="6" presetClass="emph" presetSubtype="0" autoRev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226" dur="750" fill="hold"/>
                                            <p:tgtEl>
                                              <p:spTgt spid="17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7" presetID="6" presetClass="emph" presetSubtype="0" autoRev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Scale>
                                          <p:cBhvr>
                                            <p:cTn id="228" dur="750" fill="hold"/>
                                            <p:tgtEl>
                                              <p:spTgt spid="18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9" presetID="1" presetClass="entr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1" presetID="8" presetClass="emph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2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3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5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7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9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1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3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5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7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9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1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3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5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7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1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3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5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7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9" presetID="1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1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3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5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7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9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1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3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5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7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9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1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3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5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7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9" presetID="1" presetClass="entr" presetSubtype="0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1" presetID="10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2" dur="5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4" presetID="10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5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10" presetClass="exit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8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0" presetID="1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2" presetID="1" presetClass="exit" presetSubtype="0" fill="hold" grpId="1" nodeType="withEffect">
                                      <p:stCondLst>
                                        <p:cond delay="292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4" presetID="1" presetClass="entr" presetSubtype="0" fill="hold" grpId="2" nodeType="withEffect">
                                      <p:stCondLst>
                                        <p:cond delay="5540"/>
                                      </p:stCondLst>
                                      <p:childTnLst>
                                        <p:set>
                                          <p:cBhvr>
                                            <p:cTn id="3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6" presetID="63" presetClass="pat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Motion origin="layout" path="M 1.875E-6 4.44444E-6 L 0.63216 4.44444E-6 " pathEditMode="relative" rAng="0" ptsTypes="AA">
                                          <p:cBhvr>
                                            <p:cTn id="317" dur="5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615" y="0"/>
                                        </p:animMotion>
                                        <p:set>
                                          <p:cBhvr additive="base" accumulate="none">
                                            <p:cTn id="318" dur="25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Motion origin="layout" path="M 0.63216 -2.22222E-6 L 1.70573 -2.22222E-6 " pathEditMode="relative" rAng="0" ptsTypes="AA">
                                          <p:cBhvr additive="base" accumulate="none" from="" to="">
                                            <p:cTn id="319" dur="500" fill="hold">
                                              <p:stCondLst>
                                                <p:cond delay="75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672" y="0"/>
                                        </p:animMotion>
                                        <p:set>
                                          <p:cBhvr additive="base" accumulate="none">
                                            <p:cTn id="320" dur="750" fill="hold">
                                              <p:stCondLst>
                                                <p:cond delay="125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1" presetID="63" presetClass="path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1.45833E-6 -1.48148E-6 L 0.63216 -1.48148E-6 " pathEditMode="relative" rAng="0" ptsTypes="AA">
                                          <p:cBhvr additive="base" accumulate="none">
                                            <p:cTn id="322" dur="4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602" y="0"/>
                                        </p:animMotion>
                                        <p:set>
                                          <p:cBhvr additive="base" accumulate="none">
                                            <p:cTn id="323" dur="25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Motion origin="layout" path="M 0.63216 -2.22222E-6 L 1.70573 -2.22222E-6 " pathEditMode="relative" rAng="0" ptsTypes="AA">
                                          <p:cBhvr additive="base" accumulate="none" from="" to="">
                                            <p:cTn id="324" dur="350" fill="hold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672" y="0"/>
                                        </p:animMotion>
                                        <p:set>
                                          <p:cBhvr additive="base" accumulate="none">
                                            <p:cTn id="325" dur="500" fill="hold">
                                              <p:stCondLst>
                                                <p:cond delay="100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8" dur="500" fill="hold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9" dur="500" fill="hold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0" presetID="2" presetClass="exit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31" dur="500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2" dur="500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4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6" dur="500" fill="hold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7" dur="500" fill="hold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8" presetID="2" presetClass="exit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39" dur="500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0" dur="500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2" presetID="35" presetClass="pat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Motion origin="layout" path="M 2.29167E-6 2.96296E-6 L -0.80938 2.96296E-6 " pathEditMode="relative" rAng="0" ptsTypes="AA">
                                          <p:cBhvr additive="base" accumulate="none">
                                            <p:cTn id="343" dur="45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469" y="0"/>
                                        </p:animMotion>
                                        <p:set>
                                          <p:cBhvr additive="base" accumulate="none">
                                            <p:cTn id="344" dur="5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Motion origin="layout" path="M -0.80938 -2.22222E-6 L -2.00625 -2.22222E-6 " pathEditMode="relative">
                                          <p:cBhvr additive="base" accumulate="none" from="" to="">
                                            <p:cTn id="345" dur="600" fill="hold">
                                              <p:stCondLst>
                                                <p:cond delay="95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set>
                                          <p:cBhvr additive="base" accumulate="none">
                                            <p:cTn id="346" dur="700" fill="hold">
                                              <p:stCondLst>
                                                <p:cond delay="155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7" presetID="35" presetClass="path" presetSubtype="0" fill="hold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animMotion origin="layout" path="M 0 -3.33333E-6 L -0.48307 -3.33333E-6 " pathEditMode="relative" rAng="0" ptsTypes="AA">
                                          <p:cBhvr additive="base" accumulate="none">
                                            <p:cTn id="348" dur="5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154" y="0"/>
                                        </p:animMotion>
                                        <p:set>
                                          <p:cBhvr additive="base" accumulate="none">
                                            <p:cTn id="349" dur="3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Motion origin="layout" path="M -0.80938 -2.22222E-6 L -2.00625 -2.22222E-6 " pathEditMode="relative">
                                          <p:cBhvr additive="base" accumulate="none" from="" to="">
                                            <p:cTn id="350" dur="5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set>
                                          <p:cBhvr additive="base" accumulate="none">
                                            <p:cTn id="351" dur="500" fill="hold">
                                              <p:stCondLst>
                                                <p:cond delay="130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2" presetID="63" presetClass="path" presetSubtype="0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Motion origin="layout" path="M 3.54167E-6 2.22222E-6 L 0.63216 2.22222E-6 " pathEditMode="relative" rAng="0" ptsTypes="AA">
                                          <p:cBhvr additive="base" accumulate="none">
                                            <p:cTn id="353" dur="7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602" y="0"/>
                                        </p:animMotion>
                                        <p:set>
                                          <p:cBhvr additive="base" accumulate="none">
                                            <p:cTn id="354" dur="250" fill="hold">
                                              <p:stCondLst>
                                                <p:cond delay="70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Motion origin="layout" path="M 0.63216 2.22222E-6 L 1.70573 2.22222E-6 " pathEditMode="relative" rAng="0" ptsTypes="AA">
                                          <p:cBhvr additive="base" accumulate="none" from="" to="">
                                            <p:cTn id="355" dur="350" fill="hold">
                                              <p:stCondLst>
                                                <p:cond delay="95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3672" y="0"/>
                                        </p:animMotion>
                                        <p:set>
                                          <p:cBhvr additive="base" accumulate="none">
                                            <p:cTn id="356" dur="500" fill="hold">
                                              <p:stCondLst>
                                                <p:cond delay="130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  <p:to>
                                            <p:strVal val="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7" presetID="53" presetClass="entr" presetSubtype="16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150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9" dur="375" fill="hold">
                                              <p:stCondLst>
                                                <p:cond delay="150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0" dur="375" fill="hold">
                                              <p:stCondLst>
                                                <p:cond delay="150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1" dur="375">
                                              <p:stCondLst>
                                                <p:cond delay="150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</p:cBhvr>
                                        </p:animEffect>
                                        <p:anim to="" calcmode="lin" valueType="num">
                                          <p:cBhvr>
                                            <p:cTn id="362" dur="1125" fill="hold">
                                              <p:stCondLst>
                                                <p:cond delay="1875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1125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5" dur="281" fill="hold">
                                              <p:stCondLst>
                                                <p:cond delay="1125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6" dur="281" fill="hold">
                                              <p:stCondLst>
                                                <p:cond delay="1125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7" dur="281">
                                              <p:stCondLst>
                                                <p:cond delay="1125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</p:cBhvr>
                                        </p:animEffect>
                                        <p:anim to="" calcmode="lin" valueType="num">
                                          <p:cBhvr>
                                            <p:cTn id="368" dur="844" fill="hold">
                                              <p:stCondLst>
                                                <p:cond delay="1406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9" presetID="53" presetClass="entr" presetSubtype="16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100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1" dur="250" fill="hold">
                                              <p:stCondLst>
                                                <p:cond delay="100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2" dur="250" fill="hold">
                                              <p:stCondLst>
                                                <p:cond delay="100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3" dur="250">
                                              <p:stCondLst>
                                                <p:cond delay="100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  <p:anim to="" calcmode="lin" valueType="num">
                                          <p:cBhvr>
                                            <p:cTn id="374" dur="750" fill="hold">
                                              <p:stCondLst>
                                                <p:cond delay="125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5" presetID="53" presetClass="entr" presetSubtype="16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75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7" dur="188" fill="hold">
                                              <p:stCondLst>
                                                <p:cond delay="75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8" dur="188" fill="hold">
                                              <p:stCondLst>
                                                <p:cond delay="75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9" dur="188">
                                              <p:stCondLst>
                                                <p:cond delay="75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  <p:anim to="" calcmode="lin" valueType="num">
                                          <p:cBhvr>
                                            <p:cTn id="380" dur="562" fill="hold">
                                              <p:stCondLst>
                                                <p:cond delay="938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1" presetID="53" presetClass="entr" presetSubtype="16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2" dur="1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3" dur="125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4" dur="125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5" dur="125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</p:cBhvr>
                                        </p:animEffect>
                                        <p:anim to="" calcmode="lin" valueType="num">
                                          <p:cBhvr>
                                            <p:cTn id="386" dur="375" fill="hold">
                                              <p:stCondLst>
                                                <p:cond delay="625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7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88" dur="1" fill="hold">
                                              <p:stCondLst>
                                                <p:cond delay="70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9" dur="175" fill="hold">
                                              <p:stCondLst>
                                                <p:cond delay="70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0" dur="175" fill="hold">
                                              <p:stCondLst>
                                                <p:cond delay="70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1" dur="175">
                                              <p:stCondLst>
                                                <p:cond delay="70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  <p:anim to="" calcmode="lin" valueType="num">
                                          <p:cBhvr>
                                            <p:cTn id="392" dur="525" fill="hold">
                                              <p:stCondLst>
                                                <p:cond delay="875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55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5" dur="137" fill="hold">
                                              <p:stCondLst>
                                                <p:cond delay="55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6" dur="137" fill="hold">
                                              <p:stCondLst>
                                                <p:cond delay="55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7" dur="137">
                                              <p:stCondLst>
                                                <p:cond delay="55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</p:cBhvr>
                                        </p:animEffect>
                                        <p:anim to="" calcmode="lin" valueType="num">
                                          <p:cBhvr>
                                            <p:cTn id="398" dur="412" fill="hold">
                                              <p:stCondLst>
                                                <p:cond delay="688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/>
                                            </p:attrNameLst>
                                          </p:cBhvr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9" presetID="16" presetClass="entr" presetSubtype="26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4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401" dur="25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2" presetID="22" presetClass="entr" presetSubtype="1" fill="hold" grpId="0" nodeType="withEffect">
                                      <p:stCondLst>
                                        <p:cond delay="7750"/>
                                      </p:stCondLst>
                                      <p:childTnLst>
                                        <p:set>
                                          <p:cBhvr>
                                            <p:cTn id="4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4" dur="300"/>
                                            <p:tgtEl>
                                              <p:spTgt spid="2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5" presetID="22" presetClass="entr" presetSubtype="4" fill="hold" grpId="0" nodeType="withEffect">
                                      <p:stCondLst>
                                        <p:cond delay="7750"/>
                                      </p:stCondLst>
                                      <p:childTnLst>
                                        <p:set>
                                          <p:cBhvr>
                                            <p:cTn id="4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7" dur="300"/>
                                            <p:tgtEl>
                                              <p:spTgt spid="2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8" presetID="22" presetClass="entr" presetSubtype="8" fill="hold" grpId="0" nodeType="withEffect">
                                      <p:stCondLst>
                                        <p:cond delay="7650"/>
                                      </p:stCondLst>
                                      <p:childTnLst>
                                        <p:set>
                                          <p:cBhvr>
                                            <p:cTn id="4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0" dur="25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1" presetID="22" presetClass="entr" presetSubtype="2" fill="hold" grpId="0" nodeType="withEffect">
                                      <p:stCondLst>
                                        <p:cond delay="7750"/>
                                      </p:stCondLst>
                                      <p:childTnLst>
                                        <p:set>
                                          <p:cBhvr>
                                            <p:cTn id="4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3" dur="250"/>
                                            <p:tgtEl>
                                              <p:spTgt spid="2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4" presetID="1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6" presetID="1" presetClass="exit" presetSubtype="0" fill="hold" grpId="1" nodeType="withEffect">
                                      <p:stCondLst>
                                        <p:cond delay="8250"/>
                                      </p:stCondLst>
                                      <p:childTnLst>
                                        <p:set>
                                          <p:cBhvr>
                                            <p:cTn id="4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8" presetID="8" presetClass="emph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Rot by="64800000">
                                          <p:cBhvr>
                                            <p:cTn id="419" dur="1750" fill="hold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0" presetID="0" presetClass="path" presetSubtype="0" accel="50000" fill="hold" grpId="2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.00013 -0.00023 L 0.00013 -0.05162 " pathEditMode="relative" ptsTypes="AA">
                                          <p:cBhvr>
                                            <p:cTn id="421" dur="750" fill="hold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2" presetID="0" presetClass="path" presetSubtype="0" fill="hold" grpId="3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0.00013 -0.05162 L 0.00013 -0.00115 " pathEditMode="relative" rAng="0" ptsTypes="AA">
                                          <p:cBhvr>
                                            <p:cTn id="423" dur="750" fill="hold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5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4" presetID="2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6" dur="250"/>
                                            <p:tgtEl>
                                              <p:spTgt spid="2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7" presetID="64" presetClass="path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1.04167E-6 4.81481E-6 L 0.0125 -0.01297 " pathEditMode="relative" rAng="0" ptsTypes="AA">
                                          <p:cBhvr>
                                            <p:cTn id="428" dur="5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5" y="-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9" presetID="22" presetClass="exit" presetSubtype="8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430" dur="250"/>
                                            <p:tgtEl>
                                              <p:spTgt spid="2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2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4" dur="250"/>
                                            <p:tgtEl>
                                              <p:spTgt spid="2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5" presetID="64" presetClass="path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1.875E-6 -2.59259E-6 L 0.01133 0.01042 " pathEditMode="relative" rAng="0" ptsTypes="AA">
                                          <p:cBhvr>
                                            <p:cTn id="436" dur="500" fill="hold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0" y="5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7" presetID="22" presetClass="exit" presetSubtype="8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438" dur="250"/>
                                            <p:tgtEl>
                                              <p:spTgt spid="2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0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2" dur="250"/>
                                            <p:tgtEl>
                                              <p:spTgt spid="2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3" presetID="64" presetClass="path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1.875E-6 3.7037E-7 L 0.01524 -0.00185 " pathEditMode="relative" rAng="0" ptsTypes="AA">
                                          <p:cBhvr>
                                            <p:cTn id="444" dur="5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55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5" presetID="22" presetClass="exit" presetSubtype="8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446" dur="250"/>
                                            <p:tgtEl>
                                              <p:spTgt spid="2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8" presetID="2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0" dur="250"/>
                                            <p:tgtEl>
                                              <p:spTgt spid="2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1" presetID="64" presetClass="path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4.79167E-6 2.96296E-6 L 0.0121 -0.01343 " pathEditMode="relative" rAng="0" ptsTypes="AA">
                                          <p:cBhvr>
                                            <p:cTn id="452" dur="5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9" y="-67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3" presetID="22" presetClass="exit" presetSubtype="8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454" dur="250"/>
                                            <p:tgtEl>
                                              <p:spTgt spid="2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5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6" presetID="2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8" dur="250"/>
                                            <p:tgtEl>
                                              <p:spTgt spid="2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9" presetID="64" presetClass="path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3.95833E-6 -2.59259E-6 L -0.00494 -0.01504 " pathEditMode="relative" rAng="0" ptsTypes="AA">
                                          <p:cBhvr>
                                            <p:cTn id="460" dur="5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7" y="-7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1" presetID="22" presetClass="exit" presetSubtype="4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62" dur="250"/>
                                            <p:tgtEl>
                                              <p:spTgt spid="2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4" presetID="2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6" dur="250"/>
                                            <p:tgtEl>
                                              <p:spTgt spid="2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7" presetID="64" presetClass="path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8.33333E-7 3.7037E-6 L -0.01003 -0.01019 " pathEditMode="relative" rAng="0" ptsTypes="AA">
                                          <p:cBhvr>
                                            <p:cTn id="468" dur="500" fill="hold"/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8" y="-5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9" presetID="22" presetClass="exit" presetSubtype="4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70" dur="100"/>
                                            <p:tgtEl>
                                              <p:spTgt spid="2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1" dur="1" fill="hold">
                                              <p:stCondLst>
                                                <p:cond delay="99"/>
                                              </p:stCondLst>
                                            </p:cTn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2" presetID="2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74" dur="250"/>
                                            <p:tgtEl>
                                              <p:spTgt spid="2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5" presetID="64" presetClass="path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4.16667E-6 -7.40741E-7 L -0.00039 -0.0125 " pathEditMode="relative" rAng="0" ptsTypes="AA">
                                          <p:cBhvr>
                                            <p:cTn id="476" dur="5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" y="-6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7" presetID="22" presetClass="exit" presetSubtype="4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78" dur="150"/>
                                            <p:tgtEl>
                                              <p:spTgt spid="2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9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0" presetID="22" presetClass="entr" presetSubtype="2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82" dur="250"/>
                                            <p:tgtEl>
                                              <p:spTgt spid="2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3" presetID="64" presetClass="path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3.54167E-6 3.7037E-7 L -0.01797 -0.00023 " pathEditMode="relative" rAng="0" ptsTypes="AA">
                                          <p:cBhvr>
                                            <p:cTn id="484" dur="5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98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5" presetID="22" presetClass="exit" presetSubtype="2" fill="hold" grpId="2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86" dur="150"/>
                                            <p:tgtEl>
                                              <p:spTgt spid="2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7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8" presetID="22" presetClass="entr" presetSubtype="4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90" dur="250"/>
                                            <p:tgtEl>
                                              <p:spTgt spid="2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1" presetID="8" presetClass="emph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492" dur="500" fill="hold"/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3" presetID="22" presetClass="exit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94" dur="500"/>
                                            <p:tgtEl>
                                              <p:spTgt spid="2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6" presetID="1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8" dur="500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99" dur="500"/>
                                            <p:tgtEl>
                                              <p:spTgt spid="2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0" presetID="12" presetClass="entr" presetSubtype="1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2" dur="500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03" dur="500"/>
                                            <p:tgtEl>
                                              <p:spTgt spid="2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4" presetID="1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6" dur="500"/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07" dur="500"/>
                                            <p:tgtEl>
                                              <p:spTgt spid="2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8" presetID="1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0" dur="500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11" dur="50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2" presetID="1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4" dur="500"/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15" dur="500"/>
                                            <p:tgtEl>
                                              <p:spTgt spid="2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6" presetID="12" presetClass="entr" presetSubtype="1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8" dur="500"/>
                                            <p:tgtEl>
                                              <p:spTgt spid="2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19" dur="500"/>
                                            <p:tgtEl>
                                              <p:spTgt spid="2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0" presetID="22" presetClass="entr" presetSubtype="4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5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22" dur="25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3" presetID="64" presetClass="path" presetSubtype="0" fill="hold" grpId="1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Motion origin="layout" path="M 1.875E-6 0 L 0.00521 -0.00556 " pathEditMode="relative" rAng="0" ptsTypes="AA">
                                          <p:cBhvr>
                                            <p:cTn id="524" dur="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2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5" presetID="22" presetClass="exit" presetSubtype="8" fill="hold" grpId="2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526" dur="25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8" presetID="22" presetClass="entr" presetSubtype="8" fill="hold" grpId="0" nodeType="withEffect">
                                      <p:stCondLst>
                                        <p:cond delay="5750"/>
                                      </p:stCondLst>
                                      <p:childTnLst>
                                        <p:set>
                                          <p:cBhvr>
                                            <p:cTn id="5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0" dur="250"/>
                                            <p:tgtEl>
                                              <p:spTgt spid="2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1" presetID="64" presetClass="path" presetSubtype="0" fill="hold" grpId="1" nodeType="withEffect">
                                      <p:stCondLst>
                                        <p:cond delay="5750"/>
                                      </p:stCondLst>
                                      <p:childTnLst>
                                        <p:animMotion origin="layout" path="M 3.54167E-6 -4.44444E-6 L 0.00351 0.00973 " pathEditMode="relative" rAng="0" ptsTypes="AA">
                                          <p:cBhvr>
                                            <p:cTn id="532" dur="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9" y="4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3" presetID="22" presetClass="exit" presetSubtype="8" fill="hold" grpId="2" nodeType="withEffect">
                                      <p:stCondLst>
                                        <p:cond delay="575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534" dur="250"/>
                                            <p:tgtEl>
                                              <p:spTgt spid="2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5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6" presetID="22" presetClass="entr" presetSubtype="8" fill="hold" grpId="0" nodeType="withEffect">
                                      <p:stCondLst>
                                        <p:cond delay="5750"/>
                                      </p:stCondLst>
                                      <p:childTnLst>
                                        <p:set>
                                          <p:cBhvr>
                                            <p:cTn id="5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8" dur="250"/>
                                            <p:tgtEl>
                                              <p:spTgt spid="2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9" presetID="64" presetClass="path" presetSubtype="0" fill="hold" grpId="1" nodeType="withEffect">
                                      <p:stCondLst>
                                        <p:cond delay="5750"/>
                                      </p:stCondLst>
                                      <p:childTnLst>
                                        <p:animMotion origin="layout" path="M 2.08333E-7 4.44444E-6 L 0.00729 4.44444E-6 " pathEditMode="relative" rAng="0" ptsTypes="AA">
                                          <p:cBhvr>
                                            <p:cTn id="540" dur="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1" presetID="22" presetClass="exit" presetSubtype="8" fill="hold" grpId="2" nodeType="withEffect">
                                      <p:stCondLst>
                                        <p:cond delay="575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542" dur="250"/>
                                            <p:tgtEl>
                                              <p:spTgt spid="2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4" presetID="0" presetClass="path" presetSubtype="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-4.16667E-6 1.11111E-6 L -4.16667E-6 -0.03426 " pathEditMode="relative" rAng="0" ptsTypes="AA">
                                          <p:cBhvr>
                                            <p:cTn id="545" dur="500" fill="hold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71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6" presetID="0" presetClass="path" presetSubtype="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4.16667E-7 1.11111E-6 L 4.16667E-7 -0.03426 " pathEditMode="relative" rAng="0" ptsTypes="AA">
                                          <p:cBhvr>
                                            <p:cTn id="547" dur="500" fill="hold"/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71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8" presetID="0" presetClass="path" presetSubtype="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-2.5E-6 1.11111E-6 L -2.5E-6 -0.03426 " pathEditMode="relative" rAng="0" ptsTypes="AA">
                                          <p:cBhvr>
                                            <p:cTn id="549" dur="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71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0" presetID="0" presetClass="path" presetSubtype="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2.70833E-6 1.11111E-6 L 2.70833E-6 -0.03426 " pathEditMode="relative" rAng="0" ptsTypes="AA">
                                          <p:cBhvr>
                                            <p:cTn id="551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71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2" presetID="0" presetClass="path" presetSubtype="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4.79167E-6 1.11111E-6 L 4.79167E-6 -0.03426 " pathEditMode="relative" rAng="0" ptsTypes="AA">
                                          <p:cBhvr>
                                            <p:cTn id="553" dur="500" fill="hold"/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71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4" presetID="0" presetClass="path" presetSubtype="0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2.5E-6 2.22222E-6 L 2.5E-6 -0.03426 " pathEditMode="relative" rAng="0" ptsTypes="AA">
                                          <p:cBhvr>
                                            <p:cTn id="555" dur="500" fill="hold"/>
                                            <p:tgtEl>
                                              <p:spTgt spid="2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71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6" presetID="10" presetClass="entr" presetSubtype="0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5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8" dur="250"/>
                                            <p:tgtEl>
                                              <p:spTgt spid="2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9" presetID="23" presetClass="entr" presetSubtype="272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1" dur="10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2" dur="10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59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63" presetID="23" presetClass="entr" presetSubtype="272" fill="hold" grpId="0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5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5" dur="75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6" dur="75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6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67" presetID="23" presetClass="entr" presetSubtype="272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9" dur="75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0" dur="75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67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71" presetID="23" presetClass="entr" presetSubtype="272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3" dur="10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4" dur="10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71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75" presetID="23" presetClass="entr" presetSubtype="272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7" dur="1250" fill="hold"/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8" dur="1250" fill="hold"/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7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79" presetID="23" presetClass="entr" presetSubtype="272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1" dur="75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2" dur="75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79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83" presetID="23" presetClass="entr" presetSubtype="272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5" dur="10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6" dur="10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8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87" presetID="23" presetClass="entr" presetSubtype="272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9" dur="75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0" dur="75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87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591" presetID="23" presetClass="entr" presetSubtype="272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3" dur="125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4" dur="125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591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3" grpId="0" animBg="1"/>
          <p:bldP spid="74" grpId="0" animBg="1"/>
          <p:bldP spid="75" grpId="0" animBg="1"/>
          <p:bldP spid="76" grpId="0" animBg="1"/>
          <p:bldP spid="77" grpId="0" animBg="1"/>
          <p:bldP spid="78" grpId="0" animBg="1"/>
          <p:bldP spid="79" grpId="0" animBg="1"/>
          <p:bldP spid="80" grpId="0" animBg="1"/>
          <p:bldP spid="81" grpId="0" animBg="1"/>
          <p:bldP spid="121" grpId="0" animBg="1"/>
          <p:bldP spid="131" grpId="0" animBg="1"/>
          <p:bldP spid="131" grpId="1" animBg="1"/>
          <p:bldP spid="131" grpId="2" animBg="1"/>
          <p:bldP spid="132" grpId="0" animBg="1"/>
          <p:bldP spid="132" grpId="1" animBg="1"/>
          <p:bldP spid="132" grpId="2" animBg="1"/>
          <p:bldP spid="133" grpId="0" animBg="1"/>
          <p:bldP spid="133" grpId="1" animBg="1"/>
          <p:bldP spid="133" grpId="2" animBg="1"/>
          <p:bldP spid="134" grpId="0" animBg="1"/>
          <p:bldP spid="134" grpId="1" animBg="1"/>
          <p:bldP spid="134" grpId="2" animBg="1"/>
          <p:bldP spid="135" grpId="0" animBg="1"/>
          <p:bldP spid="135" grpId="1" animBg="1"/>
          <p:bldP spid="135" grpId="2" animBg="1"/>
          <p:bldP spid="136" grpId="0" animBg="1"/>
          <p:bldP spid="136" grpId="1" animBg="1"/>
          <p:bldP spid="136" grpId="2" animBg="1"/>
          <p:bldP spid="138" grpId="0" animBg="1"/>
          <p:bldP spid="138" grpId="1" animBg="1"/>
          <p:bldP spid="138" grpId="2" animBg="1"/>
          <p:bldP spid="139" grpId="0" animBg="1"/>
          <p:bldP spid="139" grpId="1" animBg="1"/>
          <p:bldP spid="139" grpId="2" animBg="1"/>
          <p:bldP spid="140" grpId="0" animBg="1"/>
          <p:bldP spid="140" grpId="1" animBg="1"/>
          <p:bldP spid="140" grpId="2" animBg="1"/>
          <p:bldP spid="141" grpId="0" animBg="1"/>
          <p:bldP spid="141" grpId="1" animBg="1"/>
          <p:bldP spid="141" grpId="2" animBg="1"/>
          <p:bldP spid="142" grpId="0" animBg="1"/>
          <p:bldP spid="142" grpId="1" animBg="1"/>
          <p:bldP spid="142" grpId="2" animBg="1"/>
          <p:bldP spid="143" grpId="0" animBg="1"/>
          <p:bldP spid="143" grpId="1" animBg="1"/>
          <p:bldP spid="143" grpId="2" animBg="1"/>
          <p:bldP spid="144" grpId="0" animBg="1"/>
          <p:bldP spid="144" grpId="1" animBg="1"/>
          <p:bldP spid="144" grpId="2" animBg="1"/>
          <p:bldP spid="145" grpId="0" animBg="1"/>
          <p:bldP spid="145" grpId="1" animBg="1"/>
          <p:bldP spid="145" grpId="2" animBg="1"/>
          <p:bldP spid="146" grpId="0" animBg="1"/>
          <p:bldP spid="146" grpId="1" animBg="1"/>
          <p:bldP spid="146" grpId="2" animBg="1"/>
          <p:bldP spid="147" grpId="0" animBg="1"/>
          <p:bldP spid="147" grpId="1" animBg="1"/>
          <p:bldP spid="147" grpId="2" animBg="1"/>
          <p:bldP spid="148" grpId="0" animBg="1"/>
          <p:bldP spid="148" grpId="1" animBg="1"/>
          <p:bldP spid="148" grpId="2" animBg="1"/>
          <p:bldP spid="149" grpId="0" animBg="1"/>
          <p:bldP spid="149" grpId="1" animBg="1"/>
          <p:bldP spid="149" grpId="2" animBg="1"/>
          <p:bldP spid="150" grpId="0" animBg="1"/>
          <p:bldP spid="150" grpId="1" animBg="1"/>
          <p:bldP spid="150" grpId="2" animBg="1"/>
          <p:bldP spid="151" grpId="0" animBg="1"/>
          <p:bldP spid="151" grpId="1" animBg="1"/>
          <p:bldP spid="151" grpId="2" animBg="1"/>
          <p:bldP spid="152" grpId="0" animBg="1"/>
          <p:bldP spid="152" grpId="1" animBg="1"/>
          <p:bldP spid="152" grpId="2" animBg="1"/>
          <p:bldP spid="153" grpId="0" animBg="1"/>
          <p:bldP spid="153" grpId="1" animBg="1"/>
          <p:bldP spid="153" grpId="2" animBg="1"/>
          <p:bldP spid="154" grpId="0" animBg="1"/>
          <p:bldP spid="154" grpId="1" animBg="1"/>
          <p:bldP spid="154" grpId="2" animBg="1"/>
          <p:bldP spid="155" grpId="0" animBg="1"/>
          <p:bldP spid="155" grpId="1" animBg="1"/>
          <p:bldP spid="155" grpId="2" animBg="1"/>
          <p:bldP spid="156" grpId="0" animBg="1"/>
          <p:bldP spid="156" grpId="1" animBg="1"/>
          <p:bldP spid="156" grpId="2" animBg="1"/>
          <p:bldP spid="157" grpId="0" animBg="1"/>
          <p:bldP spid="157" grpId="1" animBg="1"/>
          <p:bldP spid="157" grpId="2" animBg="1"/>
          <p:bldP spid="158" grpId="0" animBg="1"/>
          <p:bldP spid="158" grpId="1" animBg="1"/>
          <p:bldP spid="158" grpId="2" animBg="1"/>
          <p:bldP spid="160" grpId="0" animBg="1"/>
          <p:bldP spid="160" grpId="1" animBg="1"/>
          <p:bldP spid="160" grpId="2" animBg="1"/>
          <p:bldP spid="161" grpId="0" animBg="1"/>
          <p:bldP spid="161" grpId="1" animBg="1"/>
          <p:bldP spid="161" grpId="2" animBg="1"/>
          <p:bldP spid="162" grpId="0" animBg="1"/>
          <p:bldP spid="162" grpId="1" animBg="1"/>
          <p:bldP spid="162" grpId="2" animBg="1"/>
          <p:bldP spid="163" grpId="0" animBg="1"/>
          <p:bldP spid="163" grpId="1" animBg="1"/>
          <p:bldP spid="163" grpId="2" animBg="1"/>
          <p:bldP spid="164" grpId="0" animBg="1"/>
          <p:bldP spid="164" grpId="1" animBg="1"/>
          <p:bldP spid="164" grpId="2" animBg="1"/>
          <p:bldP spid="165" grpId="0" animBg="1"/>
          <p:bldP spid="165" grpId="1" animBg="1"/>
          <p:bldP spid="165" grpId="2" animBg="1"/>
          <p:bldP spid="166" grpId="0" animBg="1"/>
          <p:bldP spid="166" grpId="1" animBg="1"/>
          <p:bldP spid="166" grpId="2" animBg="1"/>
          <p:bldP spid="750" grpId="0" animBg="1"/>
          <p:bldP spid="750" grpId="1" animBg="1"/>
          <p:bldP spid="750" grpId="2" animBg="1"/>
          <p:bldP spid="208" grpId="0" animBg="1"/>
          <p:bldP spid="209" grpId="0" animBg="1"/>
          <p:bldP spid="210" grpId="0" animBg="1"/>
          <p:bldP spid="211" grpId="0" animBg="1"/>
          <p:bldP spid="212" grpId="0" animBg="1"/>
          <p:bldP spid="214" grpId="0" animBg="1"/>
          <p:bldP spid="215" grpId="0" animBg="1"/>
          <p:bldP spid="216" grpId="0" animBg="1"/>
          <p:bldP spid="216" grpId="1" animBg="1"/>
          <p:bldP spid="217" grpId="0" animBg="1"/>
          <p:bldP spid="218" grpId="0" animBg="1"/>
          <p:bldP spid="219" grpId="0" animBg="1"/>
          <p:bldP spid="220" grpId="0" animBg="1"/>
          <p:bldP spid="221" grpId="0" animBg="1"/>
          <p:bldP spid="221" grpId="1" animBg="1"/>
          <p:bldP spid="221" grpId="2" animBg="1"/>
          <p:bldP spid="221" grpId="3" animBg="1"/>
          <p:bldP spid="222" grpId="0" animBg="1"/>
          <p:bldP spid="222" grpId="1" animBg="1"/>
          <p:bldP spid="222" grpId="2" animBg="1"/>
          <p:bldP spid="223" grpId="0" animBg="1"/>
          <p:bldP spid="223" grpId="1" animBg="1"/>
          <p:bldP spid="223" grpId="2" animBg="1"/>
          <p:bldP spid="224" grpId="0" animBg="1"/>
          <p:bldP spid="224" grpId="1" animBg="1"/>
          <p:bldP spid="224" grpId="2" animBg="1"/>
          <p:bldP spid="225" grpId="0" animBg="1"/>
          <p:bldP spid="225" grpId="1" animBg="1"/>
          <p:bldP spid="225" grpId="2" animBg="1"/>
          <p:bldP spid="226" grpId="0" animBg="1"/>
          <p:bldP spid="226" grpId="1" animBg="1"/>
          <p:bldP spid="226" grpId="2" animBg="1"/>
          <p:bldP spid="227" grpId="0" animBg="1"/>
          <p:bldP spid="227" grpId="1" animBg="1"/>
          <p:bldP spid="227" grpId="2" animBg="1"/>
          <p:bldP spid="228" grpId="0" animBg="1"/>
          <p:bldP spid="228" grpId="1" animBg="1"/>
          <p:bldP spid="228" grpId="2" animBg="1"/>
          <p:bldP spid="229" grpId="0" animBg="1"/>
          <p:bldP spid="229" grpId="1" animBg="1"/>
          <p:bldP spid="229" grpId="2" animBg="1"/>
          <p:bldP spid="234" grpId="0"/>
          <p:bldP spid="234" grpId="1"/>
          <p:bldP spid="235" grpId="0"/>
          <p:bldP spid="235" grpId="1"/>
          <p:bldP spid="236" grpId="0"/>
          <p:bldP spid="236" grpId="1"/>
          <p:bldP spid="237" grpId="0"/>
          <p:bldP spid="237" grpId="1"/>
          <p:bldP spid="253" grpId="0"/>
          <p:bldP spid="253" grpId="1"/>
          <p:bldP spid="254" grpId="0"/>
          <p:bldP spid="254" grpId="1"/>
          <p:bldP spid="238" grpId="0" animBg="1"/>
          <p:bldP spid="238" grpId="1" animBg="1"/>
          <p:bldP spid="238" grpId="2" animBg="1"/>
          <p:bldP spid="239" grpId="0" animBg="1"/>
          <p:bldP spid="239" grpId="1" animBg="1"/>
          <p:bldP spid="239" grpId="2" animBg="1"/>
          <p:bldP spid="240" grpId="0" animBg="1"/>
          <p:bldP spid="240" grpId="1" animBg="1"/>
          <p:bldP spid="240" grpId="2" animBg="1"/>
          <p:bldP spid="242" grpId="0"/>
          <p:bldP spid="244" grpId="0" animBg="1"/>
          <p:bldP spid="245" grpId="0" animBg="1"/>
          <p:bldP spid="246" grpId="0" animBg="1"/>
          <p:bldP spid="247" grpId="0" animBg="1"/>
          <p:bldP spid="248" grpId="0" animBg="1"/>
          <p:bldP spid="249" grpId="0" animBg="1"/>
          <p:bldP spid="250" grpId="0" animBg="1"/>
          <p:bldP spid="251" grpId="0" animBg="1"/>
          <p:bldP spid="252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文本框 241"/>
          <p:cNvSpPr txBox="1"/>
          <p:nvPr/>
        </p:nvSpPr>
        <p:spPr>
          <a:xfrm>
            <a:off x="6114144" y="2524940"/>
            <a:ext cx="2359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-----------------------</a:t>
            </a:r>
          </a:p>
          <a:p>
            <a:r>
              <a:rPr lang="zh-CN" altLang="en-US" sz="2400" b="1" dirty="0" smtClean="0">
                <a:solidFill>
                  <a:srgbClr val="C00000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谢谢观看</a:t>
            </a:r>
            <a:endParaRPr lang="en-US" altLang="zh-CN" sz="2400" b="1" dirty="0" smtClean="0">
              <a:solidFill>
                <a:srgbClr val="C00000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363899" y="2923037"/>
            <a:ext cx="1906135" cy="400277"/>
            <a:chOff x="2363899" y="2923037"/>
            <a:chExt cx="1906135" cy="400277"/>
          </a:xfrm>
        </p:grpSpPr>
        <p:sp>
          <p:nvSpPr>
            <p:cNvPr id="221" name="矩形 220"/>
            <p:cNvSpPr/>
            <p:nvPr/>
          </p:nvSpPr>
          <p:spPr>
            <a:xfrm>
              <a:off x="2363899" y="3032502"/>
              <a:ext cx="180000" cy="18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安"/>
            <p:cNvSpPr txBox="1"/>
            <p:nvPr/>
          </p:nvSpPr>
          <p:spPr>
            <a:xfrm>
              <a:off x="2516635" y="2923204"/>
              <a:ext cx="5180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pc="600" dirty="0" smtClean="0">
                  <a:solidFill>
                    <a:srgbClr val="C00000"/>
                  </a:solidFill>
                  <a:latin typeface="张海山草泥马体" panose="02000000000000000000" pitchFamily="2" charset="-122"/>
                  <a:ea typeface="张海山草泥马体" panose="02000000000000000000" pitchFamily="2" charset="-122"/>
                </a:rPr>
                <a:t>安</a:t>
              </a:r>
              <a:endParaRPr lang="zh-CN" altLang="en-US" sz="2000" spc="600" dirty="0">
                <a:solidFill>
                  <a:srgbClr val="C00000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endParaRPr>
            </a:p>
          </p:txBody>
        </p:sp>
        <p:sp>
          <p:nvSpPr>
            <p:cNvPr id="235" name="徽"/>
            <p:cNvSpPr txBox="1"/>
            <p:nvPr/>
          </p:nvSpPr>
          <p:spPr>
            <a:xfrm>
              <a:off x="2768428" y="2923204"/>
              <a:ext cx="5180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pc="600" dirty="0" smtClean="0">
                  <a:solidFill>
                    <a:srgbClr val="C00000"/>
                  </a:solidFill>
                  <a:latin typeface="张海山草泥马体" panose="02000000000000000000" pitchFamily="2" charset="-122"/>
                  <a:ea typeface="张海山草泥马体" panose="02000000000000000000" pitchFamily="2" charset="-122"/>
                </a:rPr>
                <a:t>徽</a:t>
              </a:r>
              <a:endParaRPr lang="zh-CN" altLang="en-US" sz="2000" spc="600" dirty="0">
                <a:solidFill>
                  <a:srgbClr val="C00000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endParaRPr>
            </a:p>
          </p:txBody>
        </p:sp>
        <p:sp>
          <p:nvSpPr>
            <p:cNvPr id="236" name="财"/>
            <p:cNvSpPr txBox="1"/>
            <p:nvPr/>
          </p:nvSpPr>
          <p:spPr>
            <a:xfrm>
              <a:off x="3014040" y="2923204"/>
              <a:ext cx="5180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pc="600" dirty="0" smtClean="0">
                  <a:solidFill>
                    <a:srgbClr val="C00000"/>
                  </a:solidFill>
                  <a:latin typeface="张海山草泥马体" panose="02000000000000000000" pitchFamily="2" charset="-122"/>
                  <a:ea typeface="张海山草泥马体" panose="02000000000000000000" pitchFamily="2" charset="-122"/>
                </a:rPr>
                <a:t>财</a:t>
              </a:r>
              <a:endParaRPr lang="zh-CN" altLang="en-US" sz="2000" spc="600" dirty="0">
                <a:solidFill>
                  <a:srgbClr val="C00000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endParaRPr>
            </a:p>
          </p:txBody>
        </p:sp>
        <p:sp>
          <p:nvSpPr>
            <p:cNvPr id="237" name="经"/>
            <p:cNvSpPr txBox="1"/>
            <p:nvPr/>
          </p:nvSpPr>
          <p:spPr>
            <a:xfrm>
              <a:off x="3265821" y="2923204"/>
              <a:ext cx="5180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pc="600" dirty="0">
                  <a:solidFill>
                    <a:srgbClr val="C00000"/>
                  </a:solidFill>
                  <a:latin typeface="张海山草泥马体" panose="02000000000000000000" pitchFamily="2" charset="-122"/>
                  <a:ea typeface="张海山草泥马体" panose="02000000000000000000" pitchFamily="2" charset="-122"/>
                </a:rPr>
                <a:t>经</a:t>
              </a:r>
            </a:p>
          </p:txBody>
        </p:sp>
        <p:sp>
          <p:nvSpPr>
            <p:cNvPr id="253" name="经"/>
            <p:cNvSpPr txBox="1"/>
            <p:nvPr/>
          </p:nvSpPr>
          <p:spPr>
            <a:xfrm>
              <a:off x="3512424" y="2923204"/>
              <a:ext cx="5180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pc="600" dirty="0" smtClean="0">
                  <a:solidFill>
                    <a:srgbClr val="C00000"/>
                  </a:solidFill>
                  <a:latin typeface="张海山草泥马体" panose="02000000000000000000" pitchFamily="2" charset="-122"/>
                  <a:ea typeface="张海山草泥马体" panose="02000000000000000000" pitchFamily="2" charset="-122"/>
                </a:rPr>
                <a:t>大</a:t>
              </a:r>
              <a:endParaRPr lang="zh-CN" altLang="en-US" sz="2000" spc="600" dirty="0">
                <a:solidFill>
                  <a:srgbClr val="C00000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endParaRPr>
            </a:p>
          </p:txBody>
        </p:sp>
        <p:sp>
          <p:nvSpPr>
            <p:cNvPr id="254" name="大"/>
            <p:cNvSpPr txBox="1"/>
            <p:nvPr/>
          </p:nvSpPr>
          <p:spPr>
            <a:xfrm>
              <a:off x="3751943" y="2923037"/>
              <a:ext cx="5180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pc="600" dirty="0" smtClean="0">
                  <a:solidFill>
                    <a:srgbClr val="C00000"/>
                  </a:solidFill>
                  <a:latin typeface="张海山草泥马体" panose="02000000000000000000" pitchFamily="2" charset="-122"/>
                  <a:ea typeface="张海山草泥马体" panose="02000000000000000000" pitchFamily="2" charset="-122"/>
                </a:rPr>
                <a:t>学</a:t>
              </a:r>
              <a:endParaRPr lang="zh-CN" altLang="en-US" sz="2000" spc="600" dirty="0">
                <a:solidFill>
                  <a:srgbClr val="C00000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3517746" y="7103908"/>
            <a:ext cx="8255305" cy="8586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C00000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    组织</a:t>
            </a:r>
            <a:r>
              <a:rPr lang="zh-CN" altLang="en-US" sz="2000" dirty="0">
                <a:solidFill>
                  <a:srgbClr val="C00000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机构</a:t>
            </a:r>
          </a:p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   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主办单位</a:t>
            </a:r>
          </a:p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安徽财经大学金融学院 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jrxy.aufe.edu.cn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   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承办单位</a:t>
            </a:r>
          </a:p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  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共青团安徽财经大学金融学院委员会</a:t>
            </a:r>
          </a:p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参赛对象</a:t>
            </a:r>
          </a:p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金融学院非毕业班全体学员</a:t>
            </a:r>
          </a:p>
          <a:p>
            <a:pPr algn="ctr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官方平台</a:t>
            </a:r>
          </a:p>
          <a:p>
            <a:pPr algn="ctr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安徽财经大学金融学院微博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安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财精灵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14</a:t>
            </a:r>
            <a:r>
              <a:rPr lang="zh-CN" altLang="en-US" dirty="0" smtClean="0">
                <a:solidFill>
                  <a:srgbClr val="C00000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金融二班参赛人员</a:t>
            </a:r>
            <a:endParaRPr lang="en-US" altLang="zh-CN" dirty="0" smtClean="0">
              <a:solidFill>
                <a:srgbClr val="C00000"/>
              </a:solidFill>
              <a:latin typeface="张海山草泥马体" panose="02000000000000000000" pitchFamily="2" charset="-122"/>
              <a:ea typeface="张海山草泥马体" panose="02000000000000000000" pitchFamily="2" charset="-122"/>
            </a:endParaRPr>
          </a:p>
          <a:p>
            <a:pPr algn="ct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（排名不分先后）</a:t>
            </a:r>
          </a:p>
          <a:p>
            <a:pPr algn="ctr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主要负责人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胡冰倩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	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王禹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编剧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&amp;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导演</a:t>
            </a:r>
          </a:p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   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   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黄晨怡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石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可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马慧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	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话筒负责人</a:t>
            </a:r>
          </a:p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陈磊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音乐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负责人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王朝贵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道具负责人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芳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芳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演员名单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王禹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陈磊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黄作成 汪洋 卢伟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周岩 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陈志野 包大伟 石可 裴芳玲 张笑影 王丽丽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胡冰倩 陆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洲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张会会 田新 蒋娟 石可 明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正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芳 闫猛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 algn="ctr"/>
            <a:r>
              <a:rPr lang="en-US" altLang="zh-CN" sz="1600" b="1" dirty="0" smtClean="0">
                <a:solidFill>
                  <a:srgbClr val="C00000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  </a:t>
            </a:r>
            <a:endParaRPr lang="en-US" altLang="zh-CN" sz="1600" b="1" dirty="0" smtClean="0">
              <a:solidFill>
                <a:schemeClr val="bg1">
                  <a:lumMod val="50000"/>
                </a:schemeClr>
              </a:solidFill>
              <a:latin typeface="张海山草泥马体" panose="02000000000000000000" pitchFamily="2" charset="-122"/>
              <a:ea typeface="张海山草泥马体" panose="02000000000000000000" pitchFamily="2" charset="-122"/>
            </a:endParaRPr>
          </a:p>
          <a:p>
            <a:pPr algn="ctr"/>
            <a:r>
              <a:rPr lang="zh-CN" altLang="en-US" sz="1600" b="1" dirty="0" smtClean="0">
                <a:solidFill>
                  <a:srgbClr val="C00000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    设计制作</a:t>
            </a:r>
            <a:endParaRPr lang="en-US" altLang="zh-CN" sz="1600" b="1" dirty="0" smtClean="0">
              <a:solidFill>
                <a:srgbClr val="C00000"/>
              </a:solidFill>
              <a:latin typeface="张海山草泥马体" panose="02000000000000000000" pitchFamily="2" charset="-122"/>
              <a:ea typeface="张海山草泥马体" panose="02000000000000000000" pitchFamily="2" charset="-122"/>
            </a:endParaRPr>
          </a:p>
          <a:p>
            <a:pPr algn="ctr"/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   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施磊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01142" y="3098649"/>
            <a:ext cx="2470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诚信博学</a:t>
            </a:r>
            <a:r>
              <a:rPr lang="en-US" altLang="zh-CN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 </a:t>
            </a:r>
            <a:r>
              <a:rPr lang="en-US" altLang="zh-CN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 </a:t>
            </a:r>
            <a:r>
              <a:rPr lang="zh-CN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知行统一</a:t>
            </a:r>
            <a:endParaRPr lang="zh-CN" altLang="en-US" sz="2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latin typeface="站酷高端黑" panose="02010600030101010101" pitchFamily="2" charset="-122"/>
              <a:ea typeface="站酷高端黑" panose="02010600030101010101" pitchFamily="2" charset="-122"/>
            </a:endParaRPr>
          </a:p>
        </p:txBody>
      </p:sp>
      <p:pic>
        <p:nvPicPr>
          <p:cNvPr id="4" name="图片 3" hidden="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71" y="1935805"/>
            <a:ext cx="1318003" cy="595504"/>
          </a:xfrm>
          <a:prstGeom prst="rect">
            <a:avLst/>
          </a:prstGeom>
        </p:spPr>
      </p:pic>
      <p:pic>
        <p:nvPicPr>
          <p:cNvPr id="3" name="校徽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165" y="1859719"/>
            <a:ext cx="1262597" cy="1352783"/>
          </a:xfrm>
          <a:prstGeom prst="rect">
            <a:avLst/>
          </a:prstGeom>
        </p:spPr>
      </p:pic>
      <p:pic>
        <p:nvPicPr>
          <p:cNvPr id="20" name="班级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716" y="1733762"/>
            <a:ext cx="864137" cy="86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1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5000"/>
    </mc:Choice>
    <mc:Fallback xmlns="">
      <p:transition spd="slow" advClick="0" advTm="35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-4.07407E-6 L -0.09545 -0.05069 " pathEditMode="relative" rAng="0" ptsTypes="AA" p14:bounceEnd="60000">
                                          <p:cBhvr>
                                            <p:cTn id="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79" y="-25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0" presetClass="path" presetSubtype="0" fill="hold" grpId="0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animMotion origin="layout" path="M 2.91667E-6 -3.7037E-6 L -0.40847 0.09815 " pathEditMode="relative" rAng="0" ptsTypes="AA" p14:bounceEnd="60000">
                                          <p:cBhvr>
                                            <p:cTn id="11" dur="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430" y="49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0" presetClass="path" presetSubtype="0" fill="hold" nodeType="withEffect" p14:presetBounceEnd="62000">
                                      <p:stCondLst>
                                        <p:cond delay="10750"/>
                                      </p:stCondLst>
                                      <p:childTnLst>
                                        <p:animMotion origin="layout" path="M -0.09545 -0.05069 L 0.31341 -0.07037 " pathEditMode="relative" rAng="0" ptsTypes="AA" p14:bounceEnd="62000">
                                          <p:cBhvr>
                                            <p:cTn id="1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443" y="-9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0" presetClass="path" presetSubtype="0" fill="hold" nodeType="withEffect" p14:presetBounceEnd="60000">
                                      <p:stCondLst>
                                        <p:cond delay="22750"/>
                                      </p:stCondLst>
                                      <p:childTnLst>
                                        <p:animMotion origin="layout" path="M 0.00156 0.00325 L 0.41849 -0.01921 " pathEditMode="relative" rAng="0" ptsTypes="AA" p14:bounceEnd="60000">
                                          <p:cBhvr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846" y="-113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0" presetClass="path" presetSubtype="0" fill="hold" grpId="1" nodeType="withEffect" p14:presetBounceEnd="62000">
                                      <p:stCondLst>
                                        <p:cond delay="11000"/>
                                      </p:stCondLst>
                                      <p:childTnLst>
                                        <p:animMotion origin="layout" path="M -0.40847 0.09815 L -0.00013 0.0507 " pathEditMode="relative" rAng="0" ptsTypes="AA" p14:bounceEnd="62000">
                                          <p:cBhvr>
                                            <p:cTn id="20" dur="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417" y="-238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11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1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accel="50000" decel="50000" fill="hold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animMotion origin="layout" path="M 2.08333E-6 -7.40741E-7 L 0.41888 -0.03055 " pathEditMode="relative" rAng="0" ptsTypes="AA">
                                          <p:cBhvr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937" y="-152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2" presetClass="exit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0" dur="100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99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2" grpId="0"/>
          <p:bldP spid="242" grpId="1"/>
          <p:bldP spid="25" grpId="0"/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-4.07407E-6 L -0.09545 -0.05069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79" y="-25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0" presetClass="path" presetSubtype="0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Motion origin="layout" path="M 2.91667E-6 -3.7037E-6 L -0.40847 0.09815 " pathEditMode="relative" rAng="0" ptsTypes="AA">
                                          <p:cBhvr>
                                            <p:cTn id="11" dur="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430" y="49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0" presetClass="path" presetSubtype="0" fill="hold" nodeType="withEffect">
                                      <p:stCondLst>
                                        <p:cond delay="10750"/>
                                      </p:stCondLst>
                                      <p:childTnLst>
                                        <p:animMotion origin="layout" path="M -0.09545 -0.05069 L 0.31341 -0.07037 " pathEditMode="relative" rAng="0" ptsTypes="AA">
                                          <p:cBhvr>
                                            <p:cTn id="1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443" y="-9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0" presetClass="path" presetSubtype="0" fill="hold" nodeType="withEffect">
                                      <p:stCondLst>
                                        <p:cond delay="22750"/>
                                      </p:stCondLst>
                                      <p:childTnLst>
                                        <p:animMotion origin="layout" path="M 0.00156 0.00325 L 0.41849 -0.01921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846" y="-113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0" presetClass="path" presetSubtype="0" fill="hold" grpId="1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animMotion origin="layout" path="M -0.40847 0.09815 L -0.00013 0.0507 " pathEditMode="relative" rAng="0" ptsTypes="AA">
                                          <p:cBhvr>
                                            <p:cTn id="20" dur="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417" y="-238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11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1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accel="50000" decel="50000" fill="hold" nodeType="withEffect">
                                      <p:stCondLst>
                                        <p:cond delay="11000"/>
                                      </p:stCondLst>
                                      <p:childTnLst>
                                        <p:animMotion origin="layout" path="M 2.08333E-6 -7.40741E-7 L 0.41888 -0.03055 " pathEditMode="relative" rAng="0" ptsTypes="AA">
                                          <p:cBhvr>
                                            <p:cTn id="2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937" y="-152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2" presetClass="exit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0" dur="100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99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2" grpId="0"/>
          <p:bldP spid="242" grpId="1"/>
          <p:bldP spid="25" grpId="0"/>
          <p:bldP spid="2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直接连接符 220"/>
          <p:cNvCxnSpPr/>
          <p:nvPr/>
        </p:nvCxnSpPr>
        <p:spPr>
          <a:xfrm flipH="1">
            <a:off x="6370045" y="2682612"/>
            <a:ext cx="432000" cy="85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3799115" y="1262743"/>
            <a:ext cx="413657" cy="4136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椭圆 223"/>
          <p:cNvSpPr/>
          <p:nvPr/>
        </p:nvSpPr>
        <p:spPr>
          <a:xfrm>
            <a:off x="4049486" y="1284514"/>
            <a:ext cx="500744" cy="4354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椭圆 224"/>
          <p:cNvSpPr/>
          <p:nvPr/>
        </p:nvSpPr>
        <p:spPr>
          <a:xfrm>
            <a:off x="3777344" y="1578428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椭圆 225"/>
          <p:cNvSpPr/>
          <p:nvPr/>
        </p:nvSpPr>
        <p:spPr>
          <a:xfrm>
            <a:off x="4114800" y="1665514"/>
            <a:ext cx="413657" cy="4136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椭圆 226"/>
          <p:cNvSpPr/>
          <p:nvPr/>
        </p:nvSpPr>
        <p:spPr>
          <a:xfrm>
            <a:off x="6074230" y="1306285"/>
            <a:ext cx="413657" cy="4136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椭圆 227"/>
          <p:cNvSpPr/>
          <p:nvPr/>
        </p:nvSpPr>
        <p:spPr>
          <a:xfrm>
            <a:off x="6346373" y="1447800"/>
            <a:ext cx="587827" cy="5878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椭圆 228"/>
          <p:cNvSpPr/>
          <p:nvPr/>
        </p:nvSpPr>
        <p:spPr>
          <a:xfrm>
            <a:off x="6106888" y="1654628"/>
            <a:ext cx="413657" cy="4136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椭圆 229"/>
          <p:cNvSpPr/>
          <p:nvPr/>
        </p:nvSpPr>
        <p:spPr>
          <a:xfrm>
            <a:off x="6705601" y="1273629"/>
            <a:ext cx="489856" cy="489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椭圆 230"/>
          <p:cNvSpPr/>
          <p:nvPr/>
        </p:nvSpPr>
        <p:spPr>
          <a:xfrm>
            <a:off x="7010401" y="1371601"/>
            <a:ext cx="489856" cy="489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椭圆 231"/>
          <p:cNvSpPr/>
          <p:nvPr/>
        </p:nvSpPr>
        <p:spPr>
          <a:xfrm>
            <a:off x="6814457" y="1643743"/>
            <a:ext cx="631371" cy="6313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椭圆 232"/>
          <p:cNvSpPr/>
          <p:nvPr/>
        </p:nvSpPr>
        <p:spPr>
          <a:xfrm>
            <a:off x="8186057" y="2166258"/>
            <a:ext cx="631371" cy="6313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椭圆 233"/>
          <p:cNvSpPr/>
          <p:nvPr/>
        </p:nvSpPr>
        <p:spPr>
          <a:xfrm>
            <a:off x="8741230" y="2275115"/>
            <a:ext cx="489856" cy="489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椭圆 234"/>
          <p:cNvSpPr/>
          <p:nvPr/>
        </p:nvSpPr>
        <p:spPr>
          <a:xfrm>
            <a:off x="8305801" y="2634343"/>
            <a:ext cx="489856" cy="489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椭圆 235"/>
          <p:cNvSpPr/>
          <p:nvPr/>
        </p:nvSpPr>
        <p:spPr>
          <a:xfrm>
            <a:off x="7739743" y="2264228"/>
            <a:ext cx="566058" cy="5660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椭圆 236"/>
          <p:cNvSpPr/>
          <p:nvPr/>
        </p:nvSpPr>
        <p:spPr>
          <a:xfrm>
            <a:off x="9089573" y="2329543"/>
            <a:ext cx="587827" cy="5878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椭圆 237"/>
          <p:cNvSpPr/>
          <p:nvPr/>
        </p:nvSpPr>
        <p:spPr>
          <a:xfrm>
            <a:off x="8545286" y="2547257"/>
            <a:ext cx="500744" cy="4354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椭圆 238"/>
          <p:cNvSpPr/>
          <p:nvPr/>
        </p:nvSpPr>
        <p:spPr>
          <a:xfrm>
            <a:off x="9503230" y="2318656"/>
            <a:ext cx="413657" cy="4136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椭圆 239"/>
          <p:cNvSpPr/>
          <p:nvPr/>
        </p:nvSpPr>
        <p:spPr>
          <a:xfrm>
            <a:off x="9394371" y="2590800"/>
            <a:ext cx="631371" cy="6313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椭圆 240"/>
          <p:cNvSpPr/>
          <p:nvPr/>
        </p:nvSpPr>
        <p:spPr>
          <a:xfrm>
            <a:off x="6999515" y="2383972"/>
            <a:ext cx="642256" cy="6422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椭圆 241"/>
          <p:cNvSpPr/>
          <p:nvPr/>
        </p:nvSpPr>
        <p:spPr>
          <a:xfrm>
            <a:off x="7434945" y="2329542"/>
            <a:ext cx="413657" cy="4136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椭圆 242"/>
          <p:cNvSpPr/>
          <p:nvPr/>
        </p:nvSpPr>
        <p:spPr>
          <a:xfrm>
            <a:off x="7489374" y="2710542"/>
            <a:ext cx="413657" cy="4136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椭圆 243"/>
          <p:cNvSpPr/>
          <p:nvPr/>
        </p:nvSpPr>
        <p:spPr>
          <a:xfrm>
            <a:off x="7837717" y="2721427"/>
            <a:ext cx="413657" cy="4136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椭圆 244"/>
          <p:cNvSpPr/>
          <p:nvPr/>
        </p:nvSpPr>
        <p:spPr>
          <a:xfrm>
            <a:off x="8011887" y="2579915"/>
            <a:ext cx="489856" cy="489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椭圆 245"/>
          <p:cNvSpPr/>
          <p:nvPr/>
        </p:nvSpPr>
        <p:spPr>
          <a:xfrm>
            <a:off x="8915400" y="2710543"/>
            <a:ext cx="500744" cy="4354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椭圆 246"/>
          <p:cNvSpPr/>
          <p:nvPr/>
        </p:nvSpPr>
        <p:spPr>
          <a:xfrm>
            <a:off x="10384971" y="2253343"/>
            <a:ext cx="631371" cy="6313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椭圆 247"/>
          <p:cNvSpPr/>
          <p:nvPr/>
        </p:nvSpPr>
        <p:spPr>
          <a:xfrm>
            <a:off x="9906000" y="2373086"/>
            <a:ext cx="500744" cy="4354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椭圆 248"/>
          <p:cNvSpPr/>
          <p:nvPr/>
        </p:nvSpPr>
        <p:spPr>
          <a:xfrm>
            <a:off x="9895115" y="2688772"/>
            <a:ext cx="413657" cy="4136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椭圆 249"/>
          <p:cNvSpPr/>
          <p:nvPr/>
        </p:nvSpPr>
        <p:spPr>
          <a:xfrm>
            <a:off x="10189029" y="2699658"/>
            <a:ext cx="413657" cy="4136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椭圆 250"/>
          <p:cNvSpPr/>
          <p:nvPr/>
        </p:nvSpPr>
        <p:spPr>
          <a:xfrm>
            <a:off x="10896600" y="2318658"/>
            <a:ext cx="413657" cy="4136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椭圆 251"/>
          <p:cNvSpPr/>
          <p:nvPr/>
        </p:nvSpPr>
        <p:spPr>
          <a:xfrm>
            <a:off x="10591801" y="2569030"/>
            <a:ext cx="598714" cy="5987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117509" y="3537171"/>
            <a:ext cx="1261283" cy="180905"/>
            <a:chOff x="6030544" y="3079967"/>
            <a:chExt cx="1261283" cy="180905"/>
          </a:xfrm>
        </p:grpSpPr>
        <p:sp>
          <p:nvSpPr>
            <p:cNvPr id="30" name="任意多边形 29"/>
            <p:cNvSpPr/>
            <p:nvPr/>
          </p:nvSpPr>
          <p:spPr>
            <a:xfrm flipH="1">
              <a:off x="6625414" y="3137755"/>
              <a:ext cx="666413" cy="123117"/>
            </a:xfrm>
            <a:custGeom>
              <a:avLst/>
              <a:gdLst>
                <a:gd name="connsiteX0" fmla="*/ 1756954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56954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6771" h="355963">
                  <a:moveTo>
                    <a:pt x="1761716" y="0"/>
                  </a:moveTo>
                  <a:lnTo>
                    <a:pt x="0" y="0"/>
                  </a:lnTo>
                  <a:cubicBezTo>
                    <a:pt x="144984" y="142466"/>
                    <a:pt x="266155" y="242072"/>
                    <a:pt x="427808" y="355963"/>
                  </a:cubicBezTo>
                  <a:lnTo>
                    <a:pt x="1926771" y="189411"/>
                  </a:lnTo>
                  <a:cubicBezTo>
                    <a:pt x="1859847" y="128655"/>
                    <a:pt x="1814353" y="70280"/>
                    <a:pt x="1761716" y="0"/>
                  </a:cubicBezTo>
                  <a:close/>
                </a:path>
              </a:pathLst>
            </a:custGeom>
            <a:solidFill>
              <a:srgbClr val="B79E7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 flipV="1">
              <a:off x="6030544" y="3079967"/>
              <a:ext cx="666413" cy="123117"/>
            </a:xfrm>
            <a:custGeom>
              <a:avLst/>
              <a:gdLst>
                <a:gd name="connsiteX0" fmla="*/ 1756954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56954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6771" h="355963">
                  <a:moveTo>
                    <a:pt x="1761716" y="0"/>
                  </a:moveTo>
                  <a:lnTo>
                    <a:pt x="0" y="0"/>
                  </a:lnTo>
                  <a:cubicBezTo>
                    <a:pt x="144984" y="142466"/>
                    <a:pt x="266155" y="242072"/>
                    <a:pt x="427808" y="355963"/>
                  </a:cubicBezTo>
                  <a:lnTo>
                    <a:pt x="1926771" y="189411"/>
                  </a:lnTo>
                  <a:cubicBezTo>
                    <a:pt x="1859847" y="128655"/>
                    <a:pt x="1814353" y="70280"/>
                    <a:pt x="1761716" y="0"/>
                  </a:cubicBezTo>
                  <a:close/>
                </a:path>
              </a:pathLst>
            </a:cu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186097" y="3536551"/>
            <a:ext cx="976228" cy="330550"/>
            <a:chOff x="6099132" y="3079347"/>
            <a:chExt cx="976228" cy="330550"/>
          </a:xfrm>
        </p:grpSpPr>
        <p:sp>
          <p:nvSpPr>
            <p:cNvPr id="31" name="任意多边形 30"/>
            <p:cNvSpPr/>
            <p:nvPr/>
          </p:nvSpPr>
          <p:spPr>
            <a:xfrm flipH="1">
              <a:off x="6561431" y="3222115"/>
              <a:ext cx="513929" cy="187782"/>
            </a:xfrm>
            <a:custGeom>
              <a:avLst/>
              <a:gdLst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900" h="542925">
                  <a:moveTo>
                    <a:pt x="1350169" y="0"/>
                  </a:moveTo>
                  <a:lnTo>
                    <a:pt x="0" y="250031"/>
                  </a:lnTo>
                  <a:cubicBezTo>
                    <a:pt x="165894" y="373856"/>
                    <a:pt x="305594" y="450057"/>
                    <a:pt x="490538" y="542925"/>
                  </a:cubicBezTo>
                  <a:lnTo>
                    <a:pt x="1485900" y="128587"/>
                  </a:lnTo>
                  <a:cubicBezTo>
                    <a:pt x="1438275" y="85725"/>
                    <a:pt x="1390650" y="50006"/>
                    <a:pt x="1350169" y="0"/>
                  </a:cubicBezTo>
                  <a:close/>
                </a:path>
              </a:pathLst>
            </a:custGeom>
            <a:solidFill>
              <a:srgbClr val="B79E7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/>
          </p:nvSpPr>
          <p:spPr>
            <a:xfrm flipV="1">
              <a:off x="6099132" y="3079347"/>
              <a:ext cx="513929" cy="187782"/>
            </a:xfrm>
            <a:custGeom>
              <a:avLst/>
              <a:gdLst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900" h="542925">
                  <a:moveTo>
                    <a:pt x="1350169" y="0"/>
                  </a:moveTo>
                  <a:lnTo>
                    <a:pt x="0" y="250031"/>
                  </a:lnTo>
                  <a:cubicBezTo>
                    <a:pt x="165894" y="373856"/>
                    <a:pt x="305594" y="450057"/>
                    <a:pt x="490538" y="542925"/>
                  </a:cubicBezTo>
                  <a:lnTo>
                    <a:pt x="1485900" y="128587"/>
                  </a:lnTo>
                  <a:cubicBezTo>
                    <a:pt x="1438275" y="85725"/>
                    <a:pt x="1390650" y="50006"/>
                    <a:pt x="1350169" y="0"/>
                  </a:cubicBezTo>
                  <a:close/>
                </a:path>
              </a:pathLst>
            </a:cu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299651" y="3565256"/>
            <a:ext cx="607357" cy="379264"/>
            <a:chOff x="6212686" y="3108052"/>
            <a:chExt cx="607357" cy="379264"/>
          </a:xfrm>
        </p:grpSpPr>
        <p:sp>
          <p:nvSpPr>
            <p:cNvPr id="32" name="任意多边形 31"/>
            <p:cNvSpPr/>
            <p:nvPr/>
          </p:nvSpPr>
          <p:spPr>
            <a:xfrm flipH="1">
              <a:off x="6491425" y="3281415"/>
              <a:ext cx="328618" cy="205901"/>
            </a:xfrm>
            <a:custGeom>
              <a:avLst/>
              <a:gdLst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119" h="595312">
                  <a:moveTo>
                    <a:pt x="802481" y="0"/>
                  </a:moveTo>
                  <a:cubicBezTo>
                    <a:pt x="861219" y="48418"/>
                    <a:pt x="893762" y="70644"/>
                    <a:pt x="950119" y="102394"/>
                  </a:cubicBezTo>
                  <a:lnTo>
                    <a:pt x="440531" y="595312"/>
                  </a:lnTo>
                  <a:cubicBezTo>
                    <a:pt x="286543" y="567532"/>
                    <a:pt x="137319" y="530224"/>
                    <a:pt x="0" y="476250"/>
                  </a:cubicBezTo>
                  <a:lnTo>
                    <a:pt x="802481" y="0"/>
                  </a:lnTo>
                  <a:close/>
                </a:path>
              </a:pathLst>
            </a:custGeom>
            <a:solidFill>
              <a:srgbClr val="B79E7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 flipV="1">
              <a:off x="6212686" y="3108052"/>
              <a:ext cx="328618" cy="205901"/>
            </a:xfrm>
            <a:custGeom>
              <a:avLst/>
              <a:gdLst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119" h="595312">
                  <a:moveTo>
                    <a:pt x="802481" y="0"/>
                  </a:moveTo>
                  <a:cubicBezTo>
                    <a:pt x="861219" y="48418"/>
                    <a:pt x="893762" y="70644"/>
                    <a:pt x="950119" y="102394"/>
                  </a:cubicBezTo>
                  <a:lnTo>
                    <a:pt x="440531" y="595312"/>
                  </a:lnTo>
                  <a:cubicBezTo>
                    <a:pt x="286543" y="567532"/>
                    <a:pt x="137319" y="530224"/>
                    <a:pt x="0" y="476250"/>
                  </a:cubicBezTo>
                  <a:lnTo>
                    <a:pt x="802481" y="0"/>
                  </a:lnTo>
                  <a:close/>
                </a:path>
              </a:pathLst>
            </a:cu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354593" y="3649490"/>
            <a:ext cx="356397" cy="301344"/>
            <a:chOff x="6267628" y="3192286"/>
            <a:chExt cx="356397" cy="301344"/>
          </a:xfrm>
        </p:grpSpPr>
        <p:sp>
          <p:nvSpPr>
            <p:cNvPr id="33" name="任意多边形 32"/>
            <p:cNvSpPr/>
            <p:nvPr/>
          </p:nvSpPr>
          <p:spPr>
            <a:xfrm flipH="1">
              <a:off x="6420595" y="3331655"/>
              <a:ext cx="203430" cy="161975"/>
            </a:xfrm>
            <a:custGeom>
              <a:avLst/>
              <a:gdLst>
                <a:gd name="connsiteX0" fmla="*/ 450057 w 588169"/>
                <a:gd name="connsiteY0" fmla="*/ 0 h 466725"/>
                <a:gd name="connsiteX1" fmla="*/ 588169 w 588169"/>
                <a:gd name="connsiteY1" fmla="*/ 69056 h 466725"/>
                <a:gd name="connsiteX2" fmla="*/ 345282 w 588169"/>
                <a:gd name="connsiteY2" fmla="*/ 461963 h 466725"/>
                <a:gd name="connsiteX3" fmla="*/ 0 w 588169"/>
                <a:gd name="connsiteY3" fmla="*/ 466725 h 466725"/>
                <a:gd name="connsiteX4" fmla="*/ 450057 w 588169"/>
                <a:gd name="connsiteY4" fmla="*/ 0 h 466725"/>
                <a:gd name="connsiteX0" fmla="*/ 450057 w 588169"/>
                <a:gd name="connsiteY0" fmla="*/ 0 h 467602"/>
                <a:gd name="connsiteX1" fmla="*/ 588169 w 588169"/>
                <a:gd name="connsiteY1" fmla="*/ 69056 h 467602"/>
                <a:gd name="connsiteX2" fmla="*/ 345282 w 588169"/>
                <a:gd name="connsiteY2" fmla="*/ 461963 h 467602"/>
                <a:gd name="connsiteX3" fmla="*/ 0 w 588169"/>
                <a:gd name="connsiteY3" fmla="*/ 466725 h 467602"/>
                <a:gd name="connsiteX4" fmla="*/ 450057 w 588169"/>
                <a:gd name="connsiteY4" fmla="*/ 0 h 467602"/>
                <a:gd name="connsiteX0" fmla="*/ 450057 w 588169"/>
                <a:gd name="connsiteY0" fmla="*/ 0 h 468312"/>
                <a:gd name="connsiteX1" fmla="*/ 588169 w 588169"/>
                <a:gd name="connsiteY1" fmla="*/ 69056 h 468312"/>
                <a:gd name="connsiteX2" fmla="*/ 345282 w 588169"/>
                <a:gd name="connsiteY2" fmla="*/ 461963 h 468312"/>
                <a:gd name="connsiteX3" fmla="*/ 0 w 588169"/>
                <a:gd name="connsiteY3" fmla="*/ 466725 h 468312"/>
                <a:gd name="connsiteX4" fmla="*/ 450057 w 588169"/>
                <a:gd name="connsiteY4" fmla="*/ 0 h 4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169" h="468312">
                  <a:moveTo>
                    <a:pt x="450057" y="0"/>
                  </a:moveTo>
                  <a:lnTo>
                    <a:pt x="588169" y="69056"/>
                  </a:lnTo>
                  <a:lnTo>
                    <a:pt x="345282" y="461963"/>
                  </a:lnTo>
                  <a:cubicBezTo>
                    <a:pt x="230188" y="468312"/>
                    <a:pt x="119856" y="469901"/>
                    <a:pt x="0" y="466725"/>
                  </a:cubicBezTo>
                  <a:lnTo>
                    <a:pt x="450057" y="0"/>
                  </a:lnTo>
                  <a:close/>
                </a:path>
              </a:pathLst>
            </a:custGeom>
            <a:solidFill>
              <a:srgbClr val="B79E7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 flipV="1">
              <a:off x="6267628" y="3192286"/>
              <a:ext cx="203430" cy="161975"/>
            </a:xfrm>
            <a:custGeom>
              <a:avLst/>
              <a:gdLst>
                <a:gd name="connsiteX0" fmla="*/ 450057 w 588169"/>
                <a:gd name="connsiteY0" fmla="*/ 0 h 466725"/>
                <a:gd name="connsiteX1" fmla="*/ 588169 w 588169"/>
                <a:gd name="connsiteY1" fmla="*/ 69056 h 466725"/>
                <a:gd name="connsiteX2" fmla="*/ 345282 w 588169"/>
                <a:gd name="connsiteY2" fmla="*/ 461963 h 466725"/>
                <a:gd name="connsiteX3" fmla="*/ 0 w 588169"/>
                <a:gd name="connsiteY3" fmla="*/ 466725 h 466725"/>
                <a:gd name="connsiteX4" fmla="*/ 450057 w 588169"/>
                <a:gd name="connsiteY4" fmla="*/ 0 h 466725"/>
                <a:gd name="connsiteX0" fmla="*/ 450057 w 588169"/>
                <a:gd name="connsiteY0" fmla="*/ 0 h 467602"/>
                <a:gd name="connsiteX1" fmla="*/ 588169 w 588169"/>
                <a:gd name="connsiteY1" fmla="*/ 69056 h 467602"/>
                <a:gd name="connsiteX2" fmla="*/ 345282 w 588169"/>
                <a:gd name="connsiteY2" fmla="*/ 461963 h 467602"/>
                <a:gd name="connsiteX3" fmla="*/ 0 w 588169"/>
                <a:gd name="connsiteY3" fmla="*/ 466725 h 467602"/>
                <a:gd name="connsiteX4" fmla="*/ 450057 w 588169"/>
                <a:gd name="connsiteY4" fmla="*/ 0 h 467602"/>
                <a:gd name="connsiteX0" fmla="*/ 450057 w 588169"/>
                <a:gd name="connsiteY0" fmla="*/ 0 h 468312"/>
                <a:gd name="connsiteX1" fmla="*/ 588169 w 588169"/>
                <a:gd name="connsiteY1" fmla="*/ 69056 h 468312"/>
                <a:gd name="connsiteX2" fmla="*/ 345282 w 588169"/>
                <a:gd name="connsiteY2" fmla="*/ 461963 h 468312"/>
                <a:gd name="connsiteX3" fmla="*/ 0 w 588169"/>
                <a:gd name="connsiteY3" fmla="*/ 466725 h 468312"/>
                <a:gd name="connsiteX4" fmla="*/ 450057 w 588169"/>
                <a:gd name="connsiteY4" fmla="*/ 0 h 4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169" h="468312">
                  <a:moveTo>
                    <a:pt x="450057" y="0"/>
                  </a:moveTo>
                  <a:lnTo>
                    <a:pt x="588169" y="69056"/>
                  </a:lnTo>
                  <a:lnTo>
                    <a:pt x="345282" y="461963"/>
                  </a:lnTo>
                  <a:cubicBezTo>
                    <a:pt x="230188" y="468312"/>
                    <a:pt x="119856" y="469901"/>
                    <a:pt x="0" y="466725"/>
                  </a:cubicBezTo>
                  <a:lnTo>
                    <a:pt x="450057" y="0"/>
                  </a:lnTo>
                  <a:close/>
                </a:path>
              </a:pathLst>
            </a:cu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293798" y="3766381"/>
            <a:ext cx="255766" cy="174844"/>
            <a:chOff x="6206833" y="3309177"/>
            <a:chExt cx="255766" cy="174844"/>
          </a:xfrm>
        </p:grpSpPr>
        <p:sp>
          <p:nvSpPr>
            <p:cNvPr id="34" name="任意多边形 33"/>
            <p:cNvSpPr/>
            <p:nvPr/>
          </p:nvSpPr>
          <p:spPr>
            <a:xfrm flipH="1">
              <a:off x="6274817" y="3370364"/>
              <a:ext cx="187782" cy="113657"/>
            </a:xfrm>
            <a:custGeom>
              <a:avLst/>
              <a:gdLst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925" h="328612">
                  <a:moveTo>
                    <a:pt x="197644" y="0"/>
                  </a:moveTo>
                  <a:cubicBezTo>
                    <a:pt x="329407" y="69056"/>
                    <a:pt x="423068" y="104775"/>
                    <a:pt x="542925" y="157162"/>
                  </a:cubicBezTo>
                  <a:cubicBezTo>
                    <a:pt x="373857" y="245268"/>
                    <a:pt x="211931" y="314325"/>
                    <a:pt x="0" y="328612"/>
                  </a:cubicBezTo>
                  <a:lnTo>
                    <a:pt x="197644" y="0"/>
                  </a:lnTo>
                  <a:close/>
                </a:path>
              </a:pathLst>
            </a:custGeom>
            <a:solidFill>
              <a:srgbClr val="B79E7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/>
          </p:nvSpPr>
          <p:spPr>
            <a:xfrm flipV="1">
              <a:off x="6206833" y="3309177"/>
              <a:ext cx="187782" cy="113657"/>
            </a:xfrm>
            <a:custGeom>
              <a:avLst/>
              <a:gdLst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925" h="328612">
                  <a:moveTo>
                    <a:pt x="197644" y="0"/>
                  </a:moveTo>
                  <a:cubicBezTo>
                    <a:pt x="329407" y="69056"/>
                    <a:pt x="423068" y="104775"/>
                    <a:pt x="542925" y="157162"/>
                  </a:cubicBezTo>
                  <a:cubicBezTo>
                    <a:pt x="373857" y="245268"/>
                    <a:pt x="211931" y="314325"/>
                    <a:pt x="0" y="328612"/>
                  </a:cubicBezTo>
                  <a:lnTo>
                    <a:pt x="197644" y="0"/>
                  </a:lnTo>
                  <a:close/>
                </a:path>
              </a:pathLst>
            </a:cu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 flipH="1">
            <a:off x="4789471" y="3539223"/>
            <a:ext cx="1261283" cy="180905"/>
            <a:chOff x="6030544" y="3079967"/>
            <a:chExt cx="1261283" cy="180905"/>
          </a:xfrm>
        </p:grpSpPr>
        <p:sp>
          <p:nvSpPr>
            <p:cNvPr id="86" name="任意多边形 85"/>
            <p:cNvSpPr/>
            <p:nvPr/>
          </p:nvSpPr>
          <p:spPr>
            <a:xfrm flipH="1">
              <a:off x="6625414" y="3137755"/>
              <a:ext cx="666413" cy="123117"/>
            </a:xfrm>
            <a:custGeom>
              <a:avLst/>
              <a:gdLst>
                <a:gd name="connsiteX0" fmla="*/ 1756954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56954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6771" h="355963">
                  <a:moveTo>
                    <a:pt x="1761716" y="0"/>
                  </a:moveTo>
                  <a:lnTo>
                    <a:pt x="0" y="0"/>
                  </a:lnTo>
                  <a:cubicBezTo>
                    <a:pt x="144984" y="142466"/>
                    <a:pt x="266155" y="242072"/>
                    <a:pt x="427808" y="355963"/>
                  </a:cubicBezTo>
                  <a:lnTo>
                    <a:pt x="1926771" y="189411"/>
                  </a:lnTo>
                  <a:cubicBezTo>
                    <a:pt x="1859847" y="128655"/>
                    <a:pt x="1814353" y="70280"/>
                    <a:pt x="1761716" y="0"/>
                  </a:cubicBezTo>
                  <a:close/>
                </a:path>
              </a:pathLst>
            </a:custGeom>
            <a:solidFill>
              <a:srgbClr val="B79E7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 flipV="1">
              <a:off x="6030544" y="3079967"/>
              <a:ext cx="666413" cy="123117"/>
            </a:xfrm>
            <a:custGeom>
              <a:avLst/>
              <a:gdLst>
                <a:gd name="connsiteX0" fmla="*/ 1756954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56954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6771" h="355963">
                  <a:moveTo>
                    <a:pt x="1761716" y="0"/>
                  </a:moveTo>
                  <a:lnTo>
                    <a:pt x="0" y="0"/>
                  </a:lnTo>
                  <a:cubicBezTo>
                    <a:pt x="144984" y="142466"/>
                    <a:pt x="266155" y="242072"/>
                    <a:pt x="427808" y="355963"/>
                  </a:cubicBezTo>
                  <a:lnTo>
                    <a:pt x="1926771" y="189411"/>
                  </a:lnTo>
                  <a:cubicBezTo>
                    <a:pt x="1859847" y="128655"/>
                    <a:pt x="1814353" y="70280"/>
                    <a:pt x="1761716" y="0"/>
                  </a:cubicBezTo>
                  <a:close/>
                </a:path>
              </a:pathLst>
            </a:cu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H="1">
            <a:off x="5006546" y="3538296"/>
            <a:ext cx="976228" cy="330550"/>
            <a:chOff x="6099132" y="3079347"/>
            <a:chExt cx="976228" cy="330550"/>
          </a:xfrm>
        </p:grpSpPr>
        <p:sp>
          <p:nvSpPr>
            <p:cNvPr id="89" name="任意多边形 88"/>
            <p:cNvSpPr/>
            <p:nvPr/>
          </p:nvSpPr>
          <p:spPr>
            <a:xfrm flipH="1">
              <a:off x="6561431" y="3222115"/>
              <a:ext cx="513929" cy="187782"/>
            </a:xfrm>
            <a:custGeom>
              <a:avLst/>
              <a:gdLst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900" h="542925">
                  <a:moveTo>
                    <a:pt x="1350169" y="0"/>
                  </a:moveTo>
                  <a:lnTo>
                    <a:pt x="0" y="250031"/>
                  </a:lnTo>
                  <a:cubicBezTo>
                    <a:pt x="165894" y="373856"/>
                    <a:pt x="305594" y="450057"/>
                    <a:pt x="490538" y="542925"/>
                  </a:cubicBezTo>
                  <a:lnTo>
                    <a:pt x="1485900" y="128587"/>
                  </a:lnTo>
                  <a:cubicBezTo>
                    <a:pt x="1438275" y="85725"/>
                    <a:pt x="1390650" y="50006"/>
                    <a:pt x="1350169" y="0"/>
                  </a:cubicBezTo>
                  <a:close/>
                </a:path>
              </a:pathLst>
            </a:custGeom>
            <a:solidFill>
              <a:srgbClr val="B79E7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 89"/>
            <p:cNvSpPr/>
            <p:nvPr/>
          </p:nvSpPr>
          <p:spPr>
            <a:xfrm flipV="1">
              <a:off x="6099132" y="3079347"/>
              <a:ext cx="513929" cy="187782"/>
            </a:xfrm>
            <a:custGeom>
              <a:avLst/>
              <a:gdLst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900" h="542925">
                  <a:moveTo>
                    <a:pt x="1350169" y="0"/>
                  </a:moveTo>
                  <a:lnTo>
                    <a:pt x="0" y="250031"/>
                  </a:lnTo>
                  <a:cubicBezTo>
                    <a:pt x="165894" y="373856"/>
                    <a:pt x="305594" y="450057"/>
                    <a:pt x="490538" y="542925"/>
                  </a:cubicBezTo>
                  <a:lnTo>
                    <a:pt x="1485900" y="128587"/>
                  </a:lnTo>
                  <a:cubicBezTo>
                    <a:pt x="1438275" y="85725"/>
                    <a:pt x="1390650" y="50006"/>
                    <a:pt x="1350169" y="0"/>
                  </a:cubicBezTo>
                  <a:close/>
                </a:path>
              </a:pathLst>
            </a:cu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H="1">
            <a:off x="5258920" y="3563983"/>
            <a:ext cx="607357" cy="379264"/>
            <a:chOff x="6212686" y="3108052"/>
            <a:chExt cx="607357" cy="379264"/>
          </a:xfrm>
        </p:grpSpPr>
        <p:sp>
          <p:nvSpPr>
            <p:cNvPr id="92" name="任意多边形 91"/>
            <p:cNvSpPr/>
            <p:nvPr/>
          </p:nvSpPr>
          <p:spPr>
            <a:xfrm flipH="1">
              <a:off x="6491425" y="3281415"/>
              <a:ext cx="328618" cy="205901"/>
            </a:xfrm>
            <a:custGeom>
              <a:avLst/>
              <a:gdLst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119" h="595312">
                  <a:moveTo>
                    <a:pt x="802481" y="0"/>
                  </a:moveTo>
                  <a:cubicBezTo>
                    <a:pt x="861219" y="48418"/>
                    <a:pt x="893762" y="70644"/>
                    <a:pt x="950119" y="102394"/>
                  </a:cubicBezTo>
                  <a:lnTo>
                    <a:pt x="440531" y="595312"/>
                  </a:lnTo>
                  <a:cubicBezTo>
                    <a:pt x="286543" y="567532"/>
                    <a:pt x="137319" y="530224"/>
                    <a:pt x="0" y="476250"/>
                  </a:cubicBezTo>
                  <a:lnTo>
                    <a:pt x="802481" y="0"/>
                  </a:lnTo>
                  <a:close/>
                </a:path>
              </a:pathLst>
            </a:custGeom>
            <a:solidFill>
              <a:srgbClr val="B79E7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 flipV="1">
              <a:off x="6212686" y="3108052"/>
              <a:ext cx="328618" cy="205901"/>
            </a:xfrm>
            <a:custGeom>
              <a:avLst/>
              <a:gdLst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119" h="595312">
                  <a:moveTo>
                    <a:pt x="802481" y="0"/>
                  </a:moveTo>
                  <a:cubicBezTo>
                    <a:pt x="861219" y="48418"/>
                    <a:pt x="893762" y="70644"/>
                    <a:pt x="950119" y="102394"/>
                  </a:cubicBezTo>
                  <a:lnTo>
                    <a:pt x="440531" y="595312"/>
                  </a:lnTo>
                  <a:cubicBezTo>
                    <a:pt x="286543" y="567532"/>
                    <a:pt x="137319" y="530224"/>
                    <a:pt x="0" y="476250"/>
                  </a:cubicBezTo>
                  <a:lnTo>
                    <a:pt x="802481" y="0"/>
                  </a:lnTo>
                  <a:close/>
                </a:path>
              </a:pathLst>
            </a:cu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H="1">
            <a:off x="5458717" y="3648218"/>
            <a:ext cx="356397" cy="301344"/>
            <a:chOff x="6267628" y="3192286"/>
            <a:chExt cx="356397" cy="301344"/>
          </a:xfrm>
        </p:grpSpPr>
        <p:sp>
          <p:nvSpPr>
            <p:cNvPr id="95" name="任意多边形 94"/>
            <p:cNvSpPr/>
            <p:nvPr/>
          </p:nvSpPr>
          <p:spPr>
            <a:xfrm flipH="1">
              <a:off x="6420595" y="3331655"/>
              <a:ext cx="203430" cy="161975"/>
            </a:xfrm>
            <a:custGeom>
              <a:avLst/>
              <a:gdLst>
                <a:gd name="connsiteX0" fmla="*/ 450057 w 588169"/>
                <a:gd name="connsiteY0" fmla="*/ 0 h 466725"/>
                <a:gd name="connsiteX1" fmla="*/ 588169 w 588169"/>
                <a:gd name="connsiteY1" fmla="*/ 69056 h 466725"/>
                <a:gd name="connsiteX2" fmla="*/ 345282 w 588169"/>
                <a:gd name="connsiteY2" fmla="*/ 461963 h 466725"/>
                <a:gd name="connsiteX3" fmla="*/ 0 w 588169"/>
                <a:gd name="connsiteY3" fmla="*/ 466725 h 466725"/>
                <a:gd name="connsiteX4" fmla="*/ 450057 w 588169"/>
                <a:gd name="connsiteY4" fmla="*/ 0 h 466725"/>
                <a:gd name="connsiteX0" fmla="*/ 450057 w 588169"/>
                <a:gd name="connsiteY0" fmla="*/ 0 h 467602"/>
                <a:gd name="connsiteX1" fmla="*/ 588169 w 588169"/>
                <a:gd name="connsiteY1" fmla="*/ 69056 h 467602"/>
                <a:gd name="connsiteX2" fmla="*/ 345282 w 588169"/>
                <a:gd name="connsiteY2" fmla="*/ 461963 h 467602"/>
                <a:gd name="connsiteX3" fmla="*/ 0 w 588169"/>
                <a:gd name="connsiteY3" fmla="*/ 466725 h 467602"/>
                <a:gd name="connsiteX4" fmla="*/ 450057 w 588169"/>
                <a:gd name="connsiteY4" fmla="*/ 0 h 467602"/>
                <a:gd name="connsiteX0" fmla="*/ 450057 w 588169"/>
                <a:gd name="connsiteY0" fmla="*/ 0 h 468312"/>
                <a:gd name="connsiteX1" fmla="*/ 588169 w 588169"/>
                <a:gd name="connsiteY1" fmla="*/ 69056 h 468312"/>
                <a:gd name="connsiteX2" fmla="*/ 345282 w 588169"/>
                <a:gd name="connsiteY2" fmla="*/ 461963 h 468312"/>
                <a:gd name="connsiteX3" fmla="*/ 0 w 588169"/>
                <a:gd name="connsiteY3" fmla="*/ 466725 h 468312"/>
                <a:gd name="connsiteX4" fmla="*/ 450057 w 588169"/>
                <a:gd name="connsiteY4" fmla="*/ 0 h 4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169" h="468312">
                  <a:moveTo>
                    <a:pt x="450057" y="0"/>
                  </a:moveTo>
                  <a:lnTo>
                    <a:pt x="588169" y="69056"/>
                  </a:lnTo>
                  <a:lnTo>
                    <a:pt x="345282" y="461963"/>
                  </a:lnTo>
                  <a:cubicBezTo>
                    <a:pt x="230188" y="468312"/>
                    <a:pt x="119856" y="469901"/>
                    <a:pt x="0" y="466725"/>
                  </a:cubicBezTo>
                  <a:lnTo>
                    <a:pt x="450057" y="0"/>
                  </a:lnTo>
                  <a:close/>
                </a:path>
              </a:pathLst>
            </a:custGeom>
            <a:solidFill>
              <a:srgbClr val="B79E7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 95"/>
            <p:cNvSpPr/>
            <p:nvPr/>
          </p:nvSpPr>
          <p:spPr>
            <a:xfrm flipV="1">
              <a:off x="6267628" y="3192286"/>
              <a:ext cx="203430" cy="161975"/>
            </a:xfrm>
            <a:custGeom>
              <a:avLst/>
              <a:gdLst>
                <a:gd name="connsiteX0" fmla="*/ 450057 w 588169"/>
                <a:gd name="connsiteY0" fmla="*/ 0 h 466725"/>
                <a:gd name="connsiteX1" fmla="*/ 588169 w 588169"/>
                <a:gd name="connsiteY1" fmla="*/ 69056 h 466725"/>
                <a:gd name="connsiteX2" fmla="*/ 345282 w 588169"/>
                <a:gd name="connsiteY2" fmla="*/ 461963 h 466725"/>
                <a:gd name="connsiteX3" fmla="*/ 0 w 588169"/>
                <a:gd name="connsiteY3" fmla="*/ 466725 h 466725"/>
                <a:gd name="connsiteX4" fmla="*/ 450057 w 588169"/>
                <a:gd name="connsiteY4" fmla="*/ 0 h 466725"/>
                <a:gd name="connsiteX0" fmla="*/ 450057 w 588169"/>
                <a:gd name="connsiteY0" fmla="*/ 0 h 467602"/>
                <a:gd name="connsiteX1" fmla="*/ 588169 w 588169"/>
                <a:gd name="connsiteY1" fmla="*/ 69056 h 467602"/>
                <a:gd name="connsiteX2" fmla="*/ 345282 w 588169"/>
                <a:gd name="connsiteY2" fmla="*/ 461963 h 467602"/>
                <a:gd name="connsiteX3" fmla="*/ 0 w 588169"/>
                <a:gd name="connsiteY3" fmla="*/ 466725 h 467602"/>
                <a:gd name="connsiteX4" fmla="*/ 450057 w 588169"/>
                <a:gd name="connsiteY4" fmla="*/ 0 h 467602"/>
                <a:gd name="connsiteX0" fmla="*/ 450057 w 588169"/>
                <a:gd name="connsiteY0" fmla="*/ 0 h 468312"/>
                <a:gd name="connsiteX1" fmla="*/ 588169 w 588169"/>
                <a:gd name="connsiteY1" fmla="*/ 69056 h 468312"/>
                <a:gd name="connsiteX2" fmla="*/ 345282 w 588169"/>
                <a:gd name="connsiteY2" fmla="*/ 461963 h 468312"/>
                <a:gd name="connsiteX3" fmla="*/ 0 w 588169"/>
                <a:gd name="connsiteY3" fmla="*/ 466725 h 468312"/>
                <a:gd name="connsiteX4" fmla="*/ 450057 w 588169"/>
                <a:gd name="connsiteY4" fmla="*/ 0 h 4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169" h="468312">
                  <a:moveTo>
                    <a:pt x="450057" y="0"/>
                  </a:moveTo>
                  <a:lnTo>
                    <a:pt x="588169" y="69056"/>
                  </a:lnTo>
                  <a:lnTo>
                    <a:pt x="345282" y="461963"/>
                  </a:lnTo>
                  <a:cubicBezTo>
                    <a:pt x="230188" y="468312"/>
                    <a:pt x="119856" y="469901"/>
                    <a:pt x="0" y="466725"/>
                  </a:cubicBezTo>
                  <a:lnTo>
                    <a:pt x="450057" y="0"/>
                  </a:lnTo>
                  <a:close/>
                </a:path>
              </a:pathLst>
            </a:cu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7" name="组合 96"/>
          <p:cNvGrpSpPr/>
          <p:nvPr/>
        </p:nvGrpSpPr>
        <p:grpSpPr>
          <a:xfrm flipH="1">
            <a:off x="5618223" y="3768126"/>
            <a:ext cx="255766" cy="174844"/>
            <a:chOff x="6206833" y="3309177"/>
            <a:chExt cx="255766" cy="174844"/>
          </a:xfrm>
        </p:grpSpPr>
        <p:sp>
          <p:nvSpPr>
            <p:cNvPr id="98" name="任意多边形 97"/>
            <p:cNvSpPr/>
            <p:nvPr/>
          </p:nvSpPr>
          <p:spPr>
            <a:xfrm flipH="1">
              <a:off x="6274817" y="3370364"/>
              <a:ext cx="187782" cy="113657"/>
            </a:xfrm>
            <a:custGeom>
              <a:avLst/>
              <a:gdLst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925" h="328612">
                  <a:moveTo>
                    <a:pt x="197644" y="0"/>
                  </a:moveTo>
                  <a:cubicBezTo>
                    <a:pt x="329407" y="69056"/>
                    <a:pt x="423068" y="104775"/>
                    <a:pt x="542925" y="157162"/>
                  </a:cubicBezTo>
                  <a:cubicBezTo>
                    <a:pt x="373857" y="245268"/>
                    <a:pt x="211931" y="314325"/>
                    <a:pt x="0" y="328612"/>
                  </a:cubicBezTo>
                  <a:lnTo>
                    <a:pt x="197644" y="0"/>
                  </a:lnTo>
                  <a:close/>
                </a:path>
              </a:pathLst>
            </a:custGeom>
            <a:solidFill>
              <a:srgbClr val="B79E7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 flipV="1">
              <a:off x="6206833" y="3309177"/>
              <a:ext cx="187782" cy="113657"/>
            </a:xfrm>
            <a:custGeom>
              <a:avLst/>
              <a:gdLst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925" h="328612">
                  <a:moveTo>
                    <a:pt x="197644" y="0"/>
                  </a:moveTo>
                  <a:cubicBezTo>
                    <a:pt x="329407" y="69056"/>
                    <a:pt x="423068" y="104775"/>
                    <a:pt x="542925" y="157162"/>
                  </a:cubicBezTo>
                  <a:cubicBezTo>
                    <a:pt x="373857" y="245268"/>
                    <a:pt x="211931" y="314325"/>
                    <a:pt x="0" y="328612"/>
                  </a:cubicBezTo>
                  <a:lnTo>
                    <a:pt x="197644" y="0"/>
                  </a:lnTo>
                  <a:close/>
                </a:path>
              </a:pathLst>
            </a:cu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0" name="组合 99"/>
          <p:cNvGrpSpPr/>
          <p:nvPr/>
        </p:nvGrpSpPr>
        <p:grpSpPr>
          <a:xfrm flipH="1">
            <a:off x="4786453" y="3536205"/>
            <a:ext cx="1261283" cy="180905"/>
            <a:chOff x="6030544" y="3079967"/>
            <a:chExt cx="1261283" cy="180905"/>
          </a:xfrm>
        </p:grpSpPr>
        <p:sp>
          <p:nvSpPr>
            <p:cNvPr id="101" name="任意多边形 100"/>
            <p:cNvSpPr/>
            <p:nvPr/>
          </p:nvSpPr>
          <p:spPr>
            <a:xfrm flipH="1">
              <a:off x="6625414" y="3137755"/>
              <a:ext cx="666413" cy="123117"/>
            </a:xfrm>
            <a:custGeom>
              <a:avLst/>
              <a:gdLst>
                <a:gd name="connsiteX0" fmla="*/ 1756954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56954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6771" h="355963">
                  <a:moveTo>
                    <a:pt x="1761716" y="0"/>
                  </a:moveTo>
                  <a:lnTo>
                    <a:pt x="0" y="0"/>
                  </a:lnTo>
                  <a:cubicBezTo>
                    <a:pt x="144984" y="142466"/>
                    <a:pt x="266155" y="242072"/>
                    <a:pt x="427808" y="355963"/>
                  </a:cubicBezTo>
                  <a:lnTo>
                    <a:pt x="1926771" y="189411"/>
                  </a:lnTo>
                  <a:cubicBezTo>
                    <a:pt x="1859847" y="128655"/>
                    <a:pt x="1814353" y="70280"/>
                    <a:pt x="1761716" y="0"/>
                  </a:cubicBezTo>
                  <a:close/>
                </a:path>
              </a:pathLst>
            </a:custGeom>
            <a:solidFill>
              <a:srgbClr val="B79E7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/>
          </p:nvSpPr>
          <p:spPr>
            <a:xfrm flipV="1">
              <a:off x="6030544" y="3079967"/>
              <a:ext cx="666413" cy="123117"/>
            </a:xfrm>
            <a:custGeom>
              <a:avLst/>
              <a:gdLst>
                <a:gd name="connsiteX0" fmla="*/ 1756954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56954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6771" h="355963">
                  <a:moveTo>
                    <a:pt x="1761716" y="0"/>
                  </a:moveTo>
                  <a:lnTo>
                    <a:pt x="0" y="0"/>
                  </a:lnTo>
                  <a:cubicBezTo>
                    <a:pt x="144984" y="142466"/>
                    <a:pt x="266155" y="242072"/>
                    <a:pt x="427808" y="355963"/>
                  </a:cubicBezTo>
                  <a:lnTo>
                    <a:pt x="1926771" y="189411"/>
                  </a:lnTo>
                  <a:cubicBezTo>
                    <a:pt x="1859847" y="128655"/>
                    <a:pt x="1814353" y="70280"/>
                    <a:pt x="1761716" y="0"/>
                  </a:cubicBezTo>
                  <a:close/>
                </a:path>
              </a:pathLst>
            </a:cu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/>
          <p:cNvGrpSpPr/>
          <p:nvPr/>
        </p:nvGrpSpPr>
        <p:grpSpPr>
          <a:xfrm flipH="1">
            <a:off x="5003528" y="3535278"/>
            <a:ext cx="976228" cy="330550"/>
            <a:chOff x="6099132" y="3079347"/>
            <a:chExt cx="976228" cy="330550"/>
          </a:xfrm>
        </p:grpSpPr>
        <p:sp>
          <p:nvSpPr>
            <p:cNvPr id="104" name="任意多边形 103"/>
            <p:cNvSpPr/>
            <p:nvPr/>
          </p:nvSpPr>
          <p:spPr>
            <a:xfrm flipH="1">
              <a:off x="6561431" y="3222115"/>
              <a:ext cx="513929" cy="187782"/>
            </a:xfrm>
            <a:custGeom>
              <a:avLst/>
              <a:gdLst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900" h="542925">
                  <a:moveTo>
                    <a:pt x="1350169" y="0"/>
                  </a:moveTo>
                  <a:lnTo>
                    <a:pt x="0" y="250031"/>
                  </a:lnTo>
                  <a:cubicBezTo>
                    <a:pt x="165894" y="373856"/>
                    <a:pt x="305594" y="450057"/>
                    <a:pt x="490538" y="542925"/>
                  </a:cubicBezTo>
                  <a:lnTo>
                    <a:pt x="1485900" y="128587"/>
                  </a:lnTo>
                  <a:cubicBezTo>
                    <a:pt x="1438275" y="85725"/>
                    <a:pt x="1390650" y="50006"/>
                    <a:pt x="1350169" y="0"/>
                  </a:cubicBezTo>
                  <a:close/>
                </a:path>
              </a:pathLst>
            </a:custGeom>
            <a:solidFill>
              <a:srgbClr val="B79E7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/>
          </p:nvSpPr>
          <p:spPr>
            <a:xfrm flipV="1">
              <a:off x="6099132" y="3079347"/>
              <a:ext cx="513929" cy="187782"/>
            </a:xfrm>
            <a:custGeom>
              <a:avLst/>
              <a:gdLst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900" h="542925">
                  <a:moveTo>
                    <a:pt x="1350169" y="0"/>
                  </a:moveTo>
                  <a:lnTo>
                    <a:pt x="0" y="250031"/>
                  </a:lnTo>
                  <a:cubicBezTo>
                    <a:pt x="165894" y="373856"/>
                    <a:pt x="305594" y="450057"/>
                    <a:pt x="490538" y="542925"/>
                  </a:cubicBezTo>
                  <a:lnTo>
                    <a:pt x="1485900" y="128587"/>
                  </a:lnTo>
                  <a:cubicBezTo>
                    <a:pt x="1438275" y="85725"/>
                    <a:pt x="1390650" y="50006"/>
                    <a:pt x="1350169" y="0"/>
                  </a:cubicBezTo>
                  <a:close/>
                </a:path>
              </a:pathLst>
            </a:cu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05"/>
          <p:cNvGrpSpPr/>
          <p:nvPr/>
        </p:nvGrpSpPr>
        <p:grpSpPr>
          <a:xfrm flipH="1">
            <a:off x="5258920" y="3563984"/>
            <a:ext cx="607357" cy="379264"/>
            <a:chOff x="6212686" y="3108052"/>
            <a:chExt cx="607357" cy="379264"/>
          </a:xfrm>
        </p:grpSpPr>
        <p:sp>
          <p:nvSpPr>
            <p:cNvPr id="107" name="任意多边形 106"/>
            <p:cNvSpPr/>
            <p:nvPr/>
          </p:nvSpPr>
          <p:spPr>
            <a:xfrm flipH="1">
              <a:off x="6491425" y="3281415"/>
              <a:ext cx="328618" cy="205901"/>
            </a:xfrm>
            <a:custGeom>
              <a:avLst/>
              <a:gdLst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119" h="595312">
                  <a:moveTo>
                    <a:pt x="802481" y="0"/>
                  </a:moveTo>
                  <a:cubicBezTo>
                    <a:pt x="861219" y="48418"/>
                    <a:pt x="893762" y="70644"/>
                    <a:pt x="950119" y="102394"/>
                  </a:cubicBezTo>
                  <a:lnTo>
                    <a:pt x="440531" y="595312"/>
                  </a:lnTo>
                  <a:cubicBezTo>
                    <a:pt x="286543" y="567532"/>
                    <a:pt x="137319" y="530224"/>
                    <a:pt x="0" y="476250"/>
                  </a:cubicBezTo>
                  <a:lnTo>
                    <a:pt x="802481" y="0"/>
                  </a:lnTo>
                  <a:close/>
                </a:path>
              </a:pathLst>
            </a:custGeom>
            <a:solidFill>
              <a:srgbClr val="B79E7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/>
          </p:nvSpPr>
          <p:spPr>
            <a:xfrm flipV="1">
              <a:off x="6212686" y="3108052"/>
              <a:ext cx="328618" cy="205901"/>
            </a:xfrm>
            <a:custGeom>
              <a:avLst/>
              <a:gdLst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119" h="595312">
                  <a:moveTo>
                    <a:pt x="802481" y="0"/>
                  </a:moveTo>
                  <a:cubicBezTo>
                    <a:pt x="861219" y="48418"/>
                    <a:pt x="893762" y="70644"/>
                    <a:pt x="950119" y="102394"/>
                  </a:cubicBezTo>
                  <a:lnTo>
                    <a:pt x="440531" y="595312"/>
                  </a:lnTo>
                  <a:cubicBezTo>
                    <a:pt x="286543" y="567532"/>
                    <a:pt x="137319" y="530224"/>
                    <a:pt x="0" y="476250"/>
                  </a:cubicBezTo>
                  <a:lnTo>
                    <a:pt x="802481" y="0"/>
                  </a:lnTo>
                  <a:close/>
                </a:path>
              </a:pathLst>
            </a:cu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9" name="组合 108"/>
          <p:cNvGrpSpPr/>
          <p:nvPr/>
        </p:nvGrpSpPr>
        <p:grpSpPr>
          <a:xfrm flipH="1">
            <a:off x="5461736" y="3648218"/>
            <a:ext cx="356397" cy="301344"/>
            <a:chOff x="6267628" y="3192286"/>
            <a:chExt cx="356397" cy="301344"/>
          </a:xfrm>
        </p:grpSpPr>
        <p:sp>
          <p:nvSpPr>
            <p:cNvPr id="110" name="任意多边形 109"/>
            <p:cNvSpPr/>
            <p:nvPr/>
          </p:nvSpPr>
          <p:spPr>
            <a:xfrm flipH="1">
              <a:off x="6420595" y="3331655"/>
              <a:ext cx="203430" cy="161975"/>
            </a:xfrm>
            <a:custGeom>
              <a:avLst/>
              <a:gdLst>
                <a:gd name="connsiteX0" fmla="*/ 450057 w 588169"/>
                <a:gd name="connsiteY0" fmla="*/ 0 h 466725"/>
                <a:gd name="connsiteX1" fmla="*/ 588169 w 588169"/>
                <a:gd name="connsiteY1" fmla="*/ 69056 h 466725"/>
                <a:gd name="connsiteX2" fmla="*/ 345282 w 588169"/>
                <a:gd name="connsiteY2" fmla="*/ 461963 h 466725"/>
                <a:gd name="connsiteX3" fmla="*/ 0 w 588169"/>
                <a:gd name="connsiteY3" fmla="*/ 466725 h 466725"/>
                <a:gd name="connsiteX4" fmla="*/ 450057 w 588169"/>
                <a:gd name="connsiteY4" fmla="*/ 0 h 466725"/>
                <a:gd name="connsiteX0" fmla="*/ 450057 w 588169"/>
                <a:gd name="connsiteY0" fmla="*/ 0 h 467602"/>
                <a:gd name="connsiteX1" fmla="*/ 588169 w 588169"/>
                <a:gd name="connsiteY1" fmla="*/ 69056 h 467602"/>
                <a:gd name="connsiteX2" fmla="*/ 345282 w 588169"/>
                <a:gd name="connsiteY2" fmla="*/ 461963 h 467602"/>
                <a:gd name="connsiteX3" fmla="*/ 0 w 588169"/>
                <a:gd name="connsiteY3" fmla="*/ 466725 h 467602"/>
                <a:gd name="connsiteX4" fmla="*/ 450057 w 588169"/>
                <a:gd name="connsiteY4" fmla="*/ 0 h 467602"/>
                <a:gd name="connsiteX0" fmla="*/ 450057 w 588169"/>
                <a:gd name="connsiteY0" fmla="*/ 0 h 468312"/>
                <a:gd name="connsiteX1" fmla="*/ 588169 w 588169"/>
                <a:gd name="connsiteY1" fmla="*/ 69056 h 468312"/>
                <a:gd name="connsiteX2" fmla="*/ 345282 w 588169"/>
                <a:gd name="connsiteY2" fmla="*/ 461963 h 468312"/>
                <a:gd name="connsiteX3" fmla="*/ 0 w 588169"/>
                <a:gd name="connsiteY3" fmla="*/ 466725 h 468312"/>
                <a:gd name="connsiteX4" fmla="*/ 450057 w 588169"/>
                <a:gd name="connsiteY4" fmla="*/ 0 h 4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169" h="468312">
                  <a:moveTo>
                    <a:pt x="450057" y="0"/>
                  </a:moveTo>
                  <a:lnTo>
                    <a:pt x="588169" y="69056"/>
                  </a:lnTo>
                  <a:lnTo>
                    <a:pt x="345282" y="461963"/>
                  </a:lnTo>
                  <a:cubicBezTo>
                    <a:pt x="230188" y="468312"/>
                    <a:pt x="119856" y="469901"/>
                    <a:pt x="0" y="466725"/>
                  </a:cubicBezTo>
                  <a:lnTo>
                    <a:pt x="450057" y="0"/>
                  </a:lnTo>
                  <a:close/>
                </a:path>
              </a:pathLst>
            </a:custGeom>
            <a:solidFill>
              <a:srgbClr val="B79E7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/>
          </p:nvSpPr>
          <p:spPr>
            <a:xfrm flipV="1">
              <a:off x="6267628" y="3192286"/>
              <a:ext cx="203430" cy="161975"/>
            </a:xfrm>
            <a:custGeom>
              <a:avLst/>
              <a:gdLst>
                <a:gd name="connsiteX0" fmla="*/ 450057 w 588169"/>
                <a:gd name="connsiteY0" fmla="*/ 0 h 466725"/>
                <a:gd name="connsiteX1" fmla="*/ 588169 w 588169"/>
                <a:gd name="connsiteY1" fmla="*/ 69056 h 466725"/>
                <a:gd name="connsiteX2" fmla="*/ 345282 w 588169"/>
                <a:gd name="connsiteY2" fmla="*/ 461963 h 466725"/>
                <a:gd name="connsiteX3" fmla="*/ 0 w 588169"/>
                <a:gd name="connsiteY3" fmla="*/ 466725 h 466725"/>
                <a:gd name="connsiteX4" fmla="*/ 450057 w 588169"/>
                <a:gd name="connsiteY4" fmla="*/ 0 h 466725"/>
                <a:gd name="connsiteX0" fmla="*/ 450057 w 588169"/>
                <a:gd name="connsiteY0" fmla="*/ 0 h 467602"/>
                <a:gd name="connsiteX1" fmla="*/ 588169 w 588169"/>
                <a:gd name="connsiteY1" fmla="*/ 69056 h 467602"/>
                <a:gd name="connsiteX2" fmla="*/ 345282 w 588169"/>
                <a:gd name="connsiteY2" fmla="*/ 461963 h 467602"/>
                <a:gd name="connsiteX3" fmla="*/ 0 w 588169"/>
                <a:gd name="connsiteY3" fmla="*/ 466725 h 467602"/>
                <a:gd name="connsiteX4" fmla="*/ 450057 w 588169"/>
                <a:gd name="connsiteY4" fmla="*/ 0 h 467602"/>
                <a:gd name="connsiteX0" fmla="*/ 450057 w 588169"/>
                <a:gd name="connsiteY0" fmla="*/ 0 h 468312"/>
                <a:gd name="connsiteX1" fmla="*/ 588169 w 588169"/>
                <a:gd name="connsiteY1" fmla="*/ 69056 h 468312"/>
                <a:gd name="connsiteX2" fmla="*/ 345282 w 588169"/>
                <a:gd name="connsiteY2" fmla="*/ 461963 h 468312"/>
                <a:gd name="connsiteX3" fmla="*/ 0 w 588169"/>
                <a:gd name="connsiteY3" fmla="*/ 466725 h 468312"/>
                <a:gd name="connsiteX4" fmla="*/ 450057 w 588169"/>
                <a:gd name="connsiteY4" fmla="*/ 0 h 4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169" h="468312">
                  <a:moveTo>
                    <a:pt x="450057" y="0"/>
                  </a:moveTo>
                  <a:lnTo>
                    <a:pt x="588169" y="69056"/>
                  </a:lnTo>
                  <a:lnTo>
                    <a:pt x="345282" y="461963"/>
                  </a:lnTo>
                  <a:cubicBezTo>
                    <a:pt x="230188" y="468312"/>
                    <a:pt x="119856" y="469901"/>
                    <a:pt x="0" y="466725"/>
                  </a:cubicBezTo>
                  <a:lnTo>
                    <a:pt x="450057" y="0"/>
                  </a:lnTo>
                  <a:close/>
                </a:path>
              </a:pathLst>
            </a:cu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 flipH="1">
            <a:off x="5618223" y="3768126"/>
            <a:ext cx="255766" cy="174844"/>
            <a:chOff x="6206833" y="3309177"/>
            <a:chExt cx="255766" cy="174844"/>
          </a:xfrm>
        </p:grpSpPr>
        <p:sp>
          <p:nvSpPr>
            <p:cNvPr id="113" name="任意多边形 112"/>
            <p:cNvSpPr/>
            <p:nvPr/>
          </p:nvSpPr>
          <p:spPr>
            <a:xfrm flipH="1">
              <a:off x="6274817" y="3370364"/>
              <a:ext cx="187782" cy="113657"/>
            </a:xfrm>
            <a:custGeom>
              <a:avLst/>
              <a:gdLst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925" h="328612">
                  <a:moveTo>
                    <a:pt x="197644" y="0"/>
                  </a:moveTo>
                  <a:cubicBezTo>
                    <a:pt x="329407" y="69056"/>
                    <a:pt x="423068" y="104775"/>
                    <a:pt x="542925" y="157162"/>
                  </a:cubicBezTo>
                  <a:cubicBezTo>
                    <a:pt x="373857" y="245268"/>
                    <a:pt x="211931" y="314325"/>
                    <a:pt x="0" y="328612"/>
                  </a:cubicBezTo>
                  <a:lnTo>
                    <a:pt x="197644" y="0"/>
                  </a:lnTo>
                  <a:close/>
                </a:path>
              </a:pathLst>
            </a:custGeom>
            <a:solidFill>
              <a:srgbClr val="B79E7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任意多边形 113"/>
            <p:cNvSpPr/>
            <p:nvPr/>
          </p:nvSpPr>
          <p:spPr>
            <a:xfrm flipV="1">
              <a:off x="6206833" y="3309177"/>
              <a:ext cx="187782" cy="113657"/>
            </a:xfrm>
            <a:custGeom>
              <a:avLst/>
              <a:gdLst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925" h="328612">
                  <a:moveTo>
                    <a:pt x="197644" y="0"/>
                  </a:moveTo>
                  <a:cubicBezTo>
                    <a:pt x="329407" y="69056"/>
                    <a:pt x="423068" y="104775"/>
                    <a:pt x="542925" y="157162"/>
                  </a:cubicBezTo>
                  <a:cubicBezTo>
                    <a:pt x="373857" y="245268"/>
                    <a:pt x="211931" y="314325"/>
                    <a:pt x="0" y="328612"/>
                  </a:cubicBezTo>
                  <a:lnTo>
                    <a:pt x="197644" y="0"/>
                  </a:lnTo>
                  <a:close/>
                </a:path>
              </a:pathLst>
            </a:cu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6114293" y="3539223"/>
            <a:ext cx="1261283" cy="180905"/>
            <a:chOff x="6030544" y="3079967"/>
            <a:chExt cx="1261283" cy="180905"/>
          </a:xfrm>
        </p:grpSpPr>
        <p:sp>
          <p:nvSpPr>
            <p:cNvPr id="116" name="任意多边形 115"/>
            <p:cNvSpPr/>
            <p:nvPr/>
          </p:nvSpPr>
          <p:spPr>
            <a:xfrm flipH="1">
              <a:off x="6625414" y="3137755"/>
              <a:ext cx="666413" cy="123117"/>
            </a:xfrm>
            <a:custGeom>
              <a:avLst/>
              <a:gdLst>
                <a:gd name="connsiteX0" fmla="*/ 1756954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56954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6771" h="355963">
                  <a:moveTo>
                    <a:pt x="1761716" y="0"/>
                  </a:moveTo>
                  <a:lnTo>
                    <a:pt x="0" y="0"/>
                  </a:lnTo>
                  <a:cubicBezTo>
                    <a:pt x="144984" y="142466"/>
                    <a:pt x="266155" y="242072"/>
                    <a:pt x="427808" y="355963"/>
                  </a:cubicBezTo>
                  <a:lnTo>
                    <a:pt x="1926771" y="189411"/>
                  </a:lnTo>
                  <a:cubicBezTo>
                    <a:pt x="1859847" y="128655"/>
                    <a:pt x="1814353" y="70280"/>
                    <a:pt x="1761716" y="0"/>
                  </a:cubicBezTo>
                  <a:close/>
                </a:path>
              </a:pathLst>
            </a:custGeom>
            <a:solidFill>
              <a:srgbClr val="B79E7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任意多边形 116"/>
            <p:cNvSpPr/>
            <p:nvPr/>
          </p:nvSpPr>
          <p:spPr>
            <a:xfrm flipV="1">
              <a:off x="6030544" y="3079967"/>
              <a:ext cx="666413" cy="123117"/>
            </a:xfrm>
            <a:custGeom>
              <a:avLst/>
              <a:gdLst>
                <a:gd name="connsiteX0" fmla="*/ 1756954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56954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  <a:gd name="connsiteX0" fmla="*/ 1761716 w 1926771"/>
                <a:gd name="connsiteY0" fmla="*/ 0 h 355963"/>
                <a:gd name="connsiteX1" fmla="*/ 0 w 1926771"/>
                <a:gd name="connsiteY1" fmla="*/ 0 h 355963"/>
                <a:gd name="connsiteX2" fmla="*/ 427808 w 1926771"/>
                <a:gd name="connsiteY2" fmla="*/ 355963 h 355963"/>
                <a:gd name="connsiteX3" fmla="*/ 1926771 w 1926771"/>
                <a:gd name="connsiteY3" fmla="*/ 189411 h 355963"/>
                <a:gd name="connsiteX4" fmla="*/ 1761716 w 1926771"/>
                <a:gd name="connsiteY4" fmla="*/ 0 h 35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6771" h="355963">
                  <a:moveTo>
                    <a:pt x="1761716" y="0"/>
                  </a:moveTo>
                  <a:lnTo>
                    <a:pt x="0" y="0"/>
                  </a:lnTo>
                  <a:cubicBezTo>
                    <a:pt x="144984" y="142466"/>
                    <a:pt x="266155" y="242072"/>
                    <a:pt x="427808" y="355963"/>
                  </a:cubicBezTo>
                  <a:lnTo>
                    <a:pt x="1926771" y="189411"/>
                  </a:lnTo>
                  <a:cubicBezTo>
                    <a:pt x="1859847" y="128655"/>
                    <a:pt x="1814353" y="70280"/>
                    <a:pt x="1761716" y="0"/>
                  </a:cubicBezTo>
                  <a:close/>
                </a:path>
              </a:pathLst>
            </a:cu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186515" y="3535277"/>
            <a:ext cx="976228" cy="330550"/>
            <a:chOff x="6099132" y="3079347"/>
            <a:chExt cx="976228" cy="330550"/>
          </a:xfrm>
        </p:grpSpPr>
        <p:sp>
          <p:nvSpPr>
            <p:cNvPr id="119" name="任意多边形 118"/>
            <p:cNvSpPr/>
            <p:nvPr/>
          </p:nvSpPr>
          <p:spPr>
            <a:xfrm flipH="1">
              <a:off x="6561431" y="3222115"/>
              <a:ext cx="513929" cy="187782"/>
            </a:xfrm>
            <a:custGeom>
              <a:avLst/>
              <a:gdLst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900" h="542925">
                  <a:moveTo>
                    <a:pt x="1350169" y="0"/>
                  </a:moveTo>
                  <a:lnTo>
                    <a:pt x="0" y="250031"/>
                  </a:lnTo>
                  <a:cubicBezTo>
                    <a:pt x="165894" y="373856"/>
                    <a:pt x="305594" y="450057"/>
                    <a:pt x="490538" y="542925"/>
                  </a:cubicBezTo>
                  <a:lnTo>
                    <a:pt x="1485900" y="128587"/>
                  </a:lnTo>
                  <a:cubicBezTo>
                    <a:pt x="1438275" y="85725"/>
                    <a:pt x="1390650" y="50006"/>
                    <a:pt x="1350169" y="0"/>
                  </a:cubicBezTo>
                  <a:close/>
                </a:path>
              </a:pathLst>
            </a:custGeom>
            <a:solidFill>
              <a:srgbClr val="B79E7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任意多边形 119"/>
            <p:cNvSpPr/>
            <p:nvPr/>
          </p:nvSpPr>
          <p:spPr>
            <a:xfrm flipV="1">
              <a:off x="6099132" y="3079347"/>
              <a:ext cx="513929" cy="187782"/>
            </a:xfrm>
            <a:custGeom>
              <a:avLst/>
              <a:gdLst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  <a:gd name="connsiteX0" fmla="*/ 1350169 w 1485900"/>
                <a:gd name="connsiteY0" fmla="*/ 0 h 542925"/>
                <a:gd name="connsiteX1" fmla="*/ 0 w 1485900"/>
                <a:gd name="connsiteY1" fmla="*/ 250031 h 542925"/>
                <a:gd name="connsiteX2" fmla="*/ 490538 w 1485900"/>
                <a:gd name="connsiteY2" fmla="*/ 542925 h 542925"/>
                <a:gd name="connsiteX3" fmla="*/ 1485900 w 1485900"/>
                <a:gd name="connsiteY3" fmla="*/ 128587 h 542925"/>
                <a:gd name="connsiteX4" fmla="*/ 1350169 w 1485900"/>
                <a:gd name="connsiteY4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5900" h="542925">
                  <a:moveTo>
                    <a:pt x="1350169" y="0"/>
                  </a:moveTo>
                  <a:lnTo>
                    <a:pt x="0" y="250031"/>
                  </a:lnTo>
                  <a:cubicBezTo>
                    <a:pt x="165894" y="373856"/>
                    <a:pt x="305594" y="450057"/>
                    <a:pt x="490538" y="542925"/>
                  </a:cubicBezTo>
                  <a:lnTo>
                    <a:pt x="1485900" y="128587"/>
                  </a:lnTo>
                  <a:cubicBezTo>
                    <a:pt x="1438275" y="85725"/>
                    <a:pt x="1390650" y="50006"/>
                    <a:pt x="1350169" y="0"/>
                  </a:cubicBezTo>
                  <a:close/>
                </a:path>
              </a:pathLst>
            </a:cu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6297051" y="3567002"/>
            <a:ext cx="607357" cy="379264"/>
            <a:chOff x="6212686" y="3108052"/>
            <a:chExt cx="607357" cy="379264"/>
          </a:xfrm>
        </p:grpSpPr>
        <p:sp>
          <p:nvSpPr>
            <p:cNvPr id="122" name="任意多边形 121"/>
            <p:cNvSpPr/>
            <p:nvPr/>
          </p:nvSpPr>
          <p:spPr>
            <a:xfrm flipH="1">
              <a:off x="6491425" y="3281415"/>
              <a:ext cx="328618" cy="205901"/>
            </a:xfrm>
            <a:custGeom>
              <a:avLst/>
              <a:gdLst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119" h="595312">
                  <a:moveTo>
                    <a:pt x="802481" y="0"/>
                  </a:moveTo>
                  <a:cubicBezTo>
                    <a:pt x="861219" y="48418"/>
                    <a:pt x="893762" y="70644"/>
                    <a:pt x="950119" y="102394"/>
                  </a:cubicBezTo>
                  <a:lnTo>
                    <a:pt x="440531" y="595312"/>
                  </a:lnTo>
                  <a:cubicBezTo>
                    <a:pt x="286543" y="567532"/>
                    <a:pt x="137319" y="530224"/>
                    <a:pt x="0" y="476250"/>
                  </a:cubicBezTo>
                  <a:lnTo>
                    <a:pt x="802481" y="0"/>
                  </a:lnTo>
                  <a:close/>
                </a:path>
              </a:pathLst>
            </a:custGeom>
            <a:solidFill>
              <a:srgbClr val="B79E7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任意多边形 122"/>
            <p:cNvSpPr/>
            <p:nvPr/>
          </p:nvSpPr>
          <p:spPr>
            <a:xfrm flipV="1">
              <a:off x="6212686" y="3108052"/>
              <a:ext cx="328618" cy="205901"/>
            </a:xfrm>
            <a:custGeom>
              <a:avLst/>
              <a:gdLst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  <a:gd name="connsiteX0" fmla="*/ 802481 w 950119"/>
                <a:gd name="connsiteY0" fmla="*/ 0 h 595312"/>
                <a:gd name="connsiteX1" fmla="*/ 950119 w 950119"/>
                <a:gd name="connsiteY1" fmla="*/ 102394 h 595312"/>
                <a:gd name="connsiteX2" fmla="*/ 440531 w 950119"/>
                <a:gd name="connsiteY2" fmla="*/ 595312 h 595312"/>
                <a:gd name="connsiteX3" fmla="*/ 0 w 950119"/>
                <a:gd name="connsiteY3" fmla="*/ 476250 h 595312"/>
                <a:gd name="connsiteX4" fmla="*/ 802481 w 950119"/>
                <a:gd name="connsiteY4" fmla="*/ 0 h 59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119" h="595312">
                  <a:moveTo>
                    <a:pt x="802481" y="0"/>
                  </a:moveTo>
                  <a:cubicBezTo>
                    <a:pt x="861219" y="48418"/>
                    <a:pt x="893762" y="70644"/>
                    <a:pt x="950119" y="102394"/>
                  </a:cubicBezTo>
                  <a:lnTo>
                    <a:pt x="440531" y="595312"/>
                  </a:lnTo>
                  <a:cubicBezTo>
                    <a:pt x="286543" y="567532"/>
                    <a:pt x="137319" y="530224"/>
                    <a:pt x="0" y="476250"/>
                  </a:cubicBezTo>
                  <a:lnTo>
                    <a:pt x="802481" y="0"/>
                  </a:lnTo>
                  <a:close/>
                </a:path>
              </a:pathLst>
            </a:cu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6361047" y="3651235"/>
            <a:ext cx="356397" cy="301344"/>
            <a:chOff x="6267628" y="3192286"/>
            <a:chExt cx="356397" cy="301344"/>
          </a:xfrm>
        </p:grpSpPr>
        <p:sp>
          <p:nvSpPr>
            <p:cNvPr id="125" name="任意多边形 124"/>
            <p:cNvSpPr/>
            <p:nvPr/>
          </p:nvSpPr>
          <p:spPr>
            <a:xfrm flipH="1">
              <a:off x="6420595" y="3331655"/>
              <a:ext cx="203430" cy="161975"/>
            </a:xfrm>
            <a:custGeom>
              <a:avLst/>
              <a:gdLst>
                <a:gd name="connsiteX0" fmla="*/ 450057 w 588169"/>
                <a:gd name="connsiteY0" fmla="*/ 0 h 466725"/>
                <a:gd name="connsiteX1" fmla="*/ 588169 w 588169"/>
                <a:gd name="connsiteY1" fmla="*/ 69056 h 466725"/>
                <a:gd name="connsiteX2" fmla="*/ 345282 w 588169"/>
                <a:gd name="connsiteY2" fmla="*/ 461963 h 466725"/>
                <a:gd name="connsiteX3" fmla="*/ 0 w 588169"/>
                <a:gd name="connsiteY3" fmla="*/ 466725 h 466725"/>
                <a:gd name="connsiteX4" fmla="*/ 450057 w 588169"/>
                <a:gd name="connsiteY4" fmla="*/ 0 h 466725"/>
                <a:gd name="connsiteX0" fmla="*/ 450057 w 588169"/>
                <a:gd name="connsiteY0" fmla="*/ 0 h 467602"/>
                <a:gd name="connsiteX1" fmla="*/ 588169 w 588169"/>
                <a:gd name="connsiteY1" fmla="*/ 69056 h 467602"/>
                <a:gd name="connsiteX2" fmla="*/ 345282 w 588169"/>
                <a:gd name="connsiteY2" fmla="*/ 461963 h 467602"/>
                <a:gd name="connsiteX3" fmla="*/ 0 w 588169"/>
                <a:gd name="connsiteY3" fmla="*/ 466725 h 467602"/>
                <a:gd name="connsiteX4" fmla="*/ 450057 w 588169"/>
                <a:gd name="connsiteY4" fmla="*/ 0 h 467602"/>
                <a:gd name="connsiteX0" fmla="*/ 450057 w 588169"/>
                <a:gd name="connsiteY0" fmla="*/ 0 h 468312"/>
                <a:gd name="connsiteX1" fmla="*/ 588169 w 588169"/>
                <a:gd name="connsiteY1" fmla="*/ 69056 h 468312"/>
                <a:gd name="connsiteX2" fmla="*/ 345282 w 588169"/>
                <a:gd name="connsiteY2" fmla="*/ 461963 h 468312"/>
                <a:gd name="connsiteX3" fmla="*/ 0 w 588169"/>
                <a:gd name="connsiteY3" fmla="*/ 466725 h 468312"/>
                <a:gd name="connsiteX4" fmla="*/ 450057 w 588169"/>
                <a:gd name="connsiteY4" fmla="*/ 0 h 4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169" h="468312">
                  <a:moveTo>
                    <a:pt x="450057" y="0"/>
                  </a:moveTo>
                  <a:lnTo>
                    <a:pt x="588169" y="69056"/>
                  </a:lnTo>
                  <a:lnTo>
                    <a:pt x="345282" y="461963"/>
                  </a:lnTo>
                  <a:cubicBezTo>
                    <a:pt x="230188" y="468312"/>
                    <a:pt x="119856" y="469901"/>
                    <a:pt x="0" y="466725"/>
                  </a:cubicBezTo>
                  <a:lnTo>
                    <a:pt x="450057" y="0"/>
                  </a:lnTo>
                  <a:close/>
                </a:path>
              </a:pathLst>
            </a:custGeom>
            <a:solidFill>
              <a:srgbClr val="B79E7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任意多边形 125"/>
            <p:cNvSpPr/>
            <p:nvPr/>
          </p:nvSpPr>
          <p:spPr>
            <a:xfrm flipV="1">
              <a:off x="6267628" y="3192286"/>
              <a:ext cx="203430" cy="161975"/>
            </a:xfrm>
            <a:custGeom>
              <a:avLst/>
              <a:gdLst>
                <a:gd name="connsiteX0" fmla="*/ 450057 w 588169"/>
                <a:gd name="connsiteY0" fmla="*/ 0 h 466725"/>
                <a:gd name="connsiteX1" fmla="*/ 588169 w 588169"/>
                <a:gd name="connsiteY1" fmla="*/ 69056 h 466725"/>
                <a:gd name="connsiteX2" fmla="*/ 345282 w 588169"/>
                <a:gd name="connsiteY2" fmla="*/ 461963 h 466725"/>
                <a:gd name="connsiteX3" fmla="*/ 0 w 588169"/>
                <a:gd name="connsiteY3" fmla="*/ 466725 h 466725"/>
                <a:gd name="connsiteX4" fmla="*/ 450057 w 588169"/>
                <a:gd name="connsiteY4" fmla="*/ 0 h 466725"/>
                <a:gd name="connsiteX0" fmla="*/ 450057 w 588169"/>
                <a:gd name="connsiteY0" fmla="*/ 0 h 467602"/>
                <a:gd name="connsiteX1" fmla="*/ 588169 w 588169"/>
                <a:gd name="connsiteY1" fmla="*/ 69056 h 467602"/>
                <a:gd name="connsiteX2" fmla="*/ 345282 w 588169"/>
                <a:gd name="connsiteY2" fmla="*/ 461963 h 467602"/>
                <a:gd name="connsiteX3" fmla="*/ 0 w 588169"/>
                <a:gd name="connsiteY3" fmla="*/ 466725 h 467602"/>
                <a:gd name="connsiteX4" fmla="*/ 450057 w 588169"/>
                <a:gd name="connsiteY4" fmla="*/ 0 h 467602"/>
                <a:gd name="connsiteX0" fmla="*/ 450057 w 588169"/>
                <a:gd name="connsiteY0" fmla="*/ 0 h 468312"/>
                <a:gd name="connsiteX1" fmla="*/ 588169 w 588169"/>
                <a:gd name="connsiteY1" fmla="*/ 69056 h 468312"/>
                <a:gd name="connsiteX2" fmla="*/ 345282 w 588169"/>
                <a:gd name="connsiteY2" fmla="*/ 461963 h 468312"/>
                <a:gd name="connsiteX3" fmla="*/ 0 w 588169"/>
                <a:gd name="connsiteY3" fmla="*/ 466725 h 468312"/>
                <a:gd name="connsiteX4" fmla="*/ 450057 w 588169"/>
                <a:gd name="connsiteY4" fmla="*/ 0 h 4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169" h="468312">
                  <a:moveTo>
                    <a:pt x="450057" y="0"/>
                  </a:moveTo>
                  <a:lnTo>
                    <a:pt x="588169" y="69056"/>
                  </a:lnTo>
                  <a:lnTo>
                    <a:pt x="345282" y="461963"/>
                  </a:lnTo>
                  <a:cubicBezTo>
                    <a:pt x="230188" y="468312"/>
                    <a:pt x="119856" y="469901"/>
                    <a:pt x="0" y="466725"/>
                  </a:cubicBezTo>
                  <a:lnTo>
                    <a:pt x="450057" y="0"/>
                  </a:lnTo>
                  <a:close/>
                </a:path>
              </a:pathLst>
            </a:cu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6294214" y="3768126"/>
            <a:ext cx="255766" cy="174844"/>
            <a:chOff x="6206833" y="3309177"/>
            <a:chExt cx="255766" cy="174844"/>
          </a:xfrm>
        </p:grpSpPr>
        <p:sp>
          <p:nvSpPr>
            <p:cNvPr id="128" name="任意多边形 127"/>
            <p:cNvSpPr/>
            <p:nvPr/>
          </p:nvSpPr>
          <p:spPr>
            <a:xfrm flipH="1">
              <a:off x="6274817" y="3370364"/>
              <a:ext cx="187782" cy="113657"/>
            </a:xfrm>
            <a:custGeom>
              <a:avLst/>
              <a:gdLst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925" h="328612">
                  <a:moveTo>
                    <a:pt x="197644" y="0"/>
                  </a:moveTo>
                  <a:cubicBezTo>
                    <a:pt x="329407" y="69056"/>
                    <a:pt x="423068" y="104775"/>
                    <a:pt x="542925" y="157162"/>
                  </a:cubicBezTo>
                  <a:cubicBezTo>
                    <a:pt x="373857" y="245268"/>
                    <a:pt x="211931" y="314325"/>
                    <a:pt x="0" y="328612"/>
                  </a:cubicBezTo>
                  <a:lnTo>
                    <a:pt x="197644" y="0"/>
                  </a:lnTo>
                  <a:close/>
                </a:path>
              </a:pathLst>
            </a:custGeom>
            <a:solidFill>
              <a:srgbClr val="B79E7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任意多边形 128"/>
            <p:cNvSpPr/>
            <p:nvPr/>
          </p:nvSpPr>
          <p:spPr>
            <a:xfrm flipV="1">
              <a:off x="6206833" y="3309177"/>
              <a:ext cx="187782" cy="113657"/>
            </a:xfrm>
            <a:custGeom>
              <a:avLst/>
              <a:gdLst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  <a:gd name="connsiteX0" fmla="*/ 197644 w 542925"/>
                <a:gd name="connsiteY0" fmla="*/ 0 h 328612"/>
                <a:gd name="connsiteX1" fmla="*/ 542925 w 542925"/>
                <a:gd name="connsiteY1" fmla="*/ 157162 h 328612"/>
                <a:gd name="connsiteX2" fmla="*/ 0 w 542925"/>
                <a:gd name="connsiteY2" fmla="*/ 328612 h 328612"/>
                <a:gd name="connsiteX3" fmla="*/ 197644 w 542925"/>
                <a:gd name="connsiteY3" fmla="*/ 0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925" h="328612">
                  <a:moveTo>
                    <a:pt x="197644" y="0"/>
                  </a:moveTo>
                  <a:cubicBezTo>
                    <a:pt x="329407" y="69056"/>
                    <a:pt x="423068" y="104775"/>
                    <a:pt x="542925" y="157162"/>
                  </a:cubicBezTo>
                  <a:cubicBezTo>
                    <a:pt x="373857" y="245268"/>
                    <a:pt x="211931" y="314325"/>
                    <a:pt x="0" y="328612"/>
                  </a:cubicBezTo>
                  <a:lnTo>
                    <a:pt x="197644" y="0"/>
                  </a:lnTo>
                  <a:close/>
                </a:path>
              </a:pathLst>
            </a:cu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7" name="直接连接符 26"/>
          <p:cNvCxnSpPr/>
          <p:nvPr/>
        </p:nvCxnSpPr>
        <p:spPr>
          <a:xfrm>
            <a:off x="3888829" y="2583060"/>
            <a:ext cx="0" cy="972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/>
          <p:cNvCxnSpPr/>
          <p:nvPr/>
        </p:nvCxnSpPr>
        <p:spPr>
          <a:xfrm flipH="1">
            <a:off x="4410286" y="2665666"/>
            <a:ext cx="396995" cy="6018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 flipH="1">
            <a:off x="6051117" y="3427809"/>
            <a:ext cx="900000" cy="85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连接符 215"/>
          <p:cNvCxnSpPr/>
          <p:nvPr/>
        </p:nvCxnSpPr>
        <p:spPr>
          <a:xfrm rot="5400000" flipH="1">
            <a:off x="5176252" y="2734848"/>
            <a:ext cx="4224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/>
          <p:cNvCxnSpPr/>
          <p:nvPr/>
        </p:nvCxnSpPr>
        <p:spPr>
          <a:xfrm rot="5400000" flipH="1">
            <a:off x="4547642" y="3104111"/>
            <a:ext cx="792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/>
          <p:cNvCxnSpPr/>
          <p:nvPr/>
        </p:nvCxnSpPr>
        <p:spPr>
          <a:xfrm flipH="1">
            <a:off x="4961068" y="2539999"/>
            <a:ext cx="396995" cy="6018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连接符 218"/>
          <p:cNvCxnSpPr/>
          <p:nvPr/>
        </p:nvCxnSpPr>
        <p:spPr>
          <a:xfrm rot="5400000" flipH="1">
            <a:off x="5236116" y="3125504"/>
            <a:ext cx="792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任意多边形 130"/>
          <p:cNvSpPr/>
          <p:nvPr/>
        </p:nvSpPr>
        <p:spPr>
          <a:xfrm>
            <a:off x="3526898" y="1593580"/>
            <a:ext cx="427264" cy="364631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495" h="431800">
                <a:moveTo>
                  <a:pt x="167995" y="0"/>
                </a:moveTo>
                <a:lnTo>
                  <a:pt x="643804" y="125673"/>
                </a:lnTo>
                <a:lnTo>
                  <a:pt x="739495" y="431800"/>
                </a:lnTo>
                <a:lnTo>
                  <a:pt x="0" y="258048"/>
                </a:lnTo>
                <a:lnTo>
                  <a:pt x="1679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任意多边形 133"/>
          <p:cNvSpPr/>
          <p:nvPr/>
        </p:nvSpPr>
        <p:spPr>
          <a:xfrm>
            <a:off x="6430215" y="3606804"/>
            <a:ext cx="203200" cy="2032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任意多边形 136"/>
          <p:cNvSpPr/>
          <p:nvPr/>
        </p:nvSpPr>
        <p:spPr>
          <a:xfrm>
            <a:off x="4051300" y="4660900"/>
            <a:ext cx="203200" cy="2032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任意多边形 138"/>
          <p:cNvSpPr/>
          <p:nvPr/>
        </p:nvSpPr>
        <p:spPr>
          <a:xfrm>
            <a:off x="7251700" y="1498600"/>
            <a:ext cx="165100" cy="380999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" h="571500">
                <a:moveTo>
                  <a:pt x="0" y="88900"/>
                </a:moveTo>
                <a:lnTo>
                  <a:pt x="381000" y="0"/>
                </a:lnTo>
                <a:lnTo>
                  <a:pt x="571500" y="520700"/>
                </a:lnTo>
                <a:lnTo>
                  <a:pt x="50800" y="571500"/>
                </a:lnTo>
                <a:lnTo>
                  <a:pt x="0" y="8890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任意多边形 141"/>
          <p:cNvSpPr/>
          <p:nvPr/>
        </p:nvSpPr>
        <p:spPr>
          <a:xfrm rot="9704916">
            <a:off x="3755498" y="2876279"/>
            <a:ext cx="427264" cy="364631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495" h="431800">
                <a:moveTo>
                  <a:pt x="167995" y="0"/>
                </a:moveTo>
                <a:lnTo>
                  <a:pt x="643804" y="125673"/>
                </a:lnTo>
                <a:lnTo>
                  <a:pt x="739495" y="431800"/>
                </a:lnTo>
                <a:lnTo>
                  <a:pt x="0" y="258048"/>
                </a:lnTo>
                <a:lnTo>
                  <a:pt x="1679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任意多边形 145"/>
          <p:cNvSpPr/>
          <p:nvPr/>
        </p:nvSpPr>
        <p:spPr>
          <a:xfrm>
            <a:off x="4864100" y="2628900"/>
            <a:ext cx="203200" cy="2032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任意多边形 147"/>
          <p:cNvSpPr/>
          <p:nvPr/>
        </p:nvSpPr>
        <p:spPr>
          <a:xfrm>
            <a:off x="5283200" y="1295400"/>
            <a:ext cx="203200" cy="2032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任意多边形 155"/>
          <p:cNvSpPr/>
          <p:nvPr/>
        </p:nvSpPr>
        <p:spPr>
          <a:xfrm>
            <a:off x="6053921" y="2188225"/>
            <a:ext cx="203200" cy="2032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任意多边形 156"/>
          <p:cNvSpPr/>
          <p:nvPr/>
        </p:nvSpPr>
        <p:spPr>
          <a:xfrm>
            <a:off x="5624264" y="4028042"/>
            <a:ext cx="203200" cy="2032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任意多边形 158"/>
          <p:cNvSpPr/>
          <p:nvPr/>
        </p:nvSpPr>
        <p:spPr>
          <a:xfrm rot="9704916">
            <a:off x="4160062" y="3697190"/>
            <a:ext cx="427264" cy="364631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495" h="431800">
                <a:moveTo>
                  <a:pt x="167995" y="0"/>
                </a:moveTo>
                <a:lnTo>
                  <a:pt x="643804" y="125673"/>
                </a:lnTo>
                <a:lnTo>
                  <a:pt x="739495" y="431800"/>
                </a:lnTo>
                <a:lnTo>
                  <a:pt x="0" y="258048"/>
                </a:lnTo>
                <a:lnTo>
                  <a:pt x="1679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任意多边形 159"/>
          <p:cNvSpPr/>
          <p:nvPr/>
        </p:nvSpPr>
        <p:spPr>
          <a:xfrm>
            <a:off x="5695054" y="587373"/>
            <a:ext cx="427208" cy="429630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263589 w 835089"/>
              <a:gd name="connsiteY0" fmla="*/ 0 h 508773"/>
              <a:gd name="connsiteX1" fmla="*/ 739398 w 835089"/>
              <a:gd name="connsiteY1" fmla="*/ 125673 h 508773"/>
              <a:gd name="connsiteX2" fmla="*/ 835089 w 835089"/>
              <a:gd name="connsiteY2" fmla="*/ 431800 h 508773"/>
              <a:gd name="connsiteX3" fmla="*/ 0 w 835089"/>
              <a:gd name="connsiteY3" fmla="*/ 508773 h 508773"/>
              <a:gd name="connsiteX4" fmla="*/ 263589 w 835089"/>
              <a:gd name="connsiteY4" fmla="*/ 0 h 508773"/>
              <a:gd name="connsiteX0" fmla="*/ 263589 w 739398"/>
              <a:gd name="connsiteY0" fmla="*/ 0 h 508773"/>
              <a:gd name="connsiteX1" fmla="*/ 739398 w 739398"/>
              <a:gd name="connsiteY1" fmla="*/ 125673 h 508773"/>
              <a:gd name="connsiteX2" fmla="*/ 601414 w 739398"/>
              <a:gd name="connsiteY2" fmla="*/ 326423 h 508773"/>
              <a:gd name="connsiteX3" fmla="*/ 0 w 739398"/>
              <a:gd name="connsiteY3" fmla="*/ 508773 h 508773"/>
              <a:gd name="connsiteX4" fmla="*/ 263589 w 739398"/>
              <a:gd name="connsiteY4" fmla="*/ 0 h 50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398" h="508773">
                <a:moveTo>
                  <a:pt x="263589" y="0"/>
                </a:moveTo>
                <a:lnTo>
                  <a:pt x="739398" y="125673"/>
                </a:lnTo>
                <a:lnTo>
                  <a:pt x="601414" y="326423"/>
                </a:lnTo>
                <a:lnTo>
                  <a:pt x="0" y="508773"/>
                </a:lnTo>
                <a:lnTo>
                  <a:pt x="26358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任意多边形 160"/>
          <p:cNvSpPr/>
          <p:nvPr/>
        </p:nvSpPr>
        <p:spPr>
          <a:xfrm>
            <a:off x="7669240" y="2794419"/>
            <a:ext cx="427264" cy="364631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495" h="431800">
                <a:moveTo>
                  <a:pt x="167995" y="0"/>
                </a:moveTo>
                <a:lnTo>
                  <a:pt x="643804" y="125673"/>
                </a:lnTo>
                <a:lnTo>
                  <a:pt x="739495" y="431800"/>
                </a:lnTo>
                <a:lnTo>
                  <a:pt x="0" y="258048"/>
                </a:lnTo>
                <a:lnTo>
                  <a:pt x="1679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任意多边形 161"/>
          <p:cNvSpPr/>
          <p:nvPr/>
        </p:nvSpPr>
        <p:spPr>
          <a:xfrm>
            <a:off x="7391651" y="3881418"/>
            <a:ext cx="427208" cy="429630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263589 w 835089"/>
              <a:gd name="connsiteY0" fmla="*/ 0 h 508773"/>
              <a:gd name="connsiteX1" fmla="*/ 739398 w 835089"/>
              <a:gd name="connsiteY1" fmla="*/ 125673 h 508773"/>
              <a:gd name="connsiteX2" fmla="*/ 835089 w 835089"/>
              <a:gd name="connsiteY2" fmla="*/ 431800 h 508773"/>
              <a:gd name="connsiteX3" fmla="*/ 0 w 835089"/>
              <a:gd name="connsiteY3" fmla="*/ 508773 h 508773"/>
              <a:gd name="connsiteX4" fmla="*/ 263589 w 835089"/>
              <a:gd name="connsiteY4" fmla="*/ 0 h 508773"/>
              <a:gd name="connsiteX0" fmla="*/ 263589 w 739398"/>
              <a:gd name="connsiteY0" fmla="*/ 0 h 508773"/>
              <a:gd name="connsiteX1" fmla="*/ 739398 w 739398"/>
              <a:gd name="connsiteY1" fmla="*/ 125673 h 508773"/>
              <a:gd name="connsiteX2" fmla="*/ 601414 w 739398"/>
              <a:gd name="connsiteY2" fmla="*/ 326423 h 508773"/>
              <a:gd name="connsiteX3" fmla="*/ 0 w 739398"/>
              <a:gd name="connsiteY3" fmla="*/ 508773 h 508773"/>
              <a:gd name="connsiteX4" fmla="*/ 263589 w 739398"/>
              <a:gd name="connsiteY4" fmla="*/ 0 h 50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398" h="508773">
                <a:moveTo>
                  <a:pt x="263589" y="0"/>
                </a:moveTo>
                <a:lnTo>
                  <a:pt x="739398" y="125673"/>
                </a:lnTo>
                <a:lnTo>
                  <a:pt x="601414" y="326423"/>
                </a:lnTo>
                <a:lnTo>
                  <a:pt x="0" y="508773"/>
                </a:lnTo>
                <a:lnTo>
                  <a:pt x="26358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任意多边形 166"/>
          <p:cNvSpPr/>
          <p:nvPr/>
        </p:nvSpPr>
        <p:spPr>
          <a:xfrm rot="9704916">
            <a:off x="7018960" y="5477589"/>
            <a:ext cx="427264" cy="364631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495" h="431800">
                <a:moveTo>
                  <a:pt x="167995" y="0"/>
                </a:moveTo>
                <a:lnTo>
                  <a:pt x="643804" y="125673"/>
                </a:lnTo>
                <a:lnTo>
                  <a:pt x="739495" y="431800"/>
                </a:lnTo>
                <a:lnTo>
                  <a:pt x="0" y="258048"/>
                </a:lnTo>
                <a:lnTo>
                  <a:pt x="1679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任意多边形 167"/>
          <p:cNvSpPr/>
          <p:nvPr/>
        </p:nvSpPr>
        <p:spPr>
          <a:xfrm>
            <a:off x="8306051" y="5584093"/>
            <a:ext cx="427208" cy="429630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263589 w 835089"/>
              <a:gd name="connsiteY0" fmla="*/ 0 h 508773"/>
              <a:gd name="connsiteX1" fmla="*/ 739398 w 835089"/>
              <a:gd name="connsiteY1" fmla="*/ 125673 h 508773"/>
              <a:gd name="connsiteX2" fmla="*/ 835089 w 835089"/>
              <a:gd name="connsiteY2" fmla="*/ 431800 h 508773"/>
              <a:gd name="connsiteX3" fmla="*/ 0 w 835089"/>
              <a:gd name="connsiteY3" fmla="*/ 508773 h 508773"/>
              <a:gd name="connsiteX4" fmla="*/ 263589 w 835089"/>
              <a:gd name="connsiteY4" fmla="*/ 0 h 508773"/>
              <a:gd name="connsiteX0" fmla="*/ 263589 w 739398"/>
              <a:gd name="connsiteY0" fmla="*/ 0 h 508773"/>
              <a:gd name="connsiteX1" fmla="*/ 739398 w 739398"/>
              <a:gd name="connsiteY1" fmla="*/ 125673 h 508773"/>
              <a:gd name="connsiteX2" fmla="*/ 601414 w 739398"/>
              <a:gd name="connsiteY2" fmla="*/ 326423 h 508773"/>
              <a:gd name="connsiteX3" fmla="*/ 0 w 739398"/>
              <a:gd name="connsiteY3" fmla="*/ 508773 h 508773"/>
              <a:gd name="connsiteX4" fmla="*/ 263589 w 739398"/>
              <a:gd name="connsiteY4" fmla="*/ 0 h 50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398" h="508773">
                <a:moveTo>
                  <a:pt x="263589" y="0"/>
                </a:moveTo>
                <a:lnTo>
                  <a:pt x="739398" y="125673"/>
                </a:lnTo>
                <a:lnTo>
                  <a:pt x="601414" y="326423"/>
                </a:lnTo>
                <a:lnTo>
                  <a:pt x="0" y="508773"/>
                </a:lnTo>
                <a:lnTo>
                  <a:pt x="26358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任意多边形 168"/>
          <p:cNvSpPr/>
          <p:nvPr/>
        </p:nvSpPr>
        <p:spPr>
          <a:xfrm>
            <a:off x="5314731" y="5504793"/>
            <a:ext cx="203200" cy="2032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任意多边形 169"/>
          <p:cNvSpPr/>
          <p:nvPr/>
        </p:nvSpPr>
        <p:spPr>
          <a:xfrm>
            <a:off x="6384597" y="4714765"/>
            <a:ext cx="165100" cy="380999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" h="571500">
                <a:moveTo>
                  <a:pt x="0" y="88900"/>
                </a:moveTo>
                <a:lnTo>
                  <a:pt x="381000" y="0"/>
                </a:lnTo>
                <a:lnTo>
                  <a:pt x="571500" y="520700"/>
                </a:lnTo>
                <a:lnTo>
                  <a:pt x="50800" y="571500"/>
                </a:lnTo>
                <a:lnTo>
                  <a:pt x="0" y="8890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任意多边形 129"/>
          <p:cNvSpPr/>
          <p:nvPr/>
        </p:nvSpPr>
        <p:spPr>
          <a:xfrm>
            <a:off x="-330200" y="1320800"/>
            <a:ext cx="330200" cy="482600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" h="571500">
                <a:moveTo>
                  <a:pt x="0" y="88900"/>
                </a:moveTo>
                <a:lnTo>
                  <a:pt x="381000" y="0"/>
                </a:lnTo>
                <a:lnTo>
                  <a:pt x="571500" y="520700"/>
                </a:lnTo>
                <a:lnTo>
                  <a:pt x="50800" y="571500"/>
                </a:lnTo>
                <a:lnTo>
                  <a:pt x="0" y="889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任意多边形 131"/>
          <p:cNvSpPr/>
          <p:nvPr/>
        </p:nvSpPr>
        <p:spPr>
          <a:xfrm>
            <a:off x="1078986" y="1898381"/>
            <a:ext cx="427208" cy="429630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263589 w 835089"/>
              <a:gd name="connsiteY0" fmla="*/ 0 h 508773"/>
              <a:gd name="connsiteX1" fmla="*/ 739398 w 835089"/>
              <a:gd name="connsiteY1" fmla="*/ 125673 h 508773"/>
              <a:gd name="connsiteX2" fmla="*/ 835089 w 835089"/>
              <a:gd name="connsiteY2" fmla="*/ 431800 h 508773"/>
              <a:gd name="connsiteX3" fmla="*/ 0 w 835089"/>
              <a:gd name="connsiteY3" fmla="*/ 508773 h 508773"/>
              <a:gd name="connsiteX4" fmla="*/ 263589 w 835089"/>
              <a:gd name="connsiteY4" fmla="*/ 0 h 508773"/>
              <a:gd name="connsiteX0" fmla="*/ 263589 w 739398"/>
              <a:gd name="connsiteY0" fmla="*/ 0 h 508773"/>
              <a:gd name="connsiteX1" fmla="*/ 739398 w 739398"/>
              <a:gd name="connsiteY1" fmla="*/ 125673 h 508773"/>
              <a:gd name="connsiteX2" fmla="*/ 601414 w 739398"/>
              <a:gd name="connsiteY2" fmla="*/ 326423 h 508773"/>
              <a:gd name="connsiteX3" fmla="*/ 0 w 739398"/>
              <a:gd name="connsiteY3" fmla="*/ 508773 h 508773"/>
              <a:gd name="connsiteX4" fmla="*/ 263589 w 739398"/>
              <a:gd name="connsiteY4" fmla="*/ 0 h 50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398" h="508773">
                <a:moveTo>
                  <a:pt x="263589" y="0"/>
                </a:moveTo>
                <a:lnTo>
                  <a:pt x="739398" y="125673"/>
                </a:lnTo>
                <a:lnTo>
                  <a:pt x="601414" y="326423"/>
                </a:lnTo>
                <a:lnTo>
                  <a:pt x="0" y="508773"/>
                </a:lnTo>
                <a:lnTo>
                  <a:pt x="26358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任意多边形 132"/>
          <p:cNvSpPr/>
          <p:nvPr/>
        </p:nvSpPr>
        <p:spPr>
          <a:xfrm>
            <a:off x="812800" y="2794000"/>
            <a:ext cx="482600" cy="431799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" h="571500">
                <a:moveTo>
                  <a:pt x="0" y="88900"/>
                </a:moveTo>
                <a:lnTo>
                  <a:pt x="381000" y="0"/>
                </a:lnTo>
                <a:lnTo>
                  <a:pt x="571500" y="520700"/>
                </a:lnTo>
                <a:lnTo>
                  <a:pt x="50800" y="571500"/>
                </a:lnTo>
                <a:lnTo>
                  <a:pt x="0" y="8890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任意多边形 134"/>
          <p:cNvSpPr/>
          <p:nvPr/>
        </p:nvSpPr>
        <p:spPr>
          <a:xfrm>
            <a:off x="-203200" y="3937000"/>
            <a:ext cx="203200" cy="2032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任意多边形 135"/>
          <p:cNvSpPr/>
          <p:nvPr/>
        </p:nvSpPr>
        <p:spPr>
          <a:xfrm>
            <a:off x="-203200" y="2184400"/>
            <a:ext cx="203200" cy="2032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任意多边形 137"/>
          <p:cNvSpPr/>
          <p:nvPr/>
        </p:nvSpPr>
        <p:spPr>
          <a:xfrm rot="9704916">
            <a:off x="2485498" y="3168380"/>
            <a:ext cx="427264" cy="364631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495" h="431800">
                <a:moveTo>
                  <a:pt x="167995" y="0"/>
                </a:moveTo>
                <a:lnTo>
                  <a:pt x="643804" y="125673"/>
                </a:lnTo>
                <a:lnTo>
                  <a:pt x="739495" y="431800"/>
                </a:lnTo>
                <a:lnTo>
                  <a:pt x="0" y="258048"/>
                </a:lnTo>
                <a:lnTo>
                  <a:pt x="1679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任意多边形 139"/>
          <p:cNvSpPr/>
          <p:nvPr/>
        </p:nvSpPr>
        <p:spPr>
          <a:xfrm>
            <a:off x="-1371600" y="5003800"/>
            <a:ext cx="330200" cy="482600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" h="571500">
                <a:moveTo>
                  <a:pt x="0" y="88900"/>
                </a:moveTo>
                <a:lnTo>
                  <a:pt x="381000" y="0"/>
                </a:lnTo>
                <a:lnTo>
                  <a:pt x="571500" y="520700"/>
                </a:lnTo>
                <a:lnTo>
                  <a:pt x="50800" y="571500"/>
                </a:lnTo>
                <a:lnTo>
                  <a:pt x="0" y="889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任意多边形 140"/>
          <p:cNvSpPr/>
          <p:nvPr/>
        </p:nvSpPr>
        <p:spPr>
          <a:xfrm>
            <a:off x="2904598" y="501380"/>
            <a:ext cx="427264" cy="364631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495" h="431800">
                <a:moveTo>
                  <a:pt x="167995" y="0"/>
                </a:moveTo>
                <a:lnTo>
                  <a:pt x="643804" y="125673"/>
                </a:lnTo>
                <a:lnTo>
                  <a:pt x="739495" y="431800"/>
                </a:lnTo>
                <a:lnTo>
                  <a:pt x="0" y="258048"/>
                </a:lnTo>
                <a:lnTo>
                  <a:pt x="1679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任意多边形 142"/>
          <p:cNvSpPr/>
          <p:nvPr/>
        </p:nvSpPr>
        <p:spPr>
          <a:xfrm>
            <a:off x="1113898" y="653780"/>
            <a:ext cx="427264" cy="364631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495" h="431800">
                <a:moveTo>
                  <a:pt x="167995" y="0"/>
                </a:moveTo>
                <a:lnTo>
                  <a:pt x="643804" y="125673"/>
                </a:lnTo>
                <a:lnTo>
                  <a:pt x="739495" y="431800"/>
                </a:lnTo>
                <a:lnTo>
                  <a:pt x="0" y="258048"/>
                </a:lnTo>
                <a:lnTo>
                  <a:pt x="1679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任意多边形 143"/>
          <p:cNvSpPr/>
          <p:nvPr/>
        </p:nvSpPr>
        <p:spPr>
          <a:xfrm>
            <a:off x="1634598" y="2520680"/>
            <a:ext cx="427264" cy="364631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495" h="431800">
                <a:moveTo>
                  <a:pt x="167995" y="0"/>
                </a:moveTo>
                <a:lnTo>
                  <a:pt x="643804" y="125673"/>
                </a:lnTo>
                <a:lnTo>
                  <a:pt x="739495" y="431800"/>
                </a:lnTo>
                <a:lnTo>
                  <a:pt x="0" y="258048"/>
                </a:lnTo>
                <a:lnTo>
                  <a:pt x="1679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任意多边形 144"/>
          <p:cNvSpPr/>
          <p:nvPr/>
        </p:nvSpPr>
        <p:spPr>
          <a:xfrm>
            <a:off x="1752600" y="3454400"/>
            <a:ext cx="203200" cy="2032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任意多边形 146"/>
          <p:cNvSpPr/>
          <p:nvPr/>
        </p:nvSpPr>
        <p:spPr>
          <a:xfrm>
            <a:off x="2501900" y="1498600"/>
            <a:ext cx="203200" cy="2032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任意多边形 148"/>
          <p:cNvSpPr/>
          <p:nvPr/>
        </p:nvSpPr>
        <p:spPr>
          <a:xfrm>
            <a:off x="-803802" y="3142980"/>
            <a:ext cx="427264" cy="364631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495" h="431800">
                <a:moveTo>
                  <a:pt x="167995" y="0"/>
                </a:moveTo>
                <a:lnTo>
                  <a:pt x="643804" y="125673"/>
                </a:lnTo>
                <a:lnTo>
                  <a:pt x="739495" y="431800"/>
                </a:lnTo>
                <a:lnTo>
                  <a:pt x="0" y="258048"/>
                </a:lnTo>
                <a:lnTo>
                  <a:pt x="1679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任意多边形 149"/>
          <p:cNvSpPr/>
          <p:nvPr/>
        </p:nvSpPr>
        <p:spPr>
          <a:xfrm rot="8517178">
            <a:off x="-789265" y="2235843"/>
            <a:ext cx="330200" cy="476548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" h="571500">
                <a:moveTo>
                  <a:pt x="0" y="88900"/>
                </a:moveTo>
                <a:lnTo>
                  <a:pt x="381000" y="0"/>
                </a:lnTo>
                <a:lnTo>
                  <a:pt x="571500" y="520700"/>
                </a:lnTo>
                <a:lnTo>
                  <a:pt x="50800" y="571500"/>
                </a:lnTo>
                <a:lnTo>
                  <a:pt x="0" y="889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任意多边形 150"/>
          <p:cNvSpPr/>
          <p:nvPr/>
        </p:nvSpPr>
        <p:spPr>
          <a:xfrm>
            <a:off x="-711200" y="812800"/>
            <a:ext cx="330200" cy="482600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" h="571500">
                <a:moveTo>
                  <a:pt x="0" y="88900"/>
                </a:moveTo>
                <a:lnTo>
                  <a:pt x="381000" y="0"/>
                </a:lnTo>
                <a:lnTo>
                  <a:pt x="571500" y="520700"/>
                </a:lnTo>
                <a:lnTo>
                  <a:pt x="50800" y="571500"/>
                </a:lnTo>
                <a:lnTo>
                  <a:pt x="0" y="889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任意多边形 151"/>
          <p:cNvSpPr/>
          <p:nvPr/>
        </p:nvSpPr>
        <p:spPr>
          <a:xfrm>
            <a:off x="-723900" y="1600200"/>
            <a:ext cx="330200" cy="482600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" h="571500">
                <a:moveTo>
                  <a:pt x="0" y="88900"/>
                </a:moveTo>
                <a:lnTo>
                  <a:pt x="381000" y="0"/>
                </a:lnTo>
                <a:lnTo>
                  <a:pt x="571500" y="520700"/>
                </a:lnTo>
                <a:lnTo>
                  <a:pt x="50800" y="571500"/>
                </a:lnTo>
                <a:lnTo>
                  <a:pt x="0" y="889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任意多边形 152"/>
          <p:cNvSpPr/>
          <p:nvPr/>
        </p:nvSpPr>
        <p:spPr>
          <a:xfrm>
            <a:off x="-990600" y="2628900"/>
            <a:ext cx="330200" cy="482600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" h="571500">
                <a:moveTo>
                  <a:pt x="0" y="88900"/>
                </a:moveTo>
                <a:lnTo>
                  <a:pt x="381000" y="0"/>
                </a:lnTo>
                <a:lnTo>
                  <a:pt x="571500" y="520700"/>
                </a:lnTo>
                <a:lnTo>
                  <a:pt x="50800" y="571500"/>
                </a:lnTo>
                <a:lnTo>
                  <a:pt x="0" y="889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任意多边形 153"/>
          <p:cNvSpPr/>
          <p:nvPr/>
        </p:nvSpPr>
        <p:spPr>
          <a:xfrm>
            <a:off x="1139371" y="1115367"/>
            <a:ext cx="252000" cy="2520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任意多边形 154"/>
          <p:cNvSpPr/>
          <p:nvPr/>
        </p:nvSpPr>
        <p:spPr>
          <a:xfrm>
            <a:off x="3334608" y="2285673"/>
            <a:ext cx="322992" cy="322992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任意多边形 157"/>
          <p:cNvSpPr/>
          <p:nvPr/>
        </p:nvSpPr>
        <p:spPr>
          <a:xfrm>
            <a:off x="1961921" y="4677273"/>
            <a:ext cx="203200" cy="2032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任意多边形 162"/>
          <p:cNvSpPr/>
          <p:nvPr/>
        </p:nvSpPr>
        <p:spPr>
          <a:xfrm>
            <a:off x="-861764" y="326221"/>
            <a:ext cx="482600" cy="431799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" h="571500">
                <a:moveTo>
                  <a:pt x="0" y="88900"/>
                </a:moveTo>
                <a:lnTo>
                  <a:pt x="381000" y="0"/>
                </a:lnTo>
                <a:lnTo>
                  <a:pt x="571500" y="520700"/>
                </a:lnTo>
                <a:lnTo>
                  <a:pt x="50800" y="571500"/>
                </a:lnTo>
                <a:lnTo>
                  <a:pt x="0" y="8890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任意多边形 163"/>
          <p:cNvSpPr/>
          <p:nvPr/>
        </p:nvSpPr>
        <p:spPr>
          <a:xfrm>
            <a:off x="2099081" y="4159113"/>
            <a:ext cx="203200" cy="2032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任意多边形 164"/>
          <p:cNvSpPr/>
          <p:nvPr/>
        </p:nvSpPr>
        <p:spPr>
          <a:xfrm>
            <a:off x="-693443" y="6043835"/>
            <a:ext cx="427264" cy="364631"/>
          </a:xfrm>
          <a:custGeom>
            <a:avLst/>
            <a:gdLst>
              <a:gd name="connsiteX0" fmla="*/ 0 w 571500"/>
              <a:gd name="connsiteY0" fmla="*/ 88900 h 571500"/>
              <a:gd name="connsiteX1" fmla="*/ 381000 w 571500"/>
              <a:gd name="connsiteY1" fmla="*/ 0 h 571500"/>
              <a:gd name="connsiteX2" fmla="*/ 571500 w 571500"/>
              <a:gd name="connsiteY2" fmla="*/ 520700 h 571500"/>
              <a:gd name="connsiteX3" fmla="*/ 50800 w 571500"/>
              <a:gd name="connsiteY3" fmla="*/ 571500 h 571500"/>
              <a:gd name="connsiteX4" fmla="*/ 0 w 571500"/>
              <a:gd name="connsiteY4" fmla="*/ 88900 h 571500"/>
              <a:gd name="connsiteX0" fmla="*/ 0 w 571500"/>
              <a:gd name="connsiteY0" fmla="*/ 0 h 482600"/>
              <a:gd name="connsiteX1" fmla="*/ 315360 w 571500"/>
              <a:gd name="connsiteY1" fmla="*/ 205514 h 482600"/>
              <a:gd name="connsiteX2" fmla="*/ 571500 w 571500"/>
              <a:gd name="connsiteY2" fmla="*/ 431800 h 482600"/>
              <a:gd name="connsiteX3" fmla="*/ 50800 w 571500"/>
              <a:gd name="connsiteY3" fmla="*/ 482600 h 482600"/>
              <a:gd name="connsiteX4" fmla="*/ 0 w 571500"/>
              <a:gd name="connsiteY4" fmla="*/ 0 h 482600"/>
              <a:gd name="connsiteX0" fmla="*/ 167995 w 739495"/>
              <a:gd name="connsiteY0" fmla="*/ 0 h 431800"/>
              <a:gd name="connsiteX1" fmla="*/ 483355 w 739495"/>
              <a:gd name="connsiteY1" fmla="*/ 205514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  <a:gd name="connsiteX0" fmla="*/ 167995 w 739495"/>
              <a:gd name="connsiteY0" fmla="*/ 0 h 431800"/>
              <a:gd name="connsiteX1" fmla="*/ 643804 w 739495"/>
              <a:gd name="connsiteY1" fmla="*/ 125673 h 431800"/>
              <a:gd name="connsiteX2" fmla="*/ 739495 w 739495"/>
              <a:gd name="connsiteY2" fmla="*/ 431800 h 431800"/>
              <a:gd name="connsiteX3" fmla="*/ 0 w 739495"/>
              <a:gd name="connsiteY3" fmla="*/ 258048 h 431800"/>
              <a:gd name="connsiteX4" fmla="*/ 167995 w 739495"/>
              <a:gd name="connsiteY4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495" h="431800">
                <a:moveTo>
                  <a:pt x="167995" y="0"/>
                </a:moveTo>
                <a:lnTo>
                  <a:pt x="643804" y="125673"/>
                </a:lnTo>
                <a:lnTo>
                  <a:pt x="739495" y="431800"/>
                </a:lnTo>
                <a:lnTo>
                  <a:pt x="0" y="258048"/>
                </a:lnTo>
                <a:lnTo>
                  <a:pt x="1679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任意多边形 165"/>
          <p:cNvSpPr/>
          <p:nvPr/>
        </p:nvSpPr>
        <p:spPr>
          <a:xfrm>
            <a:off x="3281495" y="5814492"/>
            <a:ext cx="203200" cy="203200"/>
          </a:xfrm>
          <a:custGeom>
            <a:avLst/>
            <a:gdLst>
              <a:gd name="connsiteX0" fmla="*/ 76200 w 203200"/>
              <a:gd name="connsiteY0" fmla="*/ 0 h 203200"/>
              <a:gd name="connsiteX1" fmla="*/ 203200 w 203200"/>
              <a:gd name="connsiteY1" fmla="*/ 203200 h 203200"/>
              <a:gd name="connsiteX2" fmla="*/ 0 w 203200"/>
              <a:gd name="connsiteY2" fmla="*/ 203200 h 203200"/>
              <a:gd name="connsiteX3" fmla="*/ 25400 w 203200"/>
              <a:gd name="connsiteY3" fmla="*/ 50800 h 203200"/>
              <a:gd name="connsiteX4" fmla="*/ 76200 w 203200"/>
              <a:gd name="connsiteY4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" h="203200">
                <a:moveTo>
                  <a:pt x="76200" y="0"/>
                </a:moveTo>
                <a:lnTo>
                  <a:pt x="203200" y="203200"/>
                </a:lnTo>
                <a:lnTo>
                  <a:pt x="0" y="203200"/>
                </a:lnTo>
                <a:lnTo>
                  <a:pt x="25400" y="50800"/>
                </a:lnTo>
                <a:lnTo>
                  <a:pt x="7620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文本框 278"/>
          <p:cNvSpPr txBox="1"/>
          <p:nvPr/>
        </p:nvSpPr>
        <p:spPr>
          <a:xfrm>
            <a:off x="8843295" y="6102290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团支部风采大赛</a:t>
            </a:r>
            <a:endParaRPr lang="zh-CN" altLang="en-US" sz="2000" b="1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15" name="矩形 314"/>
          <p:cNvSpPr/>
          <p:nvPr/>
        </p:nvSpPr>
        <p:spPr>
          <a:xfrm>
            <a:off x="5684811" y="3140480"/>
            <a:ext cx="152050" cy="2098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89000" sy="8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97" name="班级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7380" y="2480380"/>
            <a:ext cx="1897240" cy="1897240"/>
          </a:xfrm>
          <a:prstGeom prst="rect">
            <a:avLst/>
          </a:prstGeom>
        </p:spPr>
      </p:pic>
      <p:sp>
        <p:nvSpPr>
          <p:cNvPr id="53" name="椭圆 52"/>
          <p:cNvSpPr/>
          <p:nvPr/>
        </p:nvSpPr>
        <p:spPr>
          <a:xfrm>
            <a:off x="5635792" y="2979000"/>
            <a:ext cx="920416" cy="900000"/>
          </a:xfrm>
          <a:prstGeom prst="ellipse">
            <a:avLst/>
          </a:prstGeom>
          <a:solidFill>
            <a:srgbClr val="004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20" name="班级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9276" y="2513973"/>
            <a:ext cx="1897240" cy="1897240"/>
          </a:xfrm>
          <a:prstGeom prst="rect">
            <a:avLst/>
          </a:prstGeom>
        </p:spPr>
      </p:pic>
      <p:sp>
        <p:nvSpPr>
          <p:cNvPr id="621" name="四"/>
          <p:cNvSpPr txBox="1"/>
          <p:nvPr/>
        </p:nvSpPr>
        <p:spPr>
          <a:xfrm>
            <a:off x="411959" y="851686"/>
            <a:ext cx="7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四</a:t>
            </a:r>
          </a:p>
        </p:txBody>
      </p:sp>
      <p:sp>
        <p:nvSpPr>
          <p:cNvPr id="622" name="进"/>
          <p:cNvSpPr txBox="1"/>
          <p:nvPr/>
        </p:nvSpPr>
        <p:spPr>
          <a:xfrm>
            <a:off x="1157913" y="867627"/>
            <a:ext cx="7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进</a:t>
            </a:r>
          </a:p>
        </p:txBody>
      </p:sp>
      <p:sp>
        <p:nvSpPr>
          <p:cNvPr id="623" name="四"/>
          <p:cNvSpPr txBox="1"/>
          <p:nvPr/>
        </p:nvSpPr>
        <p:spPr>
          <a:xfrm>
            <a:off x="1903867" y="843260"/>
            <a:ext cx="7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四</a:t>
            </a:r>
          </a:p>
        </p:txBody>
      </p:sp>
      <p:sp>
        <p:nvSpPr>
          <p:cNvPr id="624" name="行"/>
          <p:cNvSpPr txBox="1"/>
          <p:nvPr/>
        </p:nvSpPr>
        <p:spPr>
          <a:xfrm>
            <a:off x="2649821" y="859449"/>
            <a:ext cx="7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信</a:t>
            </a:r>
            <a:r>
              <a:rPr lang="en-US" altLang="zh-CN" sz="5400" b="1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\</a:t>
            </a:r>
            <a:endParaRPr lang="zh-CN" altLang="en-US" sz="5400" b="1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625" name="我"/>
          <p:cNvSpPr txBox="1"/>
          <p:nvPr/>
        </p:nvSpPr>
        <p:spPr>
          <a:xfrm>
            <a:off x="3395775" y="851686"/>
            <a:ext cx="7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我</a:t>
            </a:r>
          </a:p>
        </p:txBody>
      </p:sp>
      <p:sp>
        <p:nvSpPr>
          <p:cNvPr id="626" name="先"/>
          <p:cNvSpPr txBox="1"/>
          <p:nvPr/>
        </p:nvSpPr>
        <p:spPr>
          <a:xfrm>
            <a:off x="4141729" y="851686"/>
            <a:ext cx="7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先</a:t>
            </a:r>
            <a:endParaRPr lang="zh-CN" altLang="en-US" sz="5400" b="1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76" name="行"/>
          <p:cNvSpPr txBox="1"/>
          <p:nvPr/>
        </p:nvSpPr>
        <p:spPr>
          <a:xfrm>
            <a:off x="4887686" y="835980"/>
            <a:ext cx="873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行</a:t>
            </a:r>
            <a:endParaRPr lang="zh-CN" altLang="en-US" sz="5400" b="1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627" name="携"/>
          <p:cNvSpPr txBox="1"/>
          <p:nvPr/>
        </p:nvSpPr>
        <p:spPr>
          <a:xfrm>
            <a:off x="5924435" y="851686"/>
            <a:ext cx="880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携</a:t>
            </a:r>
            <a:endParaRPr lang="zh-CN" altLang="en-US" sz="5400" b="1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628" name="手"/>
          <p:cNvSpPr txBox="1"/>
          <p:nvPr/>
        </p:nvSpPr>
        <p:spPr>
          <a:xfrm>
            <a:off x="6672657" y="851686"/>
            <a:ext cx="880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手</a:t>
            </a:r>
            <a:endParaRPr lang="zh-CN" altLang="en-US" sz="5400" b="1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629" name="共"/>
          <p:cNvSpPr txBox="1"/>
          <p:nvPr/>
        </p:nvSpPr>
        <p:spPr>
          <a:xfrm>
            <a:off x="7420879" y="851686"/>
            <a:ext cx="880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共</a:t>
            </a:r>
          </a:p>
        </p:txBody>
      </p:sp>
      <p:sp>
        <p:nvSpPr>
          <p:cNvPr id="630" name="进"/>
          <p:cNvSpPr txBox="1"/>
          <p:nvPr/>
        </p:nvSpPr>
        <p:spPr>
          <a:xfrm>
            <a:off x="8169101" y="851686"/>
            <a:ext cx="880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进</a:t>
            </a:r>
          </a:p>
        </p:txBody>
      </p:sp>
      <p:sp>
        <p:nvSpPr>
          <p:cNvPr id="631" name="中"/>
          <p:cNvSpPr txBox="1"/>
          <p:nvPr/>
        </p:nvSpPr>
        <p:spPr>
          <a:xfrm>
            <a:off x="8917323" y="851686"/>
            <a:ext cx="880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中</a:t>
            </a:r>
            <a:endParaRPr lang="zh-CN" altLang="en-US" sz="5400" b="1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633" name="国"/>
          <p:cNvSpPr txBox="1"/>
          <p:nvPr/>
        </p:nvSpPr>
        <p:spPr>
          <a:xfrm>
            <a:off x="9665545" y="851686"/>
            <a:ext cx="880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国</a:t>
            </a:r>
            <a:endParaRPr lang="zh-CN" altLang="en-US" sz="5400" b="1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634" name="梦"/>
          <p:cNvSpPr txBox="1"/>
          <p:nvPr/>
        </p:nvSpPr>
        <p:spPr>
          <a:xfrm>
            <a:off x="10413768" y="851686"/>
            <a:ext cx="880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梦</a:t>
            </a:r>
            <a:endParaRPr lang="zh-CN" altLang="en-US" sz="5400" b="1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8" name="1"/>
          <p:cNvSpPr/>
          <p:nvPr/>
        </p:nvSpPr>
        <p:spPr>
          <a:xfrm>
            <a:off x="3929963" y="2820961"/>
            <a:ext cx="5934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spc="300" dirty="0" smtClean="0">
                <a:solidFill>
                  <a:srgbClr val="8B4B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1</a:t>
            </a:r>
            <a:endParaRPr lang="zh-CN" altLang="en-US" sz="54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71" name="4"/>
          <p:cNvSpPr/>
          <p:nvPr/>
        </p:nvSpPr>
        <p:spPr>
          <a:xfrm>
            <a:off x="4364314" y="2820961"/>
            <a:ext cx="5934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spc="300" dirty="0" smtClean="0">
                <a:solidFill>
                  <a:srgbClr val="8B4B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4</a:t>
            </a:r>
            <a:endParaRPr lang="zh-CN" altLang="en-US" sz="54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72" name="金"/>
          <p:cNvSpPr/>
          <p:nvPr/>
        </p:nvSpPr>
        <p:spPr>
          <a:xfrm>
            <a:off x="4798665" y="2820961"/>
            <a:ext cx="9188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300" dirty="0" smtClean="0">
                <a:solidFill>
                  <a:srgbClr val="CF6A0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金</a:t>
            </a:r>
            <a:endParaRPr lang="zh-CN" altLang="en-US" sz="54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73" name="融"/>
          <p:cNvSpPr/>
          <p:nvPr/>
        </p:nvSpPr>
        <p:spPr>
          <a:xfrm>
            <a:off x="5558425" y="2820961"/>
            <a:ext cx="9188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300" dirty="0" smtClean="0">
                <a:solidFill>
                  <a:srgbClr val="50B6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融</a:t>
            </a:r>
            <a:endParaRPr lang="zh-CN" altLang="en-US" sz="54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74" name="二"/>
          <p:cNvSpPr/>
          <p:nvPr/>
        </p:nvSpPr>
        <p:spPr>
          <a:xfrm>
            <a:off x="6318185" y="2820961"/>
            <a:ext cx="9188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300" dirty="0" smtClean="0">
                <a:solidFill>
                  <a:srgbClr val="E009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二</a:t>
            </a:r>
            <a:endParaRPr lang="zh-CN" altLang="en-US" sz="54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75" name="班"/>
          <p:cNvSpPr/>
          <p:nvPr/>
        </p:nvSpPr>
        <p:spPr>
          <a:xfrm>
            <a:off x="7077943" y="2820961"/>
            <a:ext cx="9188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3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班</a:t>
            </a:r>
            <a:endParaRPr lang="zh-CN" altLang="en-US" sz="54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20" name="任意多边形 319"/>
          <p:cNvSpPr/>
          <p:nvPr/>
        </p:nvSpPr>
        <p:spPr>
          <a:xfrm>
            <a:off x="4318252" y="1206544"/>
            <a:ext cx="965503" cy="367066"/>
          </a:xfrm>
          <a:custGeom>
            <a:avLst/>
            <a:gdLst/>
            <a:ahLst/>
            <a:cxnLst/>
            <a:rect l="l" t="t" r="r" b="b"/>
            <a:pathLst>
              <a:path w="2644255" h="728443">
                <a:moveTo>
                  <a:pt x="2385591" y="18945"/>
                </a:moveTo>
                <a:cubicBezTo>
                  <a:pt x="2421729" y="18464"/>
                  <a:pt x="2455757" y="25201"/>
                  <a:pt x="2487675" y="39157"/>
                </a:cubicBezTo>
                <a:cubicBezTo>
                  <a:pt x="2519594" y="53112"/>
                  <a:pt x="2547289" y="77173"/>
                  <a:pt x="2570761" y="111340"/>
                </a:cubicBezTo>
                <a:cubicBezTo>
                  <a:pt x="2595871" y="148921"/>
                  <a:pt x="2614420" y="192170"/>
                  <a:pt x="2626406" y="241087"/>
                </a:cubicBezTo>
                <a:cubicBezTo>
                  <a:pt x="2638393" y="290004"/>
                  <a:pt x="2644343" y="340108"/>
                  <a:pt x="2644255" y="391399"/>
                </a:cubicBezTo>
                <a:cubicBezTo>
                  <a:pt x="2643949" y="459058"/>
                  <a:pt x="2634587" y="522233"/>
                  <a:pt x="2616169" y="580926"/>
                </a:cubicBezTo>
                <a:cubicBezTo>
                  <a:pt x="2597751" y="639618"/>
                  <a:pt x="2572114" y="685914"/>
                  <a:pt x="2539257" y="719814"/>
                </a:cubicBezTo>
                <a:lnTo>
                  <a:pt x="2545936" y="728443"/>
                </a:lnTo>
                <a:lnTo>
                  <a:pt x="2223503" y="728443"/>
                </a:lnTo>
                <a:lnTo>
                  <a:pt x="2223503" y="677818"/>
                </a:lnTo>
                <a:lnTo>
                  <a:pt x="2356121" y="677818"/>
                </a:lnTo>
                <a:cubicBezTo>
                  <a:pt x="2372039" y="675888"/>
                  <a:pt x="2388090" y="673431"/>
                  <a:pt x="2404273" y="670447"/>
                </a:cubicBezTo>
                <a:cubicBezTo>
                  <a:pt x="2420455" y="667464"/>
                  <a:pt x="2435980" y="662901"/>
                  <a:pt x="2450847" y="656758"/>
                </a:cubicBezTo>
                <a:cubicBezTo>
                  <a:pt x="2477466" y="643332"/>
                  <a:pt x="2498429" y="611742"/>
                  <a:pt x="2513734" y="561987"/>
                </a:cubicBezTo>
                <a:cubicBezTo>
                  <a:pt x="2529039" y="512232"/>
                  <a:pt x="2536845" y="455370"/>
                  <a:pt x="2537153" y="391399"/>
                </a:cubicBezTo>
                <a:cubicBezTo>
                  <a:pt x="2537328" y="349674"/>
                  <a:pt x="2533293" y="309396"/>
                  <a:pt x="2525049" y="270566"/>
                </a:cubicBezTo>
                <a:cubicBezTo>
                  <a:pt x="2516804" y="231737"/>
                  <a:pt x="2503297" y="198304"/>
                  <a:pt x="2484527" y="170267"/>
                </a:cubicBezTo>
                <a:cubicBezTo>
                  <a:pt x="2472774" y="152761"/>
                  <a:pt x="2458389" y="140914"/>
                  <a:pt x="2441374" y="134727"/>
                </a:cubicBezTo>
                <a:cubicBezTo>
                  <a:pt x="2424358" y="128540"/>
                  <a:pt x="2405764" y="125644"/>
                  <a:pt x="2385591" y="126038"/>
                </a:cubicBezTo>
                <a:cubicBezTo>
                  <a:pt x="2359760" y="126477"/>
                  <a:pt x="2332483" y="130339"/>
                  <a:pt x="2303758" y="137623"/>
                </a:cubicBezTo>
                <a:cubicBezTo>
                  <a:pt x="2275033" y="144907"/>
                  <a:pt x="2248281" y="152980"/>
                  <a:pt x="2223503" y="161843"/>
                </a:cubicBezTo>
                <a:lnTo>
                  <a:pt x="2187719" y="60943"/>
                </a:lnTo>
                <a:cubicBezTo>
                  <a:pt x="2214382" y="51844"/>
                  <a:pt x="2244729" y="42744"/>
                  <a:pt x="2278761" y="33644"/>
                </a:cubicBezTo>
                <a:cubicBezTo>
                  <a:pt x="2312792" y="24545"/>
                  <a:pt x="2348402" y="19645"/>
                  <a:pt x="2385591" y="18945"/>
                </a:cubicBezTo>
                <a:close/>
                <a:moveTo>
                  <a:pt x="212551" y="18945"/>
                </a:moveTo>
                <a:cubicBezTo>
                  <a:pt x="280402" y="16176"/>
                  <a:pt x="336355" y="39563"/>
                  <a:pt x="380411" y="89107"/>
                </a:cubicBezTo>
                <a:cubicBezTo>
                  <a:pt x="424466" y="138651"/>
                  <a:pt x="447758" y="230969"/>
                  <a:pt x="450286" y="366061"/>
                </a:cubicBezTo>
                <a:cubicBezTo>
                  <a:pt x="449549" y="449490"/>
                  <a:pt x="432655" y="524235"/>
                  <a:pt x="399604" y="590294"/>
                </a:cubicBezTo>
                <a:lnTo>
                  <a:pt x="314037" y="728443"/>
                </a:lnTo>
                <a:lnTo>
                  <a:pt x="187835" y="728443"/>
                </a:lnTo>
                <a:lnTo>
                  <a:pt x="197802" y="713464"/>
                </a:lnTo>
                <a:cubicBezTo>
                  <a:pt x="239109" y="659906"/>
                  <a:pt x="273963" y="605953"/>
                  <a:pt x="302363" y="551606"/>
                </a:cubicBezTo>
                <a:cubicBezTo>
                  <a:pt x="330763" y="497258"/>
                  <a:pt x="345075" y="435410"/>
                  <a:pt x="345298" y="366061"/>
                </a:cubicBezTo>
                <a:cubicBezTo>
                  <a:pt x="343454" y="271227"/>
                  <a:pt x="330285" y="206659"/>
                  <a:pt x="305790" y="172358"/>
                </a:cubicBezTo>
                <a:cubicBezTo>
                  <a:pt x="281295" y="138057"/>
                  <a:pt x="250215" y="121916"/>
                  <a:pt x="212551" y="123933"/>
                </a:cubicBezTo>
                <a:cubicBezTo>
                  <a:pt x="186868" y="124284"/>
                  <a:pt x="158166" y="128319"/>
                  <a:pt x="126445" y="136039"/>
                </a:cubicBezTo>
                <a:cubicBezTo>
                  <a:pt x="94723" y="143758"/>
                  <a:pt x="62374" y="153057"/>
                  <a:pt x="29396" y="163935"/>
                </a:cubicBezTo>
                <a:lnTo>
                  <a:pt x="0" y="60941"/>
                </a:lnTo>
                <a:cubicBezTo>
                  <a:pt x="34825" y="50005"/>
                  <a:pt x="70221" y="40381"/>
                  <a:pt x="106185" y="32069"/>
                </a:cubicBezTo>
                <a:cubicBezTo>
                  <a:pt x="142149" y="23757"/>
                  <a:pt x="177605" y="19383"/>
                  <a:pt x="212551" y="18945"/>
                </a:cubicBezTo>
                <a:close/>
                <a:moveTo>
                  <a:pt x="926631" y="15325"/>
                </a:moveTo>
                <a:cubicBezTo>
                  <a:pt x="937601" y="15226"/>
                  <a:pt x="948965" y="15731"/>
                  <a:pt x="960724" y="16840"/>
                </a:cubicBezTo>
                <a:cubicBezTo>
                  <a:pt x="1042750" y="21244"/>
                  <a:pt x="1103953" y="54440"/>
                  <a:pt x="1144335" y="116428"/>
                </a:cubicBezTo>
                <a:cubicBezTo>
                  <a:pt x="1184716" y="178417"/>
                  <a:pt x="1204858" y="280575"/>
                  <a:pt x="1204761" y="422904"/>
                </a:cubicBezTo>
                <a:lnTo>
                  <a:pt x="1204761" y="728443"/>
                </a:lnTo>
                <a:lnTo>
                  <a:pt x="1099773" y="728443"/>
                </a:lnTo>
                <a:lnTo>
                  <a:pt x="1099773" y="422904"/>
                </a:lnTo>
                <a:cubicBezTo>
                  <a:pt x="1099641" y="316885"/>
                  <a:pt x="1087264" y="241000"/>
                  <a:pt x="1062641" y="195251"/>
                </a:cubicBezTo>
                <a:cubicBezTo>
                  <a:pt x="1038017" y="149501"/>
                  <a:pt x="1001938" y="125729"/>
                  <a:pt x="954403" y="123933"/>
                </a:cubicBezTo>
                <a:cubicBezTo>
                  <a:pt x="947468" y="123271"/>
                  <a:pt x="940764" y="123055"/>
                  <a:pt x="934290" y="123285"/>
                </a:cubicBezTo>
                <a:cubicBezTo>
                  <a:pt x="888971" y="124894"/>
                  <a:pt x="854944" y="148360"/>
                  <a:pt x="832207" y="193682"/>
                </a:cubicBezTo>
                <a:cubicBezTo>
                  <a:pt x="806223" y="245480"/>
                  <a:pt x="792880" y="332414"/>
                  <a:pt x="792178" y="454486"/>
                </a:cubicBezTo>
                <a:lnTo>
                  <a:pt x="791158" y="728443"/>
                </a:lnTo>
                <a:lnTo>
                  <a:pt x="687215" y="728443"/>
                </a:lnTo>
                <a:lnTo>
                  <a:pt x="688227" y="454486"/>
                </a:lnTo>
                <a:cubicBezTo>
                  <a:pt x="688656" y="290713"/>
                  <a:pt x="710662" y="174611"/>
                  <a:pt x="754245" y="106180"/>
                </a:cubicBezTo>
                <a:cubicBezTo>
                  <a:pt x="792381" y="46303"/>
                  <a:pt x="849843" y="16018"/>
                  <a:pt x="926631" y="15325"/>
                </a:cubicBezTo>
                <a:close/>
                <a:moveTo>
                  <a:pt x="1731893" y="0"/>
                </a:moveTo>
                <a:lnTo>
                  <a:pt x="1731893" y="728443"/>
                </a:lnTo>
                <a:lnTo>
                  <a:pt x="1626905" y="728443"/>
                </a:lnTo>
                <a:lnTo>
                  <a:pt x="1626905" y="185242"/>
                </a:lnTo>
                <a:lnTo>
                  <a:pt x="1555335" y="229448"/>
                </a:lnTo>
                <a:lnTo>
                  <a:pt x="1500604" y="1389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9" name="任意多边形 338"/>
          <p:cNvSpPr/>
          <p:nvPr/>
        </p:nvSpPr>
        <p:spPr>
          <a:xfrm>
            <a:off x="5506887" y="1167355"/>
            <a:ext cx="977778" cy="395423"/>
          </a:xfrm>
          <a:custGeom>
            <a:avLst/>
            <a:gdLst/>
            <a:ahLst/>
            <a:cxnLst/>
            <a:rect l="l" t="t" r="r" b="b"/>
            <a:pathLst>
              <a:path w="2677875" h="784719">
                <a:moveTo>
                  <a:pt x="2252922" y="0"/>
                </a:moveTo>
                <a:lnTo>
                  <a:pt x="2574592" y="0"/>
                </a:lnTo>
                <a:lnTo>
                  <a:pt x="2568676" y="8111"/>
                </a:lnTo>
                <a:cubicBezTo>
                  <a:pt x="2603546" y="40272"/>
                  <a:pt x="2630408" y="87866"/>
                  <a:pt x="2649263" y="150893"/>
                </a:cubicBezTo>
                <a:cubicBezTo>
                  <a:pt x="2668119" y="213920"/>
                  <a:pt x="2677656" y="282091"/>
                  <a:pt x="2677875" y="355407"/>
                </a:cubicBezTo>
                <a:cubicBezTo>
                  <a:pt x="2677962" y="414110"/>
                  <a:pt x="2672012" y="470970"/>
                  <a:pt x="2660025" y="525987"/>
                </a:cubicBezTo>
                <a:cubicBezTo>
                  <a:pt x="2648038" y="581004"/>
                  <a:pt x="2629490" y="629441"/>
                  <a:pt x="2604379" y="671296"/>
                </a:cubicBezTo>
                <a:cubicBezTo>
                  <a:pt x="2577624" y="711858"/>
                  <a:pt x="2545985" y="740999"/>
                  <a:pt x="2509462" y="758719"/>
                </a:cubicBezTo>
                <a:cubicBezTo>
                  <a:pt x="2472940" y="776438"/>
                  <a:pt x="2434439" y="785101"/>
                  <a:pt x="2393960" y="784707"/>
                </a:cubicBezTo>
                <a:cubicBezTo>
                  <a:pt x="2358832" y="784313"/>
                  <a:pt x="2324888" y="778801"/>
                  <a:pt x="2292129" y="768171"/>
                </a:cubicBezTo>
                <a:cubicBezTo>
                  <a:pt x="2259369" y="757540"/>
                  <a:pt x="2230162" y="744153"/>
                  <a:pt x="2204507" y="728011"/>
                </a:cubicBezTo>
                <a:lnTo>
                  <a:pt x="2263448" y="641813"/>
                </a:lnTo>
                <a:cubicBezTo>
                  <a:pt x="2279542" y="652518"/>
                  <a:pt x="2298926" y="661117"/>
                  <a:pt x="2321599" y="667611"/>
                </a:cubicBezTo>
                <a:cubicBezTo>
                  <a:pt x="2344272" y="674104"/>
                  <a:pt x="2368392" y="677438"/>
                  <a:pt x="2393960" y="677614"/>
                </a:cubicBezTo>
                <a:cubicBezTo>
                  <a:pt x="2417378" y="677701"/>
                  <a:pt x="2439481" y="672788"/>
                  <a:pt x="2460268" y="662872"/>
                </a:cubicBezTo>
                <a:cubicBezTo>
                  <a:pt x="2481055" y="652957"/>
                  <a:pt x="2498948" y="637513"/>
                  <a:pt x="2513946" y="616542"/>
                </a:cubicBezTo>
                <a:cubicBezTo>
                  <a:pt x="2532891" y="583154"/>
                  <a:pt x="2547100" y="543580"/>
                  <a:pt x="2556573" y="497820"/>
                </a:cubicBezTo>
                <a:cubicBezTo>
                  <a:pt x="2566045" y="452060"/>
                  <a:pt x="2570782" y="404590"/>
                  <a:pt x="2570782" y="355407"/>
                </a:cubicBezTo>
                <a:cubicBezTo>
                  <a:pt x="2570562" y="288939"/>
                  <a:pt x="2563633" y="229710"/>
                  <a:pt x="2549994" y="177720"/>
                </a:cubicBezTo>
                <a:cubicBezTo>
                  <a:pt x="2536356" y="125730"/>
                  <a:pt x="2517323" y="94404"/>
                  <a:pt x="2492896" y="83743"/>
                </a:cubicBezTo>
                <a:cubicBezTo>
                  <a:pt x="2464302" y="76768"/>
                  <a:pt x="2433604" y="72819"/>
                  <a:pt x="2400801" y="71896"/>
                </a:cubicBezTo>
                <a:cubicBezTo>
                  <a:pt x="2367998" y="70973"/>
                  <a:pt x="2334142" y="70709"/>
                  <a:pt x="2299233" y="71103"/>
                </a:cubicBezTo>
                <a:lnTo>
                  <a:pt x="2252922" y="71103"/>
                </a:lnTo>
                <a:close/>
                <a:moveTo>
                  <a:pt x="1656324" y="0"/>
                </a:moveTo>
                <a:lnTo>
                  <a:pt x="1761312" y="0"/>
                </a:lnTo>
                <a:lnTo>
                  <a:pt x="1761312" y="643933"/>
                </a:lnTo>
                <a:lnTo>
                  <a:pt x="1885509" y="643933"/>
                </a:lnTo>
                <a:lnTo>
                  <a:pt x="1885509" y="748921"/>
                </a:lnTo>
                <a:lnTo>
                  <a:pt x="1534233" y="748921"/>
                </a:lnTo>
                <a:lnTo>
                  <a:pt x="1534233" y="643933"/>
                </a:lnTo>
                <a:lnTo>
                  <a:pt x="1656324" y="643933"/>
                </a:lnTo>
                <a:close/>
                <a:moveTo>
                  <a:pt x="716696" y="0"/>
                </a:moveTo>
                <a:lnTo>
                  <a:pt x="820640" y="0"/>
                </a:lnTo>
                <a:lnTo>
                  <a:pt x="820543" y="25970"/>
                </a:lnTo>
                <a:cubicBezTo>
                  <a:pt x="819929" y="120892"/>
                  <a:pt x="819578" y="215287"/>
                  <a:pt x="819490" y="309156"/>
                </a:cubicBezTo>
                <a:cubicBezTo>
                  <a:pt x="818656" y="429826"/>
                  <a:pt x="829278" y="520098"/>
                  <a:pt x="851356" y="579973"/>
                </a:cubicBezTo>
                <a:cubicBezTo>
                  <a:pt x="873433" y="639847"/>
                  <a:pt x="911971" y="671693"/>
                  <a:pt x="966968" y="675509"/>
                </a:cubicBezTo>
                <a:cubicBezTo>
                  <a:pt x="1027188" y="680807"/>
                  <a:pt x="1069499" y="654924"/>
                  <a:pt x="1093903" y="597861"/>
                </a:cubicBezTo>
                <a:cubicBezTo>
                  <a:pt x="1118307" y="540798"/>
                  <a:pt x="1130070" y="445967"/>
                  <a:pt x="1129192" y="313367"/>
                </a:cubicBezTo>
                <a:lnTo>
                  <a:pt x="1129192" y="0"/>
                </a:lnTo>
                <a:lnTo>
                  <a:pt x="1234180" y="0"/>
                </a:lnTo>
                <a:lnTo>
                  <a:pt x="1234180" y="313367"/>
                </a:lnTo>
                <a:cubicBezTo>
                  <a:pt x="1236469" y="486618"/>
                  <a:pt x="1216673" y="610091"/>
                  <a:pt x="1174793" y="683787"/>
                </a:cubicBezTo>
                <a:cubicBezTo>
                  <a:pt x="1132913" y="757482"/>
                  <a:pt x="1061531" y="790420"/>
                  <a:pt x="960647" y="782602"/>
                </a:cubicBezTo>
                <a:cubicBezTo>
                  <a:pt x="867633" y="774738"/>
                  <a:pt x="802901" y="732155"/>
                  <a:pt x="766451" y="654854"/>
                </a:cubicBezTo>
                <a:cubicBezTo>
                  <a:pt x="730001" y="577553"/>
                  <a:pt x="713036" y="462320"/>
                  <a:pt x="715554" y="309156"/>
                </a:cubicBezTo>
                <a:cubicBezTo>
                  <a:pt x="715642" y="215287"/>
                  <a:pt x="715990" y="120892"/>
                  <a:pt x="716600" y="25970"/>
                </a:cubicBezTo>
                <a:close/>
                <a:moveTo>
                  <a:pt x="228359" y="0"/>
                </a:moveTo>
                <a:lnTo>
                  <a:pt x="353825" y="0"/>
                </a:lnTo>
                <a:lnTo>
                  <a:pt x="313611" y="64926"/>
                </a:lnTo>
                <a:cubicBezTo>
                  <a:pt x="262514" y="131204"/>
                  <a:pt x="215632" y="209194"/>
                  <a:pt x="172964" y="298896"/>
                </a:cubicBezTo>
                <a:cubicBezTo>
                  <a:pt x="130295" y="388598"/>
                  <a:pt x="107644" y="502908"/>
                  <a:pt x="105010" y="641826"/>
                </a:cubicBezTo>
                <a:cubicBezTo>
                  <a:pt x="104934" y="644852"/>
                  <a:pt x="104627" y="646694"/>
                  <a:pt x="104090" y="647352"/>
                </a:cubicBezTo>
                <a:cubicBezTo>
                  <a:pt x="103552" y="648010"/>
                  <a:pt x="103245" y="648274"/>
                  <a:pt x="103169" y="648142"/>
                </a:cubicBezTo>
                <a:cubicBezTo>
                  <a:pt x="103245" y="648142"/>
                  <a:pt x="103552" y="648668"/>
                  <a:pt x="104090" y="649721"/>
                </a:cubicBezTo>
                <a:cubicBezTo>
                  <a:pt x="104627" y="650774"/>
                  <a:pt x="104934" y="652353"/>
                  <a:pt x="105010" y="654458"/>
                </a:cubicBezTo>
                <a:lnTo>
                  <a:pt x="450308" y="654458"/>
                </a:lnTo>
                <a:lnTo>
                  <a:pt x="450308" y="759447"/>
                </a:lnTo>
                <a:lnTo>
                  <a:pt x="4222" y="759447"/>
                </a:lnTo>
                <a:cubicBezTo>
                  <a:pt x="2210" y="727776"/>
                  <a:pt x="985" y="703452"/>
                  <a:pt x="547" y="686476"/>
                </a:cubicBezTo>
                <a:cubicBezTo>
                  <a:pt x="110" y="669499"/>
                  <a:pt x="-65" y="654616"/>
                  <a:pt x="22" y="641826"/>
                </a:cubicBezTo>
                <a:cubicBezTo>
                  <a:pt x="2904" y="485670"/>
                  <a:pt x="27602" y="358464"/>
                  <a:pt x="74114" y="260208"/>
                </a:cubicBezTo>
                <a:cubicBezTo>
                  <a:pt x="120626" y="161953"/>
                  <a:pt x="171662" y="75804"/>
                  <a:pt x="227221" y="17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音乐一林海 - 远方的寂静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pic>
        <p:nvPicPr>
          <p:cNvPr id="4" name="远方的寂静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45465" y="577004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6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/>
    </mc:Choice>
    <mc:Fallback xmlns="">
      <p:transition spd="slow" advClick="0"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autoRev="1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utoRev="1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autoRev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2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2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25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" fill="hold"/>
                                            <p:tgtEl>
                                              <p:spTgt spid="85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25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25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25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autoRev="1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50" fill="hold"/>
                                            <p:tgtEl>
                                              <p:spTgt spid="88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25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5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25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autoRev="1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150" fill="hold"/>
                                            <p:tgtEl>
                                              <p:spTgt spid="94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25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autoRev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150" fill="hold"/>
                                            <p:tgtEl>
                                              <p:spTgt spid="97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25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25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4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8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1800000">
                                          <p:cBhvr>
                                            <p:cTn id="85" dur="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6" presetID="10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7" dur="25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2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2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25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250" fill="hold"/>
                                            <p:tgtEl>
                                              <p:spTgt spid="103"/>
                                            </p:tgtEl>
                                          </p:cBhvr>
                                          <p:by x="4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8" presetClass="emph" presetSubtype="0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animRot by="1800000">
                                          <p:cBhvr>
                                            <p:cTn id="97" dur="2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8" presetID="10" presetClass="exit" presetSubtype="0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" dur="25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53" presetClass="entr" presetSubtype="16" fill="hold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2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2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25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6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07" dur="250" fill="hold"/>
                                            <p:tgtEl>
                                              <p:spTgt spid="106"/>
                                            </p:tgtEl>
                                          </p:cBhvr>
                                          <p:by x="4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8" presetID="8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1800000">
                                          <p:cBhvr>
                                            <p:cTn id="109" dur="2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0" presetID="10" presetClass="exit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1" dur="25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25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25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25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animScale>
                                          <p:cBhvr>
                                            <p:cTn id="119" dur="250" fill="hold"/>
                                            <p:tgtEl>
                                              <p:spTgt spid="109"/>
                                            </p:tgtEl>
                                          </p:cBhvr>
                                          <p:by x="4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8" presetClass="emph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animRot by="1800000">
                                          <p:cBhvr>
                                            <p:cTn id="121" dur="25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2" presetID="10" presetClass="exit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3" dur="25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25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25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25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6" presetClass="emph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131" dur="250" fill="hold"/>
                                            <p:tgtEl>
                                              <p:spTgt spid="112"/>
                                            </p:tgtEl>
                                          </p:cBhvr>
                                          <p:by x="100000" y="4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2" presetID="8" presetClass="emph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Rot by="1800000">
                                          <p:cBhvr>
                                            <p:cTn id="133" dur="25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4" presetID="10" presetClass="exit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5" dur="25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9" dur="25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25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1" dur="25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43" dur="250" fill="hold"/>
                                            <p:tgtEl>
                                              <p:spTgt spid="115"/>
                                            </p:tgtEl>
                                          </p:cBhvr>
                                          <p:by x="4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4" presetID="8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45" dur="25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6" presetID="10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7" dur="25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9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25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25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25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6" presetClass="emph" presetSubtype="0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animScale>
                                          <p:cBhvr>
                                            <p:cTn id="155" dur="250" fill="hold"/>
                                            <p:tgtEl>
                                              <p:spTgt spid="118"/>
                                            </p:tgtEl>
                                          </p:cBhvr>
                                          <p:by x="4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6" presetID="8" presetClass="emph" presetSubtype="0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57" dur="25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8" presetID="10" presetClass="exit" presetSubtype="0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9" dur="25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1" presetID="53" presetClass="entr" presetSubtype="16" fill="hold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3" dur="25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25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25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6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67" dur="250" fill="hold"/>
                                            <p:tgtEl>
                                              <p:spTgt spid="121"/>
                                            </p:tgtEl>
                                          </p:cBhvr>
                                          <p:by x="4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8" presetID="8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69" dur="25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0" presetID="10" presetClass="exit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1" dur="25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2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2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25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250" fill="hold"/>
                                            <p:tgtEl>
                                              <p:spTgt spid="124"/>
                                            </p:tgtEl>
                                          </p:cBhvr>
                                          <p:by x="4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8" presetClass="emph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1" dur="2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2" presetID="10" presetClass="exit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3" dur="25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5" presetID="53" presetClass="entr" presetSubtype="16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7" dur="25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25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9" dur="25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6" presetClass="emph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191" dur="250" fill="hold"/>
                                            <p:tgtEl>
                                              <p:spTgt spid="127"/>
                                            </p:tgtEl>
                                          </p:cBhvr>
                                          <p:by x="100000" y="4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2" presetID="8" presetClass="emph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93" dur="25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4" presetID="10" presetClass="exit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5" dur="25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10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8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0" presetID="10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1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3" presetID="10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4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6" presetID="10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7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10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0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2" presetID="10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3" dur="25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5" presetID="10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6" dur="25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8" presetID="10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9" dur="25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1" presetID="10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2" dur="25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10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5" dur="25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7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9" dur="2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0" dur="2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1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1.66667E-6 -0.00023 C 0.17552 -0.02547 0.35273 -0.08357 0.52695 -0.07616 C 0.70104 -0.06875 0.87213 0.00416 1.04479 0.04444 " pathEditMode="relative" rAng="0" ptsTypes="AAA">
                                          <p:cBhvr>
                                            <p:cTn id="232" dur="2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24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3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4" dur="125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5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7" dur="2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8" dur="2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9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-8.33333E-7 -0.00093 C 0.17552 -0.02593 0.35469 0.05995 0.52865 0.06736 C 0.64961 0.07616 0.63828 0.05555 0.72435 0.05162 " pathEditMode="relative" rAng="0" ptsTypes="AAA">
                                          <p:cBhvr>
                                            <p:cTn id="240" dur="2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211" y="331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1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42" dur="1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3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5" dur="325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6" dur="325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7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4.16667E-7 -0.00046 C 0.17552 -0.02569 0.35469 0.06042 0.52891 0.06783 C 0.70286 0.07523 0.872 0.00394 1.04479 0.04421 " pathEditMode="relative" rAng="0" ptsTypes="AAA">
                                          <p:cBhvr>
                                            <p:cTn id="248" dur="325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240" y="31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9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50" dur="1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1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3" dur="4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4" dur="4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5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1.66667E-6 -0.00023 C 0.17539 -0.02546 0.3526 -0.08357 0.52695 -0.07616 C 0.70065 -0.06875 0.872 0.00417 1.04479 0.04444 " pathEditMode="relative" rAng="0" ptsTypes="AAA">
                                          <p:cBhvr>
                                            <p:cTn id="256" dur="4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24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7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58" dur="1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9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1" dur="3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3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3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2.70833E-6 -0.00069 C 0.17552 -0.02593 0.35468 0.06019 0.5289 0.06782 " pathEditMode="relative" rAng="0" ptsTypes="AA">
                                          <p:cBhvr>
                                            <p:cTn id="264" dur="3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445" y="31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5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66" dur="1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7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20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20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1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3.33333E-6 -0.0007 C 0.347 -0.02593 0.7013 0.06018 1.04583 0.06782 " pathEditMode="relative" rAng="0" ptsTypes="AA">
                                          <p:cBhvr>
                                            <p:cTn id="272" dur="20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292" y="31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3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74" dur="1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5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7" dur="4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8" dur="4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9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3.33333E-6 -0.0007 C 0.347 -0.02593 0.7013 0.06018 1.04583 0.06782 " pathEditMode="relative" rAng="0" ptsTypes="AA">
                                          <p:cBhvr>
                                            <p:cTn id="280" dur="4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292" y="31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1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2" dur="15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3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5" dur="40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6" dur="40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7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5E-6 -0.00069 L 0.69167 0.03681 " pathEditMode="relative" rAng="0" ptsTypes="AA">
                                          <p:cBhvr>
                                            <p:cTn id="288" dur="40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583" y="1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9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0" dur="1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1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3" dur="30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4" dur="30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5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-4.16667E-6 -0.00093 C 0.20079 -0.02593 0.40573 0.05995 0.60469 0.06736 C 0.7431 0.07615 0.73008 0.05555 0.82865 0.05162 " pathEditMode="relative" rAng="0" ptsTypes="AAA">
                                          <p:cBhvr>
                                            <p:cTn id="296" dur="30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432" y="3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7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8" dur="1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9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1" dur="40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2" dur="40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3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-2.5E-6 -0.00024 C 0.17539 -0.0257 0.35248 -0.0838 0.52696 -0.07639 " pathEditMode="relative" rAng="0" ptsTypes="AA">
                                          <p:cBhvr>
                                            <p:cTn id="304" dur="40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341" y="-3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5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6" dur="1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7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2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2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1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-1.66667E-6 -0.00023 C 0.19922 -0.02546 0.40052 -0.08356 0.59831 -0.07615 C 0.7961 -0.06875 0.99037 0.00417 1.18633 0.04445 " pathEditMode="relative" rAng="0" ptsTypes="AAA">
                                          <p:cBhvr>
                                            <p:cTn id="312" dur="2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31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3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14" dur="125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5" presetID="19" presetClass="entr" presetSubtype="10" repeatCount="indefinite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7" dur="2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8" dur="2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9" presetID="0" presetClass="path" presetSubtype="0" repeatCount="indefinite" fill="hold" grpId="2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8.33333E-7 -0.00093 C 0.18737 -0.02593 0.37865 0.05995 0.56445 0.06736 C 0.69362 0.07616 0.68151 0.05555 0.77344 0.05162 " pathEditMode="relative" rAng="0" ptsTypes="AAA">
                                          <p:cBhvr>
                                            <p:cTn id="320" dur="2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672" y="3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1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22" dur="1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23" presetID="19" presetClass="entr" presetSubtype="10" repeatCount="indefinite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5" dur="2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6" dur="2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7" presetID="0" presetClass="path" presetSubtype="0" repeatCount="indefinite" fill="hold" grpId="2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-4.16667E-6 -0.00093 C 0.20079 -0.02593 0.40573 0.05995 0.60469 0.06736 C 0.7431 0.07615 0.73008 0.05555 0.82865 0.05162 " pathEditMode="relative" rAng="0" ptsTypes="AAA">
                                          <p:cBhvr>
                                            <p:cTn id="328" dur="2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432" y="3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9" presetID="8" presetClass="emph" presetSubtype="0" repeatCount="indefinite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30" dur="1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1" presetID="19" presetClass="entr" presetSubtype="10" repeatCount="indefinite" fill="hold" grpId="1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3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3" dur="2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4" dur="2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5" presetID="0" presetClass="path" presetSubtype="0" repeatCount="indefinite" fill="hold" grpId="2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Motion origin="layout" path="M -4.16667E-6 -0.00093 C 0.22526 -0.02593 0.45521 0.05995 0.67839 0.06736 C 0.83373 0.07616 0.81914 0.05556 0.92969 0.05162 " pathEditMode="relative" rAng="0" ptsTypes="AAA">
                                          <p:cBhvr>
                                            <p:cTn id="336" dur="2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6484" y="3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7" presetID="8" presetClass="emph" presetSubtype="0" repeatCount="indefinite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38" dur="1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9" presetID="19" presetClass="entr" presetSubtype="10" repeatCount="indefinite" fill="hold" grpId="1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1" dur="2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2" dur="2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3" presetID="0" presetClass="path" presetSubtype="0" repeatCount="indefinite" fill="hold" grpId="2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Motion origin="layout" path="M -2.5E-6 -0.00092 C 0.22266 -0.02592 0.45013 0.05996 0.67084 0.06736 C 0.82435 0.07616 0.81003 0.05556 0.91927 0.05162 " pathEditMode="relative" rAng="0" ptsTypes="AAA">
                                          <p:cBhvr>
                                            <p:cTn id="344" dur="2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964" y="3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5" presetID="8" presetClass="emph" presetSubtype="0" repeatCount="indefinite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6" dur="1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47" presetID="19" presetClass="entr" presetSubtype="10" repeatCount="indefinite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9" dur="2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0" dur="2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1" presetID="0" presetClass="path" presetSubtype="0" repeatCount="indefinite" fill="hold" grpId="2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-3.33333E-6 -0.0007 L 0.8698 0.08889 " pathEditMode="relative" rAng="0" ptsTypes="AA">
                                          <p:cBhvr>
                                            <p:cTn id="352" dur="2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490" y="446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3" presetID="8" presetClass="emph" presetSubtype="0" repeatCount="indefinite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54" dur="1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5" presetID="19" presetClass="entr" presetSubtype="10" repeatCount="indefinite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7" dur="30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8" dur="30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9" presetID="0" presetClass="path" presetSubtype="0" repeatCount="indefinite" fill="hold" grpId="2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5E-6 -0.00069 L 0.69167 0.03681 " pathEditMode="relative" rAng="0" ptsTypes="AA">
                                          <p:cBhvr>
                                            <p:cTn id="360" dur="30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583" y="1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1" presetID="8" presetClass="emph" presetSubtype="0" repeatCount="indefinite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62" dur="1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63" presetID="19" presetClass="entr" presetSubtype="10" repeatCount="indefinite" fill="hold" grpId="1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5" dur="3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6" dur="3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7" presetID="0" presetClass="path" presetSubtype="0" repeatCount="indefinite" fill="hold" grpId="2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animMotion origin="layout" path="M -1.66667E-6 -0.00069 L 0.83959 0.05556 " pathEditMode="relative" rAng="0" ptsTypes="AA">
                                          <p:cBhvr>
                                            <p:cTn id="368" dur="3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979" y="28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9" presetID="8" presetClass="emph" presetSubtype="0" repeatCount="indefinite" fill="hold" grpId="0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70" dur="1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1" presetID="19" presetClass="entr" presetSubtype="10" repeatCount="indefinite" fill="hold" grpId="1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3" dur="20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4" dur="20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5" presetID="0" presetClass="path" presetSubtype="0" repeatCount="indefinite" fill="hold" grpId="2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Motion origin="layout" path="M 3.33333E-6 -0.00069 L 0.64896 0.05556 " pathEditMode="relative" rAng="0" ptsTypes="AA">
                                          <p:cBhvr>
                                            <p:cTn id="376" dur="20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2448" y="28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7" presetID="8" presetClass="emph" presetSubtype="0" repeatCount="indefinite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78" dur="1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9" presetID="19" presetClass="entr" presetSubtype="10" repeatCount="indefinite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1" dur="275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2" dur="275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3" presetID="0" presetClass="path" presetSubtype="0" repeatCount="indefinite" fill="hold" grpId="2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-2.70833E-6 -0.00092 C 0.26198 -0.02592 0.52943 0.05996 0.78933 0.06736 C 0.96992 0.07616 0.953 0.05556 1.08164 0.05162 " pathEditMode="relative" rAng="0" ptsTypes="AAA">
                                          <p:cBhvr>
                                            <p:cTn id="384" dur="275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4076" y="3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5" presetID="8" presetClass="emph" presetSubtype="0" repeatCount="indefinite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86" dur="1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7" presetID="19" presetClass="entr" presetSubtype="10" repeatCount="indefinite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9" dur="2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0" dur="2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1" presetID="0" presetClass="path" presetSubtype="0" repeatCount="indefinite" fill="hold" grpId="2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1.875E-6 -0.00023 C 0.19922 -0.02546 0.40052 -0.08357 0.59831 -0.07616 C 0.79609 -0.06875 0.99036 0.00416 1.18633 0.04444 " pathEditMode="relative" rAng="0" ptsTypes="AAA">
                                          <p:cBhvr>
                                            <p:cTn id="392" dur="2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31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3" presetID="8" presetClass="emph" presetSubtype="0" repeatCount="indefinite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94" dur="125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5" presetID="19" presetClass="entr" presetSubtype="10" repeatCount="indefinite" fill="hold" grpId="1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7" dur="2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8" dur="2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9" presetID="0" presetClass="path" presetSubtype="0" repeatCount="indefinite" fill="hold" grpId="2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Motion origin="layout" path="M 1.66667E-6 -0.00023 C 0.17552 -0.02547 0.35273 -0.08357 0.52695 -0.07616 C 0.70104 -0.06875 0.87213 0.00416 1.04479 0.04444 " pathEditMode="relative" rAng="0" ptsTypes="AAA">
                                          <p:cBhvr>
                                            <p:cTn id="400" dur="2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24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1" presetID="8" presetClass="emph" presetSubtype="0" repeatCount="indefinite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02" dur="125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3" presetID="19" presetClass="entr" presetSubtype="10" repeatCount="indefinite" fill="hold" grpId="1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4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5" dur="2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6" dur="2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7" presetID="0" presetClass="path" presetSubtype="0" repeatCount="indefinite" fill="hold" grpId="2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animMotion origin="layout" path="M 1.66667E-6 -0.00023 C 0.17552 -0.02547 0.35273 -0.08357 0.52695 -0.07616 C 0.70104 -0.06875 0.87213 0.00416 1.04479 0.04444 " pathEditMode="relative" rAng="0" ptsTypes="AAA">
                                          <p:cBhvr>
                                            <p:cTn id="408" dur="2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24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9" presetID="8" presetClass="emph" presetSubtype="0" repeatCount="indefinite" fill="hold" grpId="0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10" dur="125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1" presetID="19" presetClass="entr" presetSubtype="10" repeatCount="indefinite" fill="hold" grpId="1" nodeType="withEffect">
                                      <p:stCondLst>
                                        <p:cond delay="5750"/>
                                      </p:stCondLst>
                                      <p:childTnLst>
                                        <p:set>
                                          <p:cBhvr>
                                            <p:cTn id="4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3" dur="30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4" dur="30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5" presetID="0" presetClass="path" presetSubtype="0" repeatCount="indefinite" fill="hold" grpId="2" nodeType="withEffect">
                                      <p:stCondLst>
                                        <p:cond delay="5750"/>
                                      </p:stCondLst>
                                      <p:childTnLst>
                                        <p:animMotion origin="layout" path="M 1.66667E-6 -0.00023 C 0.17552 -0.02547 0.35273 -0.08357 0.52695 -0.07616 C 0.70104 -0.06875 0.87213 0.00416 1.04479 0.04444 " pathEditMode="relative" rAng="0" ptsTypes="AAA">
                                          <p:cBhvr>
                                            <p:cTn id="416" dur="30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24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7" presetID="8" presetClass="emph" presetSubtype="0" repeatCount="indefinite" fill="hold" grpId="0" nodeType="withEffect">
                                      <p:stCondLst>
                                        <p:cond delay="5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18" dur="125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9" presetID="19" presetClass="entr" presetSubtype="10" repeatCount="indefinite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1" dur="30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2" dur="30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3" presetID="0" presetClass="path" presetSubtype="0" repeatCount="indefinite" fill="hold" grpId="2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3.95833E-6 -0.0007 C 0.347 -0.02593 0.7013 0.06018 1.04583 0.06782 " pathEditMode="relative" rAng="0" ptsTypes="AA">
                                          <p:cBhvr>
                                            <p:cTn id="424" dur="30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292" y="31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5" presetID="8" presetClass="emph" presetSubtype="0" repeatCount="indefinite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26" dur="1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7" presetID="19" presetClass="entr" presetSubtype="10" repeatCount="indefinite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4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9" dur="225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0" dur="225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1" presetID="0" presetClass="path" presetSubtype="0" repeatCount="indefinite" fill="hold" grpId="2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1.25E-6 -0.00069 L 0.72943 0.04584 " pathEditMode="relative" rAng="0" ptsTypes="AA">
                                          <p:cBhvr>
                                            <p:cTn id="432" dur="225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471" y="23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3" presetID="8" presetClass="emph" presetSubtype="0" repeatCount="indefinite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34" dur="15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5" presetID="19" presetClass="entr" presetSubtype="10" repeatCount="indefinite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7" dur="30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8" dur="30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9" presetID="0" presetClass="path" presetSubtype="0" repeatCount="indefinite" fill="hold" grpId="2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5E-6 -0.00069 L 0.69167 0.03681 " pathEditMode="relative" rAng="0" ptsTypes="AA">
                                          <p:cBhvr>
                                            <p:cTn id="440" dur="30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583" y="1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1" presetID="8" presetClass="emph" presetSubtype="0" repeatCount="indefinite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42" dur="1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3" presetID="19" presetClass="entr" presetSubtype="10" repeatCount="indefinite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4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5" dur="30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6" dur="30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7" presetID="0" presetClass="path" presetSubtype="0" repeatCount="indefinite" fill="hold" grpId="2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5E-6 -0.00069 L 0.69167 0.03681 " pathEditMode="relative" rAng="0" ptsTypes="AA">
                                          <p:cBhvr>
                                            <p:cTn id="448" dur="30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583" y="1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9" presetID="8" presetClass="emph" presetSubtype="0" repeatCount="indefinite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50" dur="15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1" presetID="19" presetClass="entr" presetSubtype="10" repeatCount="indefinite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4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3" dur="20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4" dur="20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5" presetID="0" presetClass="path" presetSubtype="0" repeatCount="indefinite" fill="hold" grpId="2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-3.33333E-6 -0.0007 L 0.8698 0.08889 " pathEditMode="relative" rAng="0" ptsTypes="AA">
                                          <p:cBhvr>
                                            <p:cTn id="456" dur="20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490" y="446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7" presetID="8" presetClass="emph" presetSubtype="0" repeatCount="indefinite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58" dur="1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9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1" dur="30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2" dur="30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3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-4.16667E-6 -0.00093 C 0.20079 -0.02593 0.40573 0.05995 0.60469 0.06736 C 0.7431 0.07615 0.73008 0.05555 0.82865 0.05162 " pathEditMode="relative" rAng="0" ptsTypes="AAA">
                                          <p:cBhvr>
                                            <p:cTn id="464" dur="30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432" y="3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5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66" dur="1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7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9" dur="325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0" dur="325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1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4.58333E-6 -0.0007 C 0.17552 -0.02593 0.35468 0.06018 0.5289 0.06782 " pathEditMode="relative" rAng="0" ptsTypes="AA">
                                          <p:cBhvr>
                                            <p:cTn id="472" dur="325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445" y="31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3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74" dur="1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5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7" dur="2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8" dur="2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9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-4.375E-6 1.11111E-6 C 0.1754 -0.025 0.25586 0.04745 0.42995 0.05532 " pathEditMode="relative" rAng="0" ptsTypes="AA">
                                          <p:cBhvr>
                                            <p:cTn id="480" dur="2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49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1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82" dur="1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3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5" dur="325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6" dur="325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7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2.08333E-6 -0.00092 C 0.17552 -0.02592 0.35469 0.05996 0.52877 0.06759 " pathEditMode="relative" rAng="0" ptsTypes="AA">
                                          <p:cBhvr>
                                            <p:cTn id="488" dur="325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432" y="31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9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90" dur="1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1" presetID="19" presetClass="entr" presetSubtype="10" repeatCount="indefinite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4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3" dur="325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4" dur="325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5" presetID="0" presetClass="path" presetSubtype="0" repeatCount="indefinite" fill="hold" grpId="2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1.45833E-6 -4.07407E-6 C 0.18919 -0.01365 0.38034 -0.0449 0.56849 -0.04097 C 0.75599 -0.03703 0.94088 0.00255 1.12721 0.02431 " pathEditMode="relative" rAng="0" ptsTypes="AAA">
                                          <p:cBhvr>
                                            <p:cTn id="496" dur="325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354" y="-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7" presetID="8" presetClass="emph" presetSubtype="0" repeatCount="indefinite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98" dur="15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9" presetID="19" presetClass="entr" presetSubtype="10" repeatCount="indefinite" fill="hold" grpId="1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1" dur="20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2" dur="20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3" presetID="0" presetClass="path" presetSubtype="0" repeatCount="indefinite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Motion origin="layout" path="M -4.16667E-7 -3.7037E-6 L 0.86979 0.08959 " pathEditMode="relative" rAng="0" ptsTypes="AA">
                                          <p:cBhvr>
                                            <p:cTn id="504" dur="225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490" y="446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5" presetID="8" presetClass="emph" presetSubtype="0" repeatCount="indefinite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06" dur="1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7" presetID="19" presetClass="entr" presetSubtype="10" repeatCount="indefinite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5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9" dur="275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0" dur="275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1" presetID="0" presetClass="path" presetSubtype="0" repeatCount="indefinite" fill="hold" grpId="2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-2.70833E-6 -0.00092 C 0.26198 -0.02592 0.52943 0.05996 0.78933 0.06736 C 0.96992 0.07616 0.953 0.05556 1.08164 0.05162 " pathEditMode="relative" rAng="0" ptsTypes="AAA">
                                          <p:cBhvr>
                                            <p:cTn id="512" dur="275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4076" y="3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3" presetID="8" presetClass="emph" presetSubtype="0" repeatCount="indefinite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14" dur="1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5" presetID="19" presetClass="entr" presetSubtype="10" repeatCount="indefinite" fill="hold" grpId="1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7" dur="20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8" dur="20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9" presetID="0" presetClass="path" presetSubtype="0" repeatCount="indefinite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Motion origin="layout" path="M -4.16667E-7 -3.7037E-6 L 0.86979 0.08959 " pathEditMode="relative" rAng="0" ptsTypes="AA">
                                          <p:cBhvr>
                                            <p:cTn id="520" dur="225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490" y="446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1" presetID="8" presetClass="emph" presetSubtype="0" repeatCount="indefinite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22" dur="1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3" presetID="19" presetClass="entr" presetSubtype="10" repeatCount="indefinite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5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5" dur="2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6" dur="2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7" presetID="0" presetClass="path" presetSubtype="0" repeatCount="indefinite" fill="hold" grpId="2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-4.16667E-6 -0.00093 C 0.20079 -0.02593 0.40573 0.05995 0.60469 0.06736 C 0.7431 0.07615 0.73008 0.05555 0.82865 0.05162 " pathEditMode="relative" rAng="0" ptsTypes="AAA">
                                          <p:cBhvr>
                                            <p:cTn id="528" dur="2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432" y="3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9" presetID="8" presetClass="emph" presetSubtype="0" repeatCount="indefinite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30" dur="1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1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3" dur="325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4" dur="325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5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2.08333E-6 -0.00092 C 0.17552 -0.02592 0.35469 0.05996 0.52877 0.06759 " pathEditMode="relative" rAng="0" ptsTypes="AA">
                                          <p:cBhvr>
                                            <p:cTn id="536" dur="325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432" y="31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7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38" dur="1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9" presetID="19" presetClass="entr" presetSubtype="10" repeatCount="indefinite" fill="hold" grpId="1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5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1" dur="2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2" dur="2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3" presetID="0" presetClass="path" presetSubtype="0" repeatCount="indefinite" fill="hold" grpId="2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Motion origin="layout" path="M 3.33333E-6 -0.00069 L 0.64896 0.05556 " pathEditMode="relative" rAng="0" ptsTypes="AA">
                                          <p:cBhvr>
                                            <p:cTn id="544" dur="2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2448" y="28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5" presetID="8" presetClass="emph" presetSubtype="0" repeatCount="indefinite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46" dur="1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47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9" dur="40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0" dur="40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1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-2.5E-6 -0.00024 C 0.17539 -0.0257 0.35248 -0.0838 0.52696 -0.07639 " pathEditMode="relative" rAng="0" ptsTypes="AA">
                                          <p:cBhvr>
                                            <p:cTn id="552" dur="40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341" y="-3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3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54" dur="1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5" presetID="22" presetClass="entr" presetSubtype="4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7" dur="1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8" presetID="22" presetClass="exit" presetSubtype="4" fill="hold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559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1" presetID="22" presetClass="entr" presetSubtype="4" fill="hold" nodeType="withEffect">
                                      <p:stCondLst>
                                        <p:cond delay="4650"/>
                                      </p:stCondLst>
                                      <p:childTnLst>
                                        <p:set>
                                          <p:cBhvr>
                                            <p:cTn id="5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63" dur="10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4" presetID="22" presetClass="exit" presetSubtype="8" fill="hold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565" dur="25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7" presetID="22" presetClass="entr" presetSubtype="4" fill="hold" nodeType="withEffect">
                                      <p:stCondLst>
                                        <p:cond delay="4350"/>
                                      </p:stCondLst>
                                      <p:childTnLst>
                                        <p:set>
                                          <p:cBhvr>
                                            <p:cTn id="5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69" dur="100"/>
                                            <p:tgtEl>
                                              <p:spTgt spid="2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0" presetID="22" presetClass="exit" presetSubtype="4" fill="hold" nodeType="withEffect">
                                      <p:stCondLst>
                                        <p:cond delay="445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571" dur="250"/>
                                            <p:tgtEl>
                                              <p:spTgt spid="2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3" presetID="22" presetClass="entr" presetSubtype="8" fill="hold" nodeType="withEffect">
                                      <p:stCondLst>
                                        <p:cond delay="4950"/>
                                      </p:stCondLst>
                                      <p:childTnLst>
                                        <p:set>
                                          <p:cBhvr>
                                            <p:cTn id="5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5" dur="100"/>
                                            <p:tgtEl>
                                              <p:spTgt spid="2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6" presetID="22" presetClass="exit" presetSubtype="4" fill="hold" nodeType="withEffect">
                                      <p:stCondLst>
                                        <p:cond delay="505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577" dur="250"/>
                                            <p:tgtEl>
                                              <p:spTgt spid="2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9" presetID="22" presetClass="entr" presetSubtype="4" fill="hold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5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81" dur="10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2" presetID="22" presetClass="exit" presetSubtype="4" fill="hold" nodeType="withEffect">
                                      <p:stCondLst>
                                        <p:cond delay="485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583" dur="25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8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5" presetID="22" presetClass="entr" presetSubtype="4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5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87" dur="100"/>
                                            <p:tgtEl>
                                              <p:spTgt spid="2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8" presetID="22" presetClass="exit" presetSubtype="4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589" dur="250"/>
                                            <p:tgtEl>
                                              <p:spTgt spid="2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1" presetID="22" presetClass="entr" presetSubtype="4" fill="hold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5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93" dur="100"/>
                                            <p:tgtEl>
                                              <p:spTgt spid="2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4" presetID="22" presetClass="exit" presetSubtype="4" fill="hold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595" dur="250"/>
                                            <p:tgtEl>
                                              <p:spTgt spid="2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7" presetID="22" presetClass="entr" presetSubtype="4" fill="hold" nodeType="withEffect">
                                      <p:stCondLst>
                                        <p:cond delay="5350"/>
                                      </p:stCondLst>
                                      <p:childTnLst>
                                        <p:set>
                                          <p:cBhvr>
                                            <p:cTn id="5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99" dur="10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0" presetID="22" presetClass="exit" presetSubtype="4" fill="hold" nodeType="withEffect">
                                      <p:stCondLst>
                                        <p:cond delay="545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601" dur="25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3" presetID="6" presetClass="exit" presetSubtype="16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04" dur="250"/>
                                            <p:tgtEl>
                                              <p:spTgt spid="2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5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6" presetID="6" presetClass="exit" presetSubtype="16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07" dur="500"/>
                                            <p:tgtEl>
                                              <p:spTgt spid="2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9" presetID="6" presetClass="exit" presetSubtype="16" fill="hold" grpId="0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10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1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2" presetID="6" presetClass="exit" presetSubtype="16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13" dur="250"/>
                                            <p:tgtEl>
                                              <p:spTgt spid="2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5" presetID="6" presetClass="exit" presetSubtype="32" fill="hold" grpId="0" nodeType="withEffect">
                                      <p:stCondLst>
                                        <p:cond delay="575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616" dur="500"/>
                                            <p:tgtEl>
                                              <p:spTgt spid="2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8" presetID="6" presetClass="exit" presetSubtype="16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19" dur="250"/>
                                            <p:tgtEl>
                                              <p:spTgt spid="2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1" presetID="6" presetClass="exit" presetSubtype="16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22" dur="500"/>
                                            <p:tgtEl>
                                              <p:spTgt spid="2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4" presetID="6" presetClass="exit" presetSubtype="16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25" dur="250"/>
                                            <p:tgtEl>
                                              <p:spTgt spid="2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7" presetID="6" presetClass="exit" presetSubtype="16" fill="hold" grpId="0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28" dur="250"/>
                                            <p:tgtEl>
                                              <p:spTgt spid="2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0" presetID="6" presetClass="exit" presetSubtype="16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31" dur="350"/>
                                            <p:tgtEl>
                                              <p:spTgt spid="2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3" presetID="6" presetClass="exit" presetSubtype="16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34" dur="250"/>
                                            <p:tgtEl>
                                              <p:spTgt spid="2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5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6" presetID="6" presetClass="exit" presetSubtype="16" fill="hold" grpId="0" nodeType="withEffect">
                                      <p:stCondLst>
                                        <p:cond delay="66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37" dur="500"/>
                                            <p:tgtEl>
                                              <p:spTgt spid="2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9" presetID="6" presetClass="exit" presetSubtype="16" fill="hold" grpId="0" nodeType="withEffect">
                                      <p:stCondLst>
                                        <p:cond delay="645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40" dur="500"/>
                                            <p:tgtEl>
                                              <p:spTgt spid="2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2" presetID="6" presetClass="exit" presetSubtype="16" fill="hold" grpId="0" nodeType="withEffect">
                                      <p:stCondLst>
                                        <p:cond delay="67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43" dur="250"/>
                                            <p:tgtEl>
                                              <p:spTgt spid="2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5" presetID="6" presetClass="exit" presetSubtype="32" fill="hold" grpId="0" nodeType="withEffect">
                                      <p:stCondLst>
                                        <p:cond delay="645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646" dur="40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7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8" presetID="6" presetClass="exit" presetSubtype="16" fill="hold" grpId="0" nodeType="withEffect">
                                      <p:stCondLst>
                                        <p:cond delay="67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49" dur="25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1" presetID="6" presetClass="exit" presetSubtype="16" fill="hold" grpId="0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52" dur="250"/>
                                            <p:tgtEl>
                                              <p:spTgt spid="2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4" presetID="6" presetClass="exit" presetSubtype="16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55" dur="250"/>
                                            <p:tgtEl>
                                              <p:spTgt spid="2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7" presetID="6" presetClass="exit" presetSubtype="16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58" dur="5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0" presetID="6" presetClass="exit" presetSubtype="16" fill="hold" grpId="0" nodeType="withEffect">
                                      <p:stCondLst>
                                        <p:cond delay="63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61" dur="250"/>
                                            <p:tgtEl>
                                              <p:spTgt spid="2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3" presetID="6" presetClass="exit" presetSubtype="16" fill="hold" grpId="0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64" dur="40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5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6" presetID="6" presetClass="exit" presetSubtype="16" fill="hold" grpId="0" nodeType="withEffect">
                                      <p:stCondLst>
                                        <p:cond delay="675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67" dur="25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9" presetID="6" presetClass="exit" presetSubtype="16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70" dur="500"/>
                                            <p:tgtEl>
                                              <p:spTgt spid="2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2" presetID="6" presetClass="exit" presetSubtype="16" fill="hold" grpId="0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73" dur="250"/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7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5" presetID="6" presetClass="exit" presetSubtype="16" fill="hold" grpId="0" nodeType="withEffect">
                                      <p:stCondLst>
                                        <p:cond delay="62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76" dur="250"/>
                                            <p:tgtEl>
                                              <p:spTgt spid="24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7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8" presetID="6" presetClass="exit" presetSubtype="16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79" dur="300"/>
                                            <p:tgtEl>
                                              <p:spTgt spid="24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0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1" presetID="6" presetClass="exit" presetSubtype="16" fill="hold" grpId="0" nodeType="withEffect">
                                      <p:stCondLst>
                                        <p:cond delay="635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82" dur="300"/>
                                            <p:tgtEl>
                                              <p:spTgt spid="2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3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4" presetID="6" presetClass="exit" presetSubtype="16" fill="hold" grpId="0" nodeType="withEffect">
                                      <p:stCondLst>
                                        <p:cond delay="625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85" dur="4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6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7" presetID="6" presetClass="exit" presetSubtype="16" fill="hold" grpId="0" nodeType="withEffect">
                                      <p:stCondLst>
                                        <p:cond delay="665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88" dur="3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9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0" presetID="6" presetClass="exit" presetSubtype="16" fill="hold" grpId="0" nodeType="withEffect">
                                      <p:stCondLst>
                                        <p:cond delay="655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91" dur="500"/>
                                            <p:tgtEl>
                                              <p:spTgt spid="2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3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4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6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7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9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00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2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03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5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06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8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09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1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2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4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5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7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8" dur="5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0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1" dur="5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3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4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6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7" dur="5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9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0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2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3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5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6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8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9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1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2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4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5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7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8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0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1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3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4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6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7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9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0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2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3" dur="500"/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5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6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8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9" dur="5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1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2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4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5" dur="500"/>
                                            <p:tgtEl>
                                              <p:spTgt spid="1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7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8" dur="500"/>
                                            <p:tgtEl>
                                              <p:spTgt spid="1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0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81" dur="5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3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84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6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87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9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0" dur="5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2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3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5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6" dur="50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9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8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9" dur="50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1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02" dur="50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4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05" dur="500"/>
                                            <p:tgtEl>
                                              <p:spTgt spid="1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7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08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0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11" dur="50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3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14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6" presetID="2" presetClass="entr" presetSubtype="1" accel="18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818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19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0" presetID="45" presetClass="exit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1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2" dur="25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3" dur="25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2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5" presetID="45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7" dur="250"/>
                                            <p:tgtEl>
                                              <p:spTgt spid="59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8" dur="250" fill="hold"/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9" dur="250" fill="hold"/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0" presetID="15" presetClass="exit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31" dur="750"/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2" dur="750"/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3" dur="750"/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x+-0.0500*(ppt_x*0.9511+(1-ppt_y)*0.3090)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x+-0.1000*(ppt_x*0.8090+(1-ppt_y)*0.5878)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x+-0.1500*(ppt_x*0.5878+(1-ppt_y)*0.8090)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x+-0.2000*(ppt_x*0.3090+(1-ppt_y)*0.9511)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ppt_x+-0.2500*(ppt_x*-0.0000+(1-ppt_y)*1.0000)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x+-0.3000*(ppt_x*-0.3090+(1-ppt_y)*0.9511)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ppt_x+-0.3500*(ppt_x*-0.5878+(1-ppt_y)*0.8090)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x+-0.4000*(ppt_x*-0.8090+(1-ppt_y)*0.5878)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ppt_x+-0.4500*(ppt_x*-0.9511+(1-ppt_y)*0.3090)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-0.5000*(ppt_x*-1.0000+(1-ppt_y)*-0.0000)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ppt_x+-0.5500*(ppt_x*-0.9511+(1-ppt_y)*-0.3090)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x+-0.6000*(ppt_x*-0.8090+(1-ppt_y)*-0.5878)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ppt_x+-0.6500*(ppt_x*-0.5878+(1-ppt_y)*-0.8090)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x+-0.7000*(ppt_x*-0.3090+(1-ppt_y)*-0.9511)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ppt_x+-0.7500*(ppt_x*0.0000+(1-ppt_y)*-1.0000)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x+-0.8000*(ppt_x*0.3090+(1-ppt_y)*-0.9511)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ppt_x+-0.8500*(ppt_x*0.5878+(1-ppt_y)*-0.8090)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x+-0.9000*(ppt_x*0.8090+(1-ppt_y)*-0.5878)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ppt_x+-0.9500*(ppt_x*0.9511+(1-ppt_y)*-0.3090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-1.0000*(ppt_x*1.0000+(1-ppt_y)*0.0000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4" dur="750"/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-0.0500*(ppt_x*0.3090-(1-ppt_y)*0.9511)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-0.1000*(ppt_x*0.5878-(1-ppt_y)*0.8090)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-0.1500*(ppt_x*0.8090-(1-ppt_y)*0.5878)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-0.2000*(ppt_x*0.9511-(1-ppt_y)*0.3090)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ppt_y+-0.2500*(ppt_x*1.0000-(1-ppt_y)*-0.0000)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-0.3000*(ppt_x*0.9511-(1-ppt_y)*-0.3090)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ppt_y+-0.3500*(ppt_x*0.8090-(1-ppt_y)*-0.5878)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-0.4000*(ppt_x*0.5878-(1-ppt_y)*-0.8090)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ppt_y+-0.4500*(ppt_x*0.3090-(1-ppt_y)*-0.9511)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-0.5000*(ppt_x*-0.0000-(1-ppt_y)*-1.0000)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ppt_y+-0.5500*(ppt_x*-0.3090-(1-ppt_y)*-0.9511)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-0.6000*(ppt_x*-0.5878-(1-ppt_y)*-0.8090)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ppt_y+-0.6500*(ppt_x*-0.8090-(1-ppt_y)*-0.5878)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-0.7000*(ppt_x*-0.9511-(1-ppt_y)*-0.3090)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ppt_y+-0.7500*(ppt_x*-1.0000-(1-ppt_y)*0.0000)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-0.8000*(ppt_x*-0.9511-(1-ppt_y)*0.3090)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ppt_y+-0.8500*(ppt_x*-0.8090-(1-ppt_y)*0.5878)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-0.9000*(ppt_x*-0.5878-(1-ppt_y)*0.8090)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ppt_y+-0.9500*(ppt_x*-0.3090-(1-ppt_y)*0.9511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-1.0000*(ppt_x*0.0000-(1-ppt_y)*1.0000)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35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6" presetID="15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8" dur="1000" fill="hold"/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9" dur="1000" fill="hold"/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0" dur="1000" fill="hold"/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1" dur="1000" fill="hold"/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2" presetID="1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8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4" presetID="53" presetClass="entr" presetSubtype="16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8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8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9" presetID="34" presetClass="emph" presetSubtype="0" fill="hold" grpId="2" nodeType="withEffect">
                                      <p:stCondLst>
                                        <p:cond delay="3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-4.58333E-6 -3.7037E-6 L -4.58333E-6 -0.07222 " pathEditMode="relative" rAng="0" ptsTypes="AA">
                                          <p:cBhvr>
                                            <p:cTn id="850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851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852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853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854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5" presetID="1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8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7" presetID="53" presetClass="entr" presetSubtype="16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8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9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0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1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2" presetID="34" presetClass="emph" presetSubtype="0" fill="hold" grpId="2" nodeType="withEffect">
                                      <p:stCondLst>
                                        <p:cond delay="3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-1.66667E-6 -3.7037E-6 L -1.66667E-6 -0.07222 " pathEditMode="relative" rAng="0" ptsTypes="AA">
                                          <p:cBhvr>
                                            <p:cTn id="863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864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865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866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867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68" presetID="1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8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0" presetID="53" presetClass="entr" presetSubtype="16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8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2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3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4" dur="5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5" presetID="34" presetClass="emph" presetSubtype="0" fill="hold" grpId="2" nodeType="withEffect">
                                      <p:stCondLst>
                                        <p:cond delay="4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5.55112E-17 -3.7037E-6 L 5.55112E-17 -0.07222 " pathEditMode="relative" rAng="0" ptsTypes="AA">
                                          <p:cBhvr>
                                            <p:cTn id="876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877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878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879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880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81" presetID="1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8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3" presetID="53" presetClass="entr" presetSubtype="16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8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5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6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7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8" presetID="34" presetClass="emph" presetSubtype="0" fill="hold" grpId="2" nodeType="withEffect">
                                      <p:stCondLst>
                                        <p:cond delay="4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4.16667E-7 -3.7037E-6 L 4.16667E-7 -0.07222 " pathEditMode="relative" rAng="0" ptsTypes="AA">
                                          <p:cBhvr>
                                            <p:cTn id="889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890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891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892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893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4" presetID="1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8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6" presetID="53" presetClass="entr" presetSubtype="16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8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8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9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0" dur="500"/>
                                            <p:tgtEl>
                                              <p:spTgt spid="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1" presetID="34" presetClass="emph" presetSubtype="0" fill="hold" grpId="2" nodeType="withEffect">
                                      <p:stCondLst>
                                        <p:cond delay="4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6.25E-7 -3.7037E-6 L 6.25E-7 -0.07222 " pathEditMode="relative" rAng="0" ptsTypes="AA">
                                          <p:cBhvr>
                                            <p:cTn id="902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903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904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905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906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07" presetID="1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9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9" presetID="53" presetClass="entr" presetSubtype="16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9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1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2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3" dur="5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4" presetID="34" presetClass="emph" presetSubtype="0" fill="hold" grpId="2" nodeType="withEffect">
                                      <p:stCondLst>
                                        <p:cond delay="3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8.33333E-7 -3.7037E-6 L 8.33333E-7 -0.07222 " pathEditMode="relative" rAng="0" ptsTypes="AA">
                                          <p:cBhvr>
                                            <p:cTn id="915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916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917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918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919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20" presetID="22" presetClass="entr" presetSubtype="4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9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22" dur="500"/>
                                            <p:tgtEl>
                                              <p:spTgt spid="6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3" presetID="22" presetClass="entr" presetSubtype="8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9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5" dur="500"/>
                                            <p:tgtEl>
                                              <p:spTgt spid="6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6" presetID="22" presetClass="entr" presetSubtype="2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9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28" dur="500"/>
                                            <p:tgtEl>
                                              <p:spTgt spid="6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9" presetID="22" presetClass="entr" presetSubtype="1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9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31" dur="500"/>
                                            <p:tgtEl>
                                              <p:spTgt spid="6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2" presetID="22" presetClass="entr" presetSubtype="4" fill="hold" grpId="0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9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34" dur="500"/>
                                            <p:tgtEl>
                                              <p:spTgt spid="6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5" presetID="22" presetClass="entr" presetSubtype="8" fill="hold" grpId="0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9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7" dur="500"/>
                                            <p:tgtEl>
                                              <p:spTgt spid="6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8" presetID="22" presetClass="entr" presetSubtype="8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9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0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1" presetID="22" presetClass="entr" presetSubtype="8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9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3" dur="500"/>
                                            <p:tgtEl>
                                              <p:spTgt spid="6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4" presetID="22" presetClass="entr" presetSubtype="2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9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46" dur="500"/>
                                            <p:tgtEl>
                                              <p:spTgt spid="6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7" presetID="22" presetClass="entr" presetSubtype="1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9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49" dur="500"/>
                                            <p:tgtEl>
                                              <p:spTgt spid="6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0" presetID="22" presetClass="entr" presetSubtype="4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9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52" dur="500"/>
                                            <p:tgtEl>
                                              <p:spTgt spid="6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3" presetID="22" presetClass="entr" presetSubtype="8" fill="hold" grpId="0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9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5" dur="500"/>
                                            <p:tgtEl>
                                              <p:spTgt spid="6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6" presetID="22" presetClass="entr" presetSubtype="2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9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8" dur="500"/>
                                            <p:tgtEl>
                                              <p:spTgt spid="6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9" presetID="22" presetClass="entr" presetSubtype="2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9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61" dur="750"/>
                                            <p:tgtEl>
                                              <p:spTgt spid="6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2" presetID="25" presetClass="exit" presetSubtype="0" fill="hold" grpId="1" nodeType="withEffect">
                                      <p:stCondLst>
                                        <p:cond delay="7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6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6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7" dur="1000"/>
                                            <p:tgtEl>
                                              <p:spTgt spid="6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7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2" presetID="25" presetClass="exit" presetSubtype="0" fill="hold" grpId="1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7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7" dur="1000"/>
                                            <p:tgtEl>
                                              <p:spTgt spid="6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2" presetID="25" presetClass="exit" presetSubtype="0" fill="hold" grpId="1" nodeType="withEffect">
                                      <p:stCondLst>
                                        <p:cond delay="7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8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8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7" dur="1000"/>
                                            <p:tgtEl>
                                              <p:spTgt spid="6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9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2" presetID="25" presetClass="exit" presetSubtype="0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9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7" dur="1000"/>
                                            <p:tgtEl>
                                              <p:spTgt spid="6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0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2" presetID="25" presetClass="exit" presetSubtype="0" fill="hold" grpId="1" nodeType="withEffect">
                                      <p:stCondLst>
                                        <p:cond delay="8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0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0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7" dur="1000"/>
                                            <p:tgtEl>
                                              <p:spTgt spid="6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1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2" presetID="25" presetClass="exit" presetSubtype="0" fill="hold" grpId="1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1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1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7" dur="1000"/>
                                            <p:tgtEl>
                                              <p:spTgt spid="6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2" presetID="25" presetClass="exit" presetSubtype="0" fill="hold" grpId="1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2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7" dur="1000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3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2" presetID="25" presetClass="exit" presetSubtype="0" fill="hold" grpId="1" nodeType="withEffect">
                                      <p:stCondLst>
                                        <p:cond delay="7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3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3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7" dur="1000"/>
                                            <p:tgtEl>
                                              <p:spTgt spid="6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4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2" presetID="25" presetClass="exit" presetSubtype="0" fill="hold" grpId="1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4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7" dur="1000"/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5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2" presetID="25" presetClass="exit" presetSubtype="0" fill="hold" grpId="1" nodeType="withEffect">
                                      <p:stCondLst>
                                        <p:cond delay="7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5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7" dur="1000"/>
                                            <p:tgtEl>
                                              <p:spTgt spid="6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2" presetID="25" presetClass="exit" presetSubtype="0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6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7" dur="1000"/>
                                            <p:tgtEl>
                                              <p:spTgt spid="6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7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2" presetID="25" presetClass="exit" presetSubtype="0" fill="hold" grpId="1" nodeType="withEffect">
                                      <p:stCondLst>
                                        <p:cond delay="8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7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7" dur="1000"/>
                                            <p:tgtEl>
                                              <p:spTgt spid="6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8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2" presetID="25" presetClass="exit" presetSubtype="0" fill="hold" grpId="1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8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7" dur="1000"/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9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2" presetID="25" presetClass="exit" presetSubtype="0" fill="hold" grpId="1" nodeType="withEffect">
                                      <p:stCondLst>
                                        <p:cond delay="8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9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7" dur="1000"/>
                                            <p:tgtEl>
                                              <p:spTgt spid="6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0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2" presetID="25" presetClass="exit" presetSubtype="0" fill="hold" grpId="3" nodeType="withEffect">
                                      <p:stCondLst>
                                        <p:cond delay="72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10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0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7" dur="1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2" presetID="25" presetClass="exit" presetSubtype="0" fill="hold" grpId="3" nodeType="withEffect">
                                      <p:stCondLst>
                                        <p:cond delay="7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11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1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7" dur="1000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2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2" presetID="25" presetClass="exit" presetSubtype="0" fill="hold" grpId="3" nodeType="withEffect">
                                      <p:stCondLst>
                                        <p:cond delay="77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12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2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7" dur="1000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3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2" presetID="25" presetClass="exit" presetSubtype="0" fill="hold" grpId="3" nodeType="withEffect">
                                      <p:stCondLst>
                                        <p:cond delay="8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13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3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7" dur="1000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4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2" presetID="25" presetClass="exit" presetSubtype="0" fill="hold" grpId="3" nodeType="withEffect">
                                      <p:stCondLst>
                                        <p:cond delay="82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14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4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7" dur="1000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5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2" presetID="25" presetClass="exit" presetSubtype="0" fill="hold" grpId="3" nodeType="withEffect">
                                      <p:stCondLst>
                                        <p:cond delay="8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15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5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7" dur="1000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6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2" presetID="25" presetClass="exit" presetSubtype="0" fill="hold" grpId="0" nodeType="withEffect" nodePh="1">
                                      <p:stCondLst>
                                        <p:cond delay="8750"/>
                                      </p:stCondLst>
                                      <p:endCondLst>
                                        <p:cond evt="begin" delay="0">
                                          <p:tn val="1162"/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116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6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7" dur="1000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7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2" presetID="25" presetClass="exit" presetSubtype="0" fill="hold" nodeType="withEffect">
                                      <p:stCondLst>
                                        <p:cond delay="8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73" dur="125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74" dur="625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5" dur="625" decel="50000">
                                              <p:stCondLst>
                                                <p:cond delay="625"/>
                                              </p:stCondLst>
                                            </p:cTn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6" dur="625" accel="50000">
                                              <p:stCondLst>
                                                <p:cond delay="625"/>
                                              </p:stCondLst>
                                            </p:cTn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7" dur="1250"/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8" dur="625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9" dur="625" decel="50000">
                                              <p:stCondLst>
                                                <p:cond delay="625"/>
                                              </p:stCondLst>
                                            </p:cTn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0" dur="625" accel="50000">
                                              <p:stCondLst>
                                                <p:cond delay="625"/>
                                              </p:stCondLst>
                                            </p:cTn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81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82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4" dur="500" fill="hold"/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5" dur="500" fill="hold"/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1186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  <p:audio>
                  <p:cMediaNode vol="80000" numSld="999" showWhenStopped="0">
                    <p:cTn id="118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58" grpId="0" animBg="1"/>
          <p:bldP spid="224" grpId="0" animBg="1"/>
          <p:bldP spid="225" grpId="0" animBg="1"/>
          <p:bldP spid="226" grpId="0" animBg="1"/>
          <p:bldP spid="227" grpId="0" animBg="1"/>
          <p:bldP spid="228" grpId="0" animBg="1"/>
          <p:bldP spid="229" grpId="0" animBg="1"/>
          <p:bldP spid="230" grpId="0" animBg="1"/>
          <p:bldP spid="231" grpId="0" animBg="1"/>
          <p:bldP spid="232" grpId="0" animBg="1"/>
          <p:bldP spid="233" grpId="0" animBg="1"/>
          <p:bldP spid="234" grpId="0" animBg="1"/>
          <p:bldP spid="235" grpId="0" animBg="1"/>
          <p:bldP spid="236" grpId="0" animBg="1"/>
          <p:bldP spid="237" grpId="0" animBg="1"/>
          <p:bldP spid="238" grpId="0" animBg="1"/>
          <p:bldP spid="239" grpId="0" animBg="1"/>
          <p:bldP spid="240" grpId="0" animBg="1"/>
          <p:bldP spid="241" grpId="0" animBg="1"/>
          <p:bldP spid="242" grpId="0" animBg="1"/>
          <p:bldP spid="243" grpId="0" animBg="1"/>
          <p:bldP spid="244" grpId="0" animBg="1"/>
          <p:bldP spid="245" grpId="0" animBg="1"/>
          <p:bldP spid="246" grpId="0" animBg="1"/>
          <p:bldP spid="247" grpId="0" animBg="1"/>
          <p:bldP spid="248" grpId="0" animBg="1"/>
          <p:bldP spid="249" grpId="0" animBg="1"/>
          <p:bldP spid="250" grpId="0" animBg="1"/>
          <p:bldP spid="251" grpId="0" animBg="1"/>
          <p:bldP spid="252" grpId="0" animBg="1"/>
          <p:bldP spid="131" grpId="0" animBg="1"/>
          <p:bldP spid="131" grpId="1" animBg="1"/>
          <p:bldP spid="131" grpId="2" animBg="1"/>
          <p:bldP spid="131" grpId="3" animBg="1"/>
          <p:bldP spid="134" grpId="0" animBg="1"/>
          <p:bldP spid="134" grpId="1" animBg="1"/>
          <p:bldP spid="134" grpId="2" animBg="1"/>
          <p:bldP spid="134" grpId="3" animBg="1"/>
          <p:bldP spid="137" grpId="0" animBg="1"/>
          <p:bldP spid="137" grpId="1" animBg="1"/>
          <p:bldP spid="137" grpId="2" animBg="1"/>
          <p:bldP spid="137" grpId="3" animBg="1"/>
          <p:bldP spid="139" grpId="0" animBg="1"/>
          <p:bldP spid="139" grpId="1" animBg="1"/>
          <p:bldP spid="139" grpId="2" animBg="1"/>
          <p:bldP spid="139" grpId="3" animBg="1"/>
          <p:bldP spid="142" grpId="0" animBg="1"/>
          <p:bldP spid="142" grpId="1" animBg="1"/>
          <p:bldP spid="142" grpId="2" animBg="1"/>
          <p:bldP spid="142" grpId="3" animBg="1"/>
          <p:bldP spid="146" grpId="0" animBg="1"/>
          <p:bldP spid="146" grpId="1" animBg="1"/>
          <p:bldP spid="146" grpId="2" animBg="1"/>
          <p:bldP spid="146" grpId="3" animBg="1"/>
          <p:bldP spid="148" grpId="0" animBg="1"/>
          <p:bldP spid="148" grpId="1" animBg="1"/>
          <p:bldP spid="148" grpId="2" animBg="1"/>
          <p:bldP spid="148" grpId="3" animBg="1"/>
          <p:bldP spid="156" grpId="0" animBg="1"/>
          <p:bldP spid="156" grpId="1" animBg="1"/>
          <p:bldP spid="156" grpId="2" animBg="1"/>
          <p:bldP spid="156" grpId="3" animBg="1"/>
          <p:bldP spid="157" grpId="0" animBg="1"/>
          <p:bldP spid="157" grpId="1" animBg="1"/>
          <p:bldP spid="157" grpId="2" animBg="1"/>
          <p:bldP spid="157" grpId="3" animBg="1"/>
          <p:bldP spid="159" grpId="0" animBg="1"/>
          <p:bldP spid="159" grpId="1" animBg="1"/>
          <p:bldP spid="159" grpId="2" animBg="1"/>
          <p:bldP spid="159" grpId="3" animBg="1"/>
          <p:bldP spid="160" grpId="0" animBg="1"/>
          <p:bldP spid="160" grpId="1" animBg="1"/>
          <p:bldP spid="160" grpId="2" animBg="1"/>
          <p:bldP spid="160" grpId="3" animBg="1"/>
          <p:bldP spid="161" grpId="0" animBg="1"/>
          <p:bldP spid="161" grpId="1" animBg="1"/>
          <p:bldP spid="161" grpId="2" animBg="1"/>
          <p:bldP spid="161" grpId="3" animBg="1"/>
          <p:bldP spid="162" grpId="0" animBg="1"/>
          <p:bldP spid="162" grpId="1" animBg="1"/>
          <p:bldP spid="162" grpId="2" animBg="1"/>
          <p:bldP spid="162" grpId="3" animBg="1"/>
          <p:bldP spid="167" grpId="0" animBg="1"/>
          <p:bldP spid="167" grpId="1" animBg="1"/>
          <p:bldP spid="167" grpId="2" animBg="1"/>
          <p:bldP spid="167" grpId="3" animBg="1"/>
          <p:bldP spid="168" grpId="0" animBg="1"/>
          <p:bldP spid="168" grpId="1" animBg="1"/>
          <p:bldP spid="168" grpId="2" animBg="1"/>
          <p:bldP spid="168" grpId="3" animBg="1"/>
          <p:bldP spid="169" grpId="0" animBg="1"/>
          <p:bldP spid="169" grpId="1" animBg="1"/>
          <p:bldP spid="169" grpId="2" animBg="1"/>
          <p:bldP spid="169" grpId="3" animBg="1"/>
          <p:bldP spid="170" grpId="0" animBg="1"/>
          <p:bldP spid="170" grpId="1" animBg="1"/>
          <p:bldP spid="170" grpId="2" animBg="1"/>
          <p:bldP spid="170" grpId="3" animBg="1"/>
          <p:bldP spid="130" grpId="0" animBg="1"/>
          <p:bldP spid="130" grpId="1" animBg="1"/>
          <p:bldP spid="130" grpId="2" animBg="1"/>
          <p:bldP spid="130" grpId="3" animBg="1"/>
          <p:bldP spid="132" grpId="0" animBg="1"/>
          <p:bldP spid="132" grpId="1" animBg="1"/>
          <p:bldP spid="132" grpId="2" animBg="1"/>
          <p:bldP spid="132" grpId="3" animBg="1"/>
          <p:bldP spid="133" grpId="0" animBg="1"/>
          <p:bldP spid="133" grpId="1" animBg="1"/>
          <p:bldP spid="133" grpId="2" animBg="1"/>
          <p:bldP spid="133" grpId="3" animBg="1"/>
          <p:bldP spid="135" grpId="0" animBg="1"/>
          <p:bldP spid="135" grpId="1" animBg="1"/>
          <p:bldP spid="135" grpId="2" animBg="1"/>
          <p:bldP spid="135" grpId="3" animBg="1"/>
          <p:bldP spid="136" grpId="0" animBg="1"/>
          <p:bldP spid="136" grpId="1" animBg="1"/>
          <p:bldP spid="136" grpId="2" animBg="1"/>
          <p:bldP spid="136" grpId="3" animBg="1"/>
          <p:bldP spid="138" grpId="0" animBg="1"/>
          <p:bldP spid="138" grpId="1" animBg="1"/>
          <p:bldP spid="138" grpId="2" animBg="1"/>
          <p:bldP spid="138" grpId="3" animBg="1"/>
          <p:bldP spid="140" grpId="0" animBg="1"/>
          <p:bldP spid="140" grpId="1" animBg="1"/>
          <p:bldP spid="140" grpId="2" animBg="1"/>
          <p:bldP spid="140" grpId="3" animBg="1"/>
          <p:bldP spid="141" grpId="0" animBg="1"/>
          <p:bldP spid="141" grpId="1" animBg="1"/>
          <p:bldP spid="141" grpId="2" animBg="1"/>
          <p:bldP spid="141" grpId="3" animBg="1"/>
          <p:bldP spid="143" grpId="0" animBg="1"/>
          <p:bldP spid="143" grpId="1" animBg="1"/>
          <p:bldP spid="143" grpId="2" animBg="1"/>
          <p:bldP spid="143" grpId="3" animBg="1"/>
          <p:bldP spid="144" grpId="0" animBg="1"/>
          <p:bldP spid="144" grpId="1" animBg="1"/>
          <p:bldP spid="144" grpId="2" animBg="1"/>
          <p:bldP spid="144" grpId="3" animBg="1"/>
          <p:bldP spid="145" grpId="0" animBg="1"/>
          <p:bldP spid="145" grpId="1" animBg="1"/>
          <p:bldP spid="145" grpId="2" animBg="1"/>
          <p:bldP spid="145" grpId="3" animBg="1"/>
          <p:bldP spid="147" grpId="0" animBg="1"/>
          <p:bldP spid="147" grpId="1" animBg="1"/>
          <p:bldP spid="147" grpId="2" animBg="1"/>
          <p:bldP spid="147" grpId="3" animBg="1"/>
          <p:bldP spid="149" grpId="0" animBg="1"/>
          <p:bldP spid="149" grpId="1" animBg="1"/>
          <p:bldP spid="149" grpId="2" animBg="1"/>
          <p:bldP spid="149" grpId="3" animBg="1"/>
          <p:bldP spid="150" grpId="0" animBg="1"/>
          <p:bldP spid="150" grpId="1" animBg="1"/>
          <p:bldP spid="150" grpId="2" animBg="1"/>
          <p:bldP spid="150" grpId="3" animBg="1"/>
          <p:bldP spid="151" grpId="0" animBg="1"/>
          <p:bldP spid="151" grpId="1" animBg="1"/>
          <p:bldP spid="151" grpId="2" animBg="1"/>
          <p:bldP spid="151" grpId="3" animBg="1"/>
          <p:bldP spid="152" grpId="0" animBg="1"/>
          <p:bldP spid="152" grpId="1" animBg="1"/>
          <p:bldP spid="152" grpId="2" animBg="1"/>
          <p:bldP spid="152" grpId="3" animBg="1"/>
          <p:bldP spid="153" grpId="0" animBg="1"/>
          <p:bldP spid="153" grpId="1" animBg="1"/>
          <p:bldP spid="153" grpId="2" animBg="1"/>
          <p:bldP spid="153" grpId="3" animBg="1"/>
          <p:bldP spid="154" grpId="0" animBg="1"/>
          <p:bldP spid="154" grpId="1" animBg="1"/>
          <p:bldP spid="154" grpId="2" animBg="1"/>
          <p:bldP spid="154" grpId="3" animBg="1"/>
          <p:bldP spid="155" grpId="0" animBg="1"/>
          <p:bldP spid="155" grpId="1" animBg="1"/>
          <p:bldP spid="155" grpId="2" animBg="1"/>
          <p:bldP spid="155" grpId="3" animBg="1"/>
          <p:bldP spid="158" grpId="0" animBg="1"/>
          <p:bldP spid="158" grpId="1" animBg="1"/>
          <p:bldP spid="158" grpId="2" animBg="1"/>
          <p:bldP spid="158" grpId="3" animBg="1"/>
          <p:bldP spid="163" grpId="0" animBg="1"/>
          <p:bldP spid="163" grpId="1" animBg="1"/>
          <p:bldP spid="163" grpId="2" animBg="1"/>
          <p:bldP spid="163" grpId="3" animBg="1"/>
          <p:bldP spid="164" grpId="0" animBg="1"/>
          <p:bldP spid="164" grpId="1" animBg="1"/>
          <p:bldP spid="164" grpId="2" animBg="1"/>
          <p:bldP spid="164" grpId="3" animBg="1"/>
          <p:bldP spid="165" grpId="0" animBg="1"/>
          <p:bldP spid="165" grpId="1" animBg="1"/>
          <p:bldP spid="165" grpId="2" animBg="1"/>
          <p:bldP spid="165" grpId="3" animBg="1"/>
          <p:bldP spid="166" grpId="0" animBg="1"/>
          <p:bldP spid="166" grpId="1" animBg="1"/>
          <p:bldP spid="166" grpId="2" animBg="1"/>
          <p:bldP spid="166" grpId="3" animBg="1"/>
          <p:bldP spid="279" grpId="0"/>
          <p:bldP spid="315" grpId="0"/>
          <p:bldP spid="53" grpId="0" animBg="1"/>
          <p:bldP spid="53" grpId="1" animBg="1"/>
          <p:bldP spid="621" grpId="0"/>
          <p:bldP spid="621" grpId="1"/>
          <p:bldP spid="622" grpId="0"/>
          <p:bldP spid="622" grpId="1"/>
          <p:bldP spid="623" grpId="0"/>
          <p:bldP spid="623" grpId="1"/>
          <p:bldP spid="624" grpId="0"/>
          <p:bldP spid="624" grpId="1"/>
          <p:bldP spid="625" grpId="0"/>
          <p:bldP spid="625" grpId="1"/>
          <p:bldP spid="626" grpId="0"/>
          <p:bldP spid="626" grpId="1"/>
          <p:bldP spid="176" grpId="0"/>
          <p:bldP spid="176" grpId="1"/>
          <p:bldP spid="627" grpId="0"/>
          <p:bldP spid="627" grpId="1"/>
          <p:bldP spid="628" grpId="0"/>
          <p:bldP spid="628" grpId="1"/>
          <p:bldP spid="629" grpId="0"/>
          <p:bldP spid="629" grpId="1"/>
          <p:bldP spid="630" grpId="0"/>
          <p:bldP spid="630" grpId="1"/>
          <p:bldP spid="631" grpId="0"/>
          <p:bldP spid="631" grpId="1"/>
          <p:bldP spid="633" grpId="0"/>
          <p:bldP spid="633" grpId="1"/>
          <p:bldP spid="634" grpId="0"/>
          <p:bldP spid="634" grpId="1"/>
          <p:bldP spid="38" grpId="0"/>
          <p:bldP spid="38" grpId="1"/>
          <p:bldP spid="38" grpId="2"/>
          <p:bldP spid="38" grpId="3"/>
          <p:bldP spid="171" grpId="0"/>
          <p:bldP spid="171" grpId="1"/>
          <p:bldP spid="171" grpId="2"/>
          <p:bldP spid="171" grpId="3"/>
          <p:bldP spid="172" grpId="0"/>
          <p:bldP spid="172" grpId="1"/>
          <p:bldP spid="172" grpId="2"/>
          <p:bldP spid="172" grpId="3"/>
          <p:bldP spid="173" grpId="0"/>
          <p:bldP spid="173" grpId="1"/>
          <p:bldP spid="173" grpId="2"/>
          <p:bldP spid="173" grpId="3"/>
          <p:bldP spid="174" grpId="0"/>
          <p:bldP spid="174" grpId="1"/>
          <p:bldP spid="174" grpId="2"/>
          <p:bldP spid="174" grpId="3"/>
          <p:bldP spid="175" grpId="0"/>
          <p:bldP spid="175" grpId="1"/>
          <p:bldP spid="175" grpId="2"/>
          <p:bldP spid="175" grpId="3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5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autoRev="1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5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utoRev="1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autoRev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2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2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25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50" fill="hold"/>
                                            <p:tgtEl>
                                              <p:spTgt spid="85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25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25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25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autoRev="1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50" fill="hold"/>
                                            <p:tgtEl>
                                              <p:spTgt spid="88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25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5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25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autoRev="1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150" fill="hold"/>
                                            <p:tgtEl>
                                              <p:spTgt spid="94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25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25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autoRev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150" fill="hold"/>
                                            <p:tgtEl>
                                              <p:spTgt spid="97"/>
                                            </p:tgtEl>
                                          </p:cBhvr>
                                          <p:by x="105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25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25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4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8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1800000">
                                          <p:cBhvr>
                                            <p:cTn id="85" dur="2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6" presetID="10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7" dur="25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2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2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25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250" fill="hold"/>
                                            <p:tgtEl>
                                              <p:spTgt spid="103"/>
                                            </p:tgtEl>
                                          </p:cBhvr>
                                          <p:by x="4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8" presetClass="emph" presetSubtype="0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animRot by="1800000">
                                          <p:cBhvr>
                                            <p:cTn id="97" dur="2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8" presetID="10" presetClass="exit" presetSubtype="0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" dur="25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53" presetClass="entr" presetSubtype="16" fill="hold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2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2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25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6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07" dur="250" fill="hold"/>
                                            <p:tgtEl>
                                              <p:spTgt spid="106"/>
                                            </p:tgtEl>
                                          </p:cBhvr>
                                          <p:by x="4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8" presetID="8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1800000">
                                          <p:cBhvr>
                                            <p:cTn id="109" dur="2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0" presetID="10" presetClass="exit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1" dur="25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25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25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25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animScale>
                                          <p:cBhvr>
                                            <p:cTn id="119" dur="250" fill="hold"/>
                                            <p:tgtEl>
                                              <p:spTgt spid="109"/>
                                            </p:tgtEl>
                                          </p:cBhvr>
                                          <p:by x="4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8" presetClass="emph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animRot by="1800000">
                                          <p:cBhvr>
                                            <p:cTn id="121" dur="25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2" presetID="10" presetClass="exit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3" dur="25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25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25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25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6" presetClass="emph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131" dur="250" fill="hold"/>
                                            <p:tgtEl>
                                              <p:spTgt spid="112"/>
                                            </p:tgtEl>
                                          </p:cBhvr>
                                          <p:by x="100000" y="4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2" presetID="8" presetClass="emph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Rot by="1800000">
                                          <p:cBhvr>
                                            <p:cTn id="133" dur="25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4" presetID="10" presetClass="exit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5" dur="25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9" dur="25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25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1" dur="25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43" dur="250" fill="hold"/>
                                            <p:tgtEl>
                                              <p:spTgt spid="115"/>
                                            </p:tgtEl>
                                          </p:cBhvr>
                                          <p:by x="4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4" presetID="8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45" dur="25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6" presetID="10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7" dur="25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9" presetID="53" presetClass="entr" presetSubtype="1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25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25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25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6" presetClass="emph" presetSubtype="0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animScale>
                                          <p:cBhvr>
                                            <p:cTn id="155" dur="250" fill="hold"/>
                                            <p:tgtEl>
                                              <p:spTgt spid="118"/>
                                            </p:tgtEl>
                                          </p:cBhvr>
                                          <p:by x="4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6" presetID="8" presetClass="emph" presetSubtype="0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57" dur="25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8" presetID="10" presetClass="exit" presetSubtype="0" fill="hold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9" dur="25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1" presetID="53" presetClass="entr" presetSubtype="16" fill="hold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3" dur="25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25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25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6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167" dur="250" fill="hold"/>
                                            <p:tgtEl>
                                              <p:spTgt spid="121"/>
                                            </p:tgtEl>
                                          </p:cBhvr>
                                          <p:by x="4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8" presetID="8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69" dur="25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0" presetID="10" presetClass="exit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1" dur="25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2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2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25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250" fill="hold"/>
                                            <p:tgtEl>
                                              <p:spTgt spid="124"/>
                                            </p:tgtEl>
                                          </p:cBhvr>
                                          <p:by x="4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8" presetClass="emph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81" dur="25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2" presetID="10" presetClass="exit" presetSubtype="0" fill="hold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3" dur="25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5" presetID="53" presetClass="entr" presetSubtype="16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7" dur="25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25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9" dur="25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6" presetClass="emph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191" dur="250" fill="hold"/>
                                            <p:tgtEl>
                                              <p:spTgt spid="127"/>
                                            </p:tgtEl>
                                          </p:cBhvr>
                                          <p:by x="100000" y="4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2" presetID="8" presetClass="emph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Rot by="-1800000">
                                          <p:cBhvr>
                                            <p:cTn id="193" dur="25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4" presetID="10" presetClass="exit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5" dur="25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10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8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0" presetID="10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1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3" presetID="10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4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6" presetID="10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7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10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0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2" presetID="10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3" dur="25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5" presetID="10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6" dur="25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8" presetID="10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9" dur="25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1" presetID="10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2" dur="25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10" presetClass="exit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5" dur="25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7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9" dur="2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0" dur="2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1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1.66667E-6 -0.00023 C 0.17552 -0.02547 0.35273 -0.08357 0.52695 -0.07616 C 0.70104 -0.06875 0.87213 0.00416 1.04479 0.04444 " pathEditMode="relative" rAng="0" ptsTypes="AAA">
                                          <p:cBhvr>
                                            <p:cTn id="232" dur="2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24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3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4" dur="125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5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7" dur="2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8" dur="2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9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-8.33333E-7 -0.00093 C 0.17552 -0.02593 0.35469 0.05995 0.52865 0.06736 C 0.64961 0.07616 0.63828 0.05555 0.72435 0.05162 " pathEditMode="relative" rAng="0" ptsTypes="AAA">
                                          <p:cBhvr>
                                            <p:cTn id="240" dur="2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211" y="331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1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42" dur="1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3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5" dur="325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6" dur="325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7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4.16667E-7 -0.00046 C 0.17552 -0.02569 0.35469 0.06042 0.52891 0.06783 C 0.70286 0.07523 0.872 0.00394 1.04479 0.04421 " pathEditMode="relative" rAng="0" ptsTypes="AAA">
                                          <p:cBhvr>
                                            <p:cTn id="248" dur="325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240" y="31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9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50" dur="1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1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3" dur="4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4" dur="4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5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1.66667E-6 -0.00023 C 0.17539 -0.02546 0.3526 -0.08357 0.52695 -0.07616 C 0.70065 -0.06875 0.872 0.00417 1.04479 0.04444 " pathEditMode="relative" rAng="0" ptsTypes="AAA">
                                          <p:cBhvr>
                                            <p:cTn id="256" dur="40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24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7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58" dur="1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9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1" dur="3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3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3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2.70833E-6 -0.00069 C 0.17552 -0.02593 0.35468 0.06019 0.5289 0.06782 " pathEditMode="relative" rAng="0" ptsTypes="AA">
                                          <p:cBhvr>
                                            <p:cTn id="264" dur="325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445" y="31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5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66" dur="1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67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20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20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1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3.33333E-6 -0.0007 C 0.347 -0.02593 0.7013 0.06018 1.04583 0.06782 " pathEditMode="relative" rAng="0" ptsTypes="AA">
                                          <p:cBhvr>
                                            <p:cTn id="272" dur="20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292" y="31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3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74" dur="1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5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7" dur="4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8" dur="4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9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3.33333E-6 -0.0007 C 0.347 -0.02593 0.7013 0.06018 1.04583 0.06782 " pathEditMode="relative" rAng="0" ptsTypes="AA">
                                          <p:cBhvr>
                                            <p:cTn id="280" dur="4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292" y="31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1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2" dur="15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3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5" dur="40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6" dur="40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7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5E-6 -0.00069 L 0.69167 0.03681 " pathEditMode="relative" rAng="0" ptsTypes="AA">
                                          <p:cBhvr>
                                            <p:cTn id="288" dur="40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583" y="1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9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0" dur="1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1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3" dur="30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4" dur="30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5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-4.16667E-6 -0.00093 C 0.20079 -0.02593 0.40573 0.05995 0.60469 0.06736 C 0.7431 0.07615 0.73008 0.05555 0.82865 0.05162 " pathEditMode="relative" rAng="0" ptsTypes="AAA">
                                          <p:cBhvr>
                                            <p:cTn id="296" dur="30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432" y="3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7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8" dur="1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9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1" dur="40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2" dur="40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3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-2.5E-6 -0.00024 C 0.17539 -0.0257 0.35248 -0.0838 0.52696 -0.07639 " pathEditMode="relative" rAng="0" ptsTypes="AA">
                                          <p:cBhvr>
                                            <p:cTn id="304" dur="40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341" y="-3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5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6" dur="1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7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2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2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1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-1.66667E-6 -0.00023 C 0.19922 -0.02546 0.40052 -0.08356 0.59831 -0.07615 C 0.7961 -0.06875 0.99037 0.00417 1.18633 0.04445 " pathEditMode="relative" rAng="0" ptsTypes="AAA">
                                          <p:cBhvr>
                                            <p:cTn id="312" dur="2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31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3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14" dur="125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5" presetID="19" presetClass="entr" presetSubtype="10" repeatCount="indefinite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7" dur="2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8" dur="2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9" presetID="0" presetClass="path" presetSubtype="0" repeatCount="indefinite" fill="hold" grpId="2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8.33333E-7 -0.00093 C 0.18737 -0.02593 0.37865 0.05995 0.56445 0.06736 C 0.69362 0.07616 0.68151 0.05555 0.77344 0.05162 " pathEditMode="relative" rAng="0" ptsTypes="AAA">
                                          <p:cBhvr>
                                            <p:cTn id="320" dur="2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672" y="3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1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22" dur="1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23" presetID="19" presetClass="entr" presetSubtype="10" repeatCount="indefinite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5" dur="2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6" dur="2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7" presetID="0" presetClass="path" presetSubtype="0" repeatCount="indefinite" fill="hold" grpId="2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-4.16667E-6 -0.00093 C 0.20079 -0.02593 0.40573 0.05995 0.60469 0.06736 C 0.7431 0.07615 0.73008 0.05555 0.82865 0.05162 " pathEditMode="relative" rAng="0" ptsTypes="AAA">
                                          <p:cBhvr>
                                            <p:cTn id="328" dur="2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432" y="3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9" presetID="8" presetClass="emph" presetSubtype="0" repeatCount="indefinite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30" dur="1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1" presetID="19" presetClass="entr" presetSubtype="10" repeatCount="indefinite" fill="hold" grpId="1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3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3" dur="2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4" dur="2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5" presetID="0" presetClass="path" presetSubtype="0" repeatCount="indefinite" fill="hold" grpId="2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Motion origin="layout" path="M -4.16667E-6 -0.00093 C 0.22526 -0.02593 0.45521 0.05995 0.67839 0.06736 C 0.83373 0.07616 0.81914 0.05556 0.92969 0.05162 " pathEditMode="relative" rAng="0" ptsTypes="AAA">
                                          <p:cBhvr>
                                            <p:cTn id="336" dur="2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6484" y="3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7" presetID="8" presetClass="emph" presetSubtype="0" repeatCount="indefinite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38" dur="1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9" presetID="19" presetClass="entr" presetSubtype="10" repeatCount="indefinite" fill="hold" grpId="1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1" dur="2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2" dur="2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3" presetID="0" presetClass="path" presetSubtype="0" repeatCount="indefinite" fill="hold" grpId="2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Motion origin="layout" path="M -2.5E-6 -0.00092 C 0.22266 -0.02592 0.45013 0.05996 0.67084 0.06736 C 0.82435 0.07616 0.81003 0.05556 0.91927 0.05162 " pathEditMode="relative" rAng="0" ptsTypes="AAA">
                                          <p:cBhvr>
                                            <p:cTn id="344" dur="2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964" y="3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5" presetID="8" presetClass="emph" presetSubtype="0" repeatCount="indefinite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6" dur="1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47" presetID="19" presetClass="entr" presetSubtype="10" repeatCount="indefinite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9" dur="2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0" dur="2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1" presetID="0" presetClass="path" presetSubtype="0" repeatCount="indefinite" fill="hold" grpId="2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-3.33333E-6 -0.0007 L 0.8698 0.08889 " pathEditMode="relative" rAng="0" ptsTypes="AA">
                                          <p:cBhvr>
                                            <p:cTn id="352" dur="20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490" y="446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3" presetID="8" presetClass="emph" presetSubtype="0" repeatCount="indefinite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54" dur="1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5" presetID="19" presetClass="entr" presetSubtype="10" repeatCount="indefinite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7" dur="30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8" dur="30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9" presetID="0" presetClass="path" presetSubtype="0" repeatCount="indefinite" fill="hold" grpId="2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5E-6 -0.00069 L 0.69167 0.03681 " pathEditMode="relative" rAng="0" ptsTypes="AA">
                                          <p:cBhvr>
                                            <p:cTn id="360" dur="30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583" y="1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1" presetID="8" presetClass="emph" presetSubtype="0" repeatCount="indefinite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62" dur="1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63" presetID="19" presetClass="entr" presetSubtype="10" repeatCount="indefinite" fill="hold" grpId="1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5" dur="3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6" dur="3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7" presetID="0" presetClass="path" presetSubtype="0" repeatCount="indefinite" fill="hold" grpId="2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animMotion origin="layout" path="M -1.66667E-6 -0.00069 L 0.83959 0.05556 " pathEditMode="relative" rAng="0" ptsTypes="AA">
                                          <p:cBhvr>
                                            <p:cTn id="368" dur="3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979" y="28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9" presetID="8" presetClass="emph" presetSubtype="0" repeatCount="indefinite" fill="hold" grpId="0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70" dur="1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1" presetID="19" presetClass="entr" presetSubtype="10" repeatCount="indefinite" fill="hold" grpId="1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3" dur="20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4" dur="20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5" presetID="0" presetClass="path" presetSubtype="0" repeatCount="indefinite" fill="hold" grpId="2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Motion origin="layout" path="M 3.33333E-6 -0.00069 L 0.64896 0.05556 " pathEditMode="relative" rAng="0" ptsTypes="AA">
                                          <p:cBhvr>
                                            <p:cTn id="376" dur="20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2448" y="28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7" presetID="8" presetClass="emph" presetSubtype="0" repeatCount="indefinite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78" dur="1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9" presetID="19" presetClass="entr" presetSubtype="10" repeatCount="indefinite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1" dur="275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2" dur="275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3" presetID="0" presetClass="path" presetSubtype="0" repeatCount="indefinite" fill="hold" grpId="2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-2.70833E-6 -0.00092 C 0.26198 -0.02592 0.52943 0.05996 0.78933 0.06736 C 0.96992 0.07616 0.953 0.05556 1.08164 0.05162 " pathEditMode="relative" rAng="0" ptsTypes="AAA">
                                          <p:cBhvr>
                                            <p:cTn id="384" dur="275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4076" y="3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5" presetID="8" presetClass="emph" presetSubtype="0" repeatCount="indefinite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86" dur="1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7" presetID="19" presetClass="entr" presetSubtype="10" repeatCount="indefinite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3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9" dur="2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0" dur="2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1" presetID="0" presetClass="path" presetSubtype="0" repeatCount="indefinite" fill="hold" grpId="2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1.875E-6 -0.00023 C 0.19922 -0.02546 0.40052 -0.08357 0.59831 -0.07616 C 0.79609 -0.06875 0.99036 0.00416 1.18633 0.04444 " pathEditMode="relative" rAng="0" ptsTypes="AAA">
                                          <p:cBhvr>
                                            <p:cTn id="392" dur="2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31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3" presetID="8" presetClass="emph" presetSubtype="0" repeatCount="indefinite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94" dur="125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5" presetID="19" presetClass="entr" presetSubtype="10" repeatCount="indefinite" fill="hold" grpId="1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7" dur="2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8" dur="2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9" presetID="0" presetClass="path" presetSubtype="0" repeatCount="indefinite" fill="hold" grpId="2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Motion origin="layout" path="M 1.66667E-6 -0.00023 C 0.17552 -0.02547 0.35273 -0.08357 0.52695 -0.07616 C 0.70104 -0.06875 0.87213 0.00416 1.04479 0.04444 " pathEditMode="relative" rAng="0" ptsTypes="AAA">
                                          <p:cBhvr>
                                            <p:cTn id="400" dur="2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24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1" presetID="8" presetClass="emph" presetSubtype="0" repeatCount="indefinite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02" dur="125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3" presetID="19" presetClass="entr" presetSubtype="10" repeatCount="indefinite" fill="hold" grpId="1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4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5" dur="2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6" dur="2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7" presetID="0" presetClass="path" presetSubtype="0" repeatCount="indefinite" fill="hold" grpId="2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animMotion origin="layout" path="M 1.66667E-6 -0.00023 C 0.17552 -0.02547 0.35273 -0.08357 0.52695 -0.07616 C 0.70104 -0.06875 0.87213 0.00416 1.04479 0.04444 " pathEditMode="relative" rAng="0" ptsTypes="AAA">
                                          <p:cBhvr>
                                            <p:cTn id="408" dur="2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24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9" presetID="8" presetClass="emph" presetSubtype="0" repeatCount="indefinite" fill="hold" grpId="0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10" dur="125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1" presetID="19" presetClass="entr" presetSubtype="10" repeatCount="indefinite" fill="hold" grpId="1" nodeType="withEffect">
                                      <p:stCondLst>
                                        <p:cond delay="5750"/>
                                      </p:stCondLst>
                                      <p:childTnLst>
                                        <p:set>
                                          <p:cBhvr>
                                            <p:cTn id="4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3" dur="30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4" dur="30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5" presetID="0" presetClass="path" presetSubtype="0" repeatCount="indefinite" fill="hold" grpId="2" nodeType="withEffect">
                                      <p:stCondLst>
                                        <p:cond delay="5750"/>
                                      </p:stCondLst>
                                      <p:childTnLst>
                                        <p:animMotion origin="layout" path="M 1.66667E-6 -0.00023 C 0.17552 -0.02547 0.35273 -0.08357 0.52695 -0.07616 C 0.70104 -0.06875 0.87213 0.00416 1.04479 0.04444 " pathEditMode="relative" rAng="0" ptsTypes="AAA">
                                          <p:cBhvr>
                                            <p:cTn id="416" dur="30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24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7" presetID="8" presetClass="emph" presetSubtype="0" repeatCount="indefinite" fill="hold" grpId="0" nodeType="withEffect">
                                      <p:stCondLst>
                                        <p:cond delay="5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18" dur="125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9" presetID="19" presetClass="entr" presetSubtype="10" repeatCount="indefinite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1" dur="30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2" dur="30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3" presetID="0" presetClass="path" presetSubtype="0" repeatCount="indefinite" fill="hold" grpId="2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3.95833E-6 -0.0007 C 0.347 -0.02593 0.7013 0.06018 1.04583 0.06782 " pathEditMode="relative" rAng="0" ptsTypes="AA">
                                          <p:cBhvr>
                                            <p:cTn id="424" dur="30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292" y="31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5" presetID="8" presetClass="emph" presetSubtype="0" repeatCount="indefinite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26" dur="1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7" presetID="19" presetClass="entr" presetSubtype="10" repeatCount="indefinite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4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9" dur="225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0" dur="225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1" presetID="0" presetClass="path" presetSubtype="0" repeatCount="indefinite" fill="hold" grpId="2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1.25E-6 -0.00069 L 0.72943 0.04584 " pathEditMode="relative" rAng="0" ptsTypes="AA">
                                          <p:cBhvr>
                                            <p:cTn id="432" dur="225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471" y="23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3" presetID="8" presetClass="emph" presetSubtype="0" repeatCount="indefinite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34" dur="15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5" presetID="19" presetClass="entr" presetSubtype="10" repeatCount="indefinite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7" dur="30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8" dur="30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9" presetID="0" presetClass="path" presetSubtype="0" repeatCount="indefinite" fill="hold" grpId="2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5E-6 -0.00069 L 0.69167 0.03681 " pathEditMode="relative" rAng="0" ptsTypes="AA">
                                          <p:cBhvr>
                                            <p:cTn id="440" dur="30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583" y="1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1" presetID="8" presetClass="emph" presetSubtype="0" repeatCount="indefinite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42" dur="1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3" presetID="19" presetClass="entr" presetSubtype="10" repeatCount="indefinite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4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5" dur="30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6" dur="30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7" presetID="0" presetClass="path" presetSubtype="0" repeatCount="indefinite" fill="hold" grpId="2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5E-6 -0.00069 L 0.69167 0.03681 " pathEditMode="relative" rAng="0" ptsTypes="AA">
                                          <p:cBhvr>
                                            <p:cTn id="448" dur="30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583" y="18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9" presetID="8" presetClass="emph" presetSubtype="0" repeatCount="indefinite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50" dur="15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1" presetID="19" presetClass="entr" presetSubtype="10" repeatCount="indefinite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4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3" dur="20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4" dur="20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5" presetID="0" presetClass="path" presetSubtype="0" repeatCount="indefinite" fill="hold" grpId="2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Motion origin="layout" path="M -3.33333E-6 -0.0007 L 0.8698 0.08889 " pathEditMode="relative" rAng="0" ptsTypes="AA">
                                          <p:cBhvr>
                                            <p:cTn id="456" dur="20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490" y="446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7" presetID="8" presetClass="emph" presetSubtype="0" repeatCount="indefinite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58" dur="1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9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1" dur="30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2" dur="30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3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-4.16667E-6 -0.00093 C 0.20079 -0.02593 0.40573 0.05995 0.60469 0.06736 C 0.7431 0.07615 0.73008 0.05555 0.82865 0.05162 " pathEditMode="relative" rAng="0" ptsTypes="AAA">
                                          <p:cBhvr>
                                            <p:cTn id="464" dur="30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432" y="3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5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66" dur="1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7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9" dur="325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0" dur="325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1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4.58333E-6 -0.0007 C 0.17552 -0.02593 0.35468 0.06018 0.5289 0.06782 " pathEditMode="relative" rAng="0" ptsTypes="AA">
                                          <p:cBhvr>
                                            <p:cTn id="472" dur="325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445" y="31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3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74" dur="1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5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7" dur="2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8" dur="2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9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-4.375E-6 1.11111E-6 C 0.1754 -0.025 0.25586 0.04745 0.42995 0.05532 " pathEditMode="relative" rAng="0" ptsTypes="AA">
                                          <p:cBhvr>
                                            <p:cTn id="480" dur="2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49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1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82" dur="1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3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5" dur="325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6" dur="325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7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2.08333E-6 -0.00092 C 0.17552 -0.02592 0.35469 0.05996 0.52877 0.06759 " pathEditMode="relative" rAng="0" ptsTypes="AA">
                                          <p:cBhvr>
                                            <p:cTn id="488" dur="325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432" y="31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9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90" dur="1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1" presetID="19" presetClass="entr" presetSubtype="10" repeatCount="indefinite" fill="hold" grpId="1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4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3" dur="325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4" dur="325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5" presetID="0" presetClass="path" presetSubtype="0" repeatCount="indefinite" fill="hold" grpId="2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1.45833E-6 -4.07407E-6 C 0.18919 -0.01365 0.38034 -0.0449 0.56849 -0.04097 C 0.75599 -0.03703 0.94088 0.00255 1.12721 0.02431 " pathEditMode="relative" rAng="0" ptsTypes="AAA">
                                          <p:cBhvr>
                                            <p:cTn id="496" dur="325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354" y="-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7" presetID="8" presetClass="emph" presetSubtype="0" repeatCount="indefinite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98" dur="15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9" presetID="19" presetClass="entr" presetSubtype="10" repeatCount="indefinite" fill="hold" grpId="1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1" dur="20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2" dur="20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3" presetID="0" presetClass="path" presetSubtype="0" repeatCount="indefinite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Motion origin="layout" path="M -4.16667E-7 -3.7037E-6 L 0.86979 0.08959 " pathEditMode="relative" rAng="0" ptsTypes="AA">
                                          <p:cBhvr>
                                            <p:cTn id="504" dur="225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490" y="446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5" presetID="8" presetClass="emph" presetSubtype="0" repeatCount="indefinite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06" dur="1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7" presetID="19" presetClass="entr" presetSubtype="10" repeatCount="indefinite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5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9" dur="275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0" dur="275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1" presetID="0" presetClass="path" presetSubtype="0" repeatCount="indefinite" fill="hold" grpId="2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-2.70833E-6 -0.00092 C 0.26198 -0.02592 0.52943 0.05996 0.78933 0.06736 C 0.96992 0.07616 0.953 0.05556 1.08164 0.05162 " pathEditMode="relative" rAng="0" ptsTypes="AAA">
                                          <p:cBhvr>
                                            <p:cTn id="512" dur="275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4076" y="3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3" presetID="8" presetClass="emph" presetSubtype="0" repeatCount="indefinite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14" dur="1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5" presetID="19" presetClass="entr" presetSubtype="10" repeatCount="indefinite" fill="hold" grpId="1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7" dur="20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8" dur="20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9" presetID="0" presetClass="path" presetSubtype="0" repeatCount="indefinite" fill="hold" grpId="2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Motion origin="layout" path="M -4.16667E-7 -3.7037E-6 L 0.86979 0.08959 " pathEditMode="relative" rAng="0" ptsTypes="AA">
                                          <p:cBhvr>
                                            <p:cTn id="520" dur="225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490" y="446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1" presetID="8" presetClass="emph" presetSubtype="0" repeatCount="indefinite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22" dur="1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3" presetID="19" presetClass="entr" presetSubtype="10" repeatCount="indefinite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5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5" dur="2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6" dur="2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7" presetID="0" presetClass="path" presetSubtype="0" repeatCount="indefinite" fill="hold" grpId="2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-4.16667E-6 -0.00093 C 0.20079 -0.02593 0.40573 0.05995 0.60469 0.06736 C 0.7431 0.07615 0.73008 0.05555 0.82865 0.05162 " pathEditMode="relative" rAng="0" ptsTypes="AAA">
                                          <p:cBhvr>
                                            <p:cTn id="528" dur="2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432" y="3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9" presetID="8" presetClass="emph" presetSubtype="0" repeatCount="indefinite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30" dur="1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1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3" dur="325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4" dur="325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5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2.08333E-6 -0.00092 C 0.17552 -0.02592 0.35469 0.05996 0.52877 0.06759 " pathEditMode="relative" rAng="0" ptsTypes="AA">
                                          <p:cBhvr>
                                            <p:cTn id="536" dur="325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432" y="31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7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38" dur="1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9" presetID="19" presetClass="entr" presetSubtype="10" repeatCount="indefinite" fill="hold" grpId="1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5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1" dur="2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2" dur="2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3" presetID="0" presetClass="path" presetSubtype="0" repeatCount="indefinite" fill="hold" grpId="2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Motion origin="layout" path="M 3.33333E-6 -0.00069 L 0.64896 0.05556 " pathEditMode="relative" rAng="0" ptsTypes="AA">
                                          <p:cBhvr>
                                            <p:cTn id="544" dur="2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2448" y="28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5" presetID="8" presetClass="emph" presetSubtype="0" repeatCount="indefinite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46" dur="1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47" presetID="19" presetClass="entr" presetSubtype="10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9" dur="40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0" dur="40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1" presetID="0" presetClass="path" presetSubtype="0" repeatCount="indefinite" fill="hold" grpId="2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-2.5E-6 -0.00024 C 0.17539 -0.0257 0.35248 -0.0838 0.52696 -0.07639 " pathEditMode="relative" rAng="0" ptsTypes="AA">
                                          <p:cBhvr>
                                            <p:cTn id="552" dur="40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341" y="-38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3" presetID="8" presetClass="emph" presetSubtype="0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54" dur="1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5" presetID="22" presetClass="entr" presetSubtype="4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7" dur="1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8" presetID="22" presetClass="exit" presetSubtype="4" fill="hold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559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1" presetID="22" presetClass="entr" presetSubtype="4" fill="hold" nodeType="withEffect">
                                      <p:stCondLst>
                                        <p:cond delay="4650"/>
                                      </p:stCondLst>
                                      <p:childTnLst>
                                        <p:set>
                                          <p:cBhvr>
                                            <p:cTn id="5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63" dur="10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4" presetID="22" presetClass="exit" presetSubtype="8" fill="hold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565" dur="25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7" presetID="22" presetClass="entr" presetSubtype="4" fill="hold" nodeType="withEffect">
                                      <p:stCondLst>
                                        <p:cond delay="4350"/>
                                      </p:stCondLst>
                                      <p:childTnLst>
                                        <p:set>
                                          <p:cBhvr>
                                            <p:cTn id="5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69" dur="100"/>
                                            <p:tgtEl>
                                              <p:spTgt spid="2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0" presetID="22" presetClass="exit" presetSubtype="4" fill="hold" nodeType="withEffect">
                                      <p:stCondLst>
                                        <p:cond delay="445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571" dur="250"/>
                                            <p:tgtEl>
                                              <p:spTgt spid="2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3" presetID="22" presetClass="entr" presetSubtype="8" fill="hold" nodeType="withEffect">
                                      <p:stCondLst>
                                        <p:cond delay="4950"/>
                                      </p:stCondLst>
                                      <p:childTnLst>
                                        <p:set>
                                          <p:cBhvr>
                                            <p:cTn id="5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5" dur="100"/>
                                            <p:tgtEl>
                                              <p:spTgt spid="2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6" presetID="22" presetClass="exit" presetSubtype="4" fill="hold" nodeType="withEffect">
                                      <p:stCondLst>
                                        <p:cond delay="505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577" dur="250"/>
                                            <p:tgtEl>
                                              <p:spTgt spid="2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9" presetID="22" presetClass="entr" presetSubtype="4" fill="hold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5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81" dur="10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2" presetID="22" presetClass="exit" presetSubtype="4" fill="hold" nodeType="withEffect">
                                      <p:stCondLst>
                                        <p:cond delay="485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583" dur="25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8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5" presetID="22" presetClass="entr" presetSubtype="4" fill="hold" nodeType="withEffect">
                                      <p:stCondLst>
                                        <p:cond delay="4900"/>
                                      </p:stCondLst>
                                      <p:childTnLst>
                                        <p:set>
                                          <p:cBhvr>
                                            <p:cTn id="5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87" dur="100"/>
                                            <p:tgtEl>
                                              <p:spTgt spid="2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8" presetID="22" presetClass="exit" presetSubtype="4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589" dur="250"/>
                                            <p:tgtEl>
                                              <p:spTgt spid="2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1" presetID="22" presetClass="entr" presetSubtype="4" fill="hold" nodeType="withEffect">
                                      <p:stCondLst>
                                        <p:cond delay="5100"/>
                                      </p:stCondLst>
                                      <p:childTnLst>
                                        <p:set>
                                          <p:cBhvr>
                                            <p:cTn id="5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93" dur="100"/>
                                            <p:tgtEl>
                                              <p:spTgt spid="2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4" presetID="22" presetClass="exit" presetSubtype="4" fill="hold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595" dur="250"/>
                                            <p:tgtEl>
                                              <p:spTgt spid="2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7" presetID="22" presetClass="entr" presetSubtype="4" fill="hold" nodeType="withEffect">
                                      <p:stCondLst>
                                        <p:cond delay="5350"/>
                                      </p:stCondLst>
                                      <p:childTnLst>
                                        <p:set>
                                          <p:cBhvr>
                                            <p:cTn id="5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99" dur="10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0" presetID="22" presetClass="exit" presetSubtype="4" fill="hold" nodeType="withEffect">
                                      <p:stCondLst>
                                        <p:cond delay="545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601" dur="25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3" presetID="6" presetClass="exit" presetSubtype="16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04" dur="250"/>
                                            <p:tgtEl>
                                              <p:spTgt spid="2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5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6" presetID="6" presetClass="exit" presetSubtype="16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07" dur="500"/>
                                            <p:tgtEl>
                                              <p:spTgt spid="2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9" presetID="6" presetClass="exit" presetSubtype="16" fill="hold" grpId="0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10" dur="3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1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2" presetID="6" presetClass="exit" presetSubtype="16" fill="hold" grpId="0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13" dur="250"/>
                                            <p:tgtEl>
                                              <p:spTgt spid="2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5" presetID="6" presetClass="exit" presetSubtype="32" fill="hold" grpId="0" nodeType="withEffect">
                                      <p:stCondLst>
                                        <p:cond delay="575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616" dur="500"/>
                                            <p:tgtEl>
                                              <p:spTgt spid="2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8" presetID="6" presetClass="exit" presetSubtype="16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19" dur="250"/>
                                            <p:tgtEl>
                                              <p:spTgt spid="2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1" presetID="6" presetClass="exit" presetSubtype="16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22" dur="500"/>
                                            <p:tgtEl>
                                              <p:spTgt spid="2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4" presetID="6" presetClass="exit" presetSubtype="16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25" dur="250"/>
                                            <p:tgtEl>
                                              <p:spTgt spid="2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7" presetID="6" presetClass="exit" presetSubtype="16" fill="hold" grpId="0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28" dur="250"/>
                                            <p:tgtEl>
                                              <p:spTgt spid="2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0" presetID="6" presetClass="exit" presetSubtype="16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31" dur="350"/>
                                            <p:tgtEl>
                                              <p:spTgt spid="2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2" dur="1" fill="hold">
                                              <p:stCondLst>
                                                <p:cond delay="349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3" presetID="6" presetClass="exit" presetSubtype="16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34" dur="250"/>
                                            <p:tgtEl>
                                              <p:spTgt spid="2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5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6" presetID="6" presetClass="exit" presetSubtype="16" fill="hold" grpId="0" nodeType="withEffect">
                                      <p:stCondLst>
                                        <p:cond delay="66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37" dur="500"/>
                                            <p:tgtEl>
                                              <p:spTgt spid="2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9" presetID="6" presetClass="exit" presetSubtype="16" fill="hold" grpId="0" nodeType="withEffect">
                                      <p:stCondLst>
                                        <p:cond delay="645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40" dur="500"/>
                                            <p:tgtEl>
                                              <p:spTgt spid="2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2" presetID="6" presetClass="exit" presetSubtype="16" fill="hold" grpId="0" nodeType="withEffect">
                                      <p:stCondLst>
                                        <p:cond delay="67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43" dur="250"/>
                                            <p:tgtEl>
                                              <p:spTgt spid="2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5" presetID="6" presetClass="exit" presetSubtype="32" fill="hold" grpId="0" nodeType="withEffect">
                                      <p:stCondLst>
                                        <p:cond delay="645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646" dur="40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7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8" presetID="6" presetClass="exit" presetSubtype="16" fill="hold" grpId="0" nodeType="withEffect">
                                      <p:stCondLst>
                                        <p:cond delay="67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49" dur="25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1" presetID="6" presetClass="exit" presetSubtype="16" fill="hold" grpId="0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52" dur="250"/>
                                            <p:tgtEl>
                                              <p:spTgt spid="2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4" presetID="6" presetClass="exit" presetSubtype="16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55" dur="250"/>
                                            <p:tgtEl>
                                              <p:spTgt spid="2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7" presetID="6" presetClass="exit" presetSubtype="16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58" dur="5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0" presetID="6" presetClass="exit" presetSubtype="16" fill="hold" grpId="0" nodeType="withEffect">
                                      <p:stCondLst>
                                        <p:cond delay="63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61" dur="250"/>
                                            <p:tgtEl>
                                              <p:spTgt spid="2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3" presetID="6" presetClass="exit" presetSubtype="16" fill="hold" grpId="0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64" dur="40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5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6" presetID="6" presetClass="exit" presetSubtype="16" fill="hold" grpId="0" nodeType="withEffect">
                                      <p:stCondLst>
                                        <p:cond delay="675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67" dur="25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9" presetID="6" presetClass="exit" presetSubtype="16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70" dur="500"/>
                                            <p:tgtEl>
                                              <p:spTgt spid="2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2" presetID="6" presetClass="exit" presetSubtype="16" fill="hold" grpId="0" nodeType="withEffect">
                                      <p:stCondLst>
                                        <p:cond delay="61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73" dur="250"/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7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5" presetID="6" presetClass="exit" presetSubtype="16" fill="hold" grpId="0" nodeType="withEffect">
                                      <p:stCondLst>
                                        <p:cond delay="62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76" dur="250"/>
                                            <p:tgtEl>
                                              <p:spTgt spid="24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7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8" presetID="6" presetClass="exit" presetSubtype="16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79" dur="300"/>
                                            <p:tgtEl>
                                              <p:spTgt spid="24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0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1" presetID="6" presetClass="exit" presetSubtype="16" fill="hold" grpId="0" nodeType="withEffect">
                                      <p:stCondLst>
                                        <p:cond delay="635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82" dur="300"/>
                                            <p:tgtEl>
                                              <p:spTgt spid="2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3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4" presetID="6" presetClass="exit" presetSubtype="16" fill="hold" grpId="0" nodeType="withEffect">
                                      <p:stCondLst>
                                        <p:cond delay="625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85" dur="4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6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7" presetID="6" presetClass="exit" presetSubtype="16" fill="hold" grpId="0" nodeType="withEffect">
                                      <p:stCondLst>
                                        <p:cond delay="665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88" dur="3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9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0" presetID="6" presetClass="exit" presetSubtype="16" fill="hold" grpId="0" nodeType="withEffect">
                                      <p:stCondLst>
                                        <p:cond delay="6550"/>
                                      </p:stCondLst>
                                      <p:childTnLst>
                                        <p:animEffect transition="out" filter="circle(in)">
                                          <p:cBhvr>
                                            <p:cTn id="691" dur="500"/>
                                            <p:tgtEl>
                                              <p:spTgt spid="2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3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4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6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7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9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00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2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03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5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06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8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09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1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2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4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5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7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18" dur="5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0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1" dur="5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3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4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6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7" dur="5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9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0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2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3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5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6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8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9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1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2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4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5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7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8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0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1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3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4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6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7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9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0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2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3" dur="500"/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5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6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8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9" dur="5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1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2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4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5" dur="500"/>
                                            <p:tgtEl>
                                              <p:spTgt spid="1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7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8" dur="500"/>
                                            <p:tgtEl>
                                              <p:spTgt spid="1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0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81" dur="5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3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84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6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87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9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0" dur="5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2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3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5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6" dur="50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9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8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9" dur="50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1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02" dur="50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4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05" dur="500"/>
                                            <p:tgtEl>
                                              <p:spTgt spid="1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7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08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0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11" dur="50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3" presetID="10" presetClass="exit" presetSubtype="0" fill="hold" grpId="3" nodeType="withEffect">
                                      <p:stCondLst>
                                        <p:cond delay="8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14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6" presetID="2" presetClass="entr" presetSubtype="1" accel="18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8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9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0" presetID="45" presetClass="exit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1" dur="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2" dur="25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3" dur="25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2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5" presetID="45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7" dur="250"/>
                                            <p:tgtEl>
                                              <p:spTgt spid="59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8" dur="250" fill="hold"/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9" dur="250" fill="hold"/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0" presetID="15" presetClass="exit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31" dur="750"/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2" dur="750"/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3" dur="750"/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x+-0.0500*(ppt_x*0.9511+(1-ppt_y)*0.3090)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x+-0.1000*(ppt_x*0.8090+(1-ppt_y)*0.5878)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x+-0.1500*(ppt_x*0.5878+(1-ppt_y)*0.8090)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x+-0.2000*(ppt_x*0.3090+(1-ppt_y)*0.9511)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ppt_x+-0.2500*(ppt_x*-0.0000+(1-ppt_y)*1.0000)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x+-0.3000*(ppt_x*-0.3090+(1-ppt_y)*0.9511)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ppt_x+-0.3500*(ppt_x*-0.5878+(1-ppt_y)*0.8090)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x+-0.4000*(ppt_x*-0.8090+(1-ppt_y)*0.5878)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ppt_x+-0.4500*(ppt_x*-0.9511+(1-ppt_y)*0.3090)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-0.5000*(ppt_x*-1.0000+(1-ppt_y)*-0.0000)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ppt_x+-0.5500*(ppt_x*-0.9511+(1-ppt_y)*-0.3090)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x+-0.6000*(ppt_x*-0.8090+(1-ppt_y)*-0.5878)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ppt_x+-0.6500*(ppt_x*-0.5878+(1-ppt_y)*-0.8090)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x+-0.7000*(ppt_x*-0.3090+(1-ppt_y)*-0.9511)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ppt_x+-0.7500*(ppt_x*0.0000+(1-ppt_y)*-1.0000)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x+-0.8000*(ppt_x*0.3090+(1-ppt_y)*-0.9511)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ppt_x+-0.8500*(ppt_x*0.5878+(1-ppt_y)*-0.8090)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x+-0.9000*(ppt_x*0.8090+(1-ppt_y)*-0.5878)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ppt_x+-0.9500*(ppt_x*0.9511+(1-ppt_y)*-0.3090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-1.0000*(ppt_x*1.0000+(1-ppt_y)*0.0000)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4" dur="750"/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-0.0500*(ppt_x*0.3090-(1-ppt_y)*0.9511)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-0.1000*(ppt_x*0.5878-(1-ppt_y)*0.8090)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-0.1500*(ppt_x*0.8090-(1-ppt_y)*0.5878)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-0.2000*(ppt_x*0.9511-(1-ppt_y)*0.3090)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ppt_y+-0.2500*(ppt_x*1.0000-(1-ppt_y)*-0.0000)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-0.3000*(ppt_x*0.9511-(1-ppt_y)*-0.3090)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ppt_y+-0.3500*(ppt_x*0.8090-(1-ppt_y)*-0.5878)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-0.4000*(ppt_x*0.5878-(1-ppt_y)*-0.8090)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ppt_y+-0.4500*(ppt_x*0.3090-(1-ppt_y)*-0.9511)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-0.5000*(ppt_x*-0.0000-(1-ppt_y)*-1.0000)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ppt_y+-0.5500*(ppt_x*-0.3090-(1-ppt_y)*-0.9511)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-0.6000*(ppt_x*-0.5878-(1-ppt_y)*-0.8090)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ppt_y+-0.6500*(ppt_x*-0.8090-(1-ppt_y)*-0.5878)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-0.7000*(ppt_x*-0.9511-(1-ppt_y)*-0.3090)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ppt_y+-0.7500*(ppt_x*-1.0000-(1-ppt_y)*0.0000)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-0.8000*(ppt_x*-0.9511-(1-ppt_y)*0.3090)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ppt_y+-0.8500*(ppt_x*-0.8090-(1-ppt_y)*0.5878)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-0.9000*(ppt_x*-0.5878-(1-ppt_y)*0.8090)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ppt_y+-0.9500*(ppt_x*-0.3090-(1-ppt_y)*0.9511)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-1.0000*(ppt_x*0.0000-(1-ppt_y)*1.0000)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35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6" presetID="15" presetClass="entr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8" dur="1000" fill="hold"/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9" dur="1000" fill="hold"/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0" dur="1000" fill="hold"/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1" dur="1000" fill="hold"/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2" presetID="1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8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4" presetID="53" presetClass="entr" presetSubtype="16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8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8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9" presetID="34" presetClass="emph" presetSubtype="0" fill="hold" grpId="2" nodeType="withEffect">
                                      <p:stCondLst>
                                        <p:cond delay="3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-4.58333E-6 -3.7037E-6 L -4.58333E-6 -0.07222 " pathEditMode="relative" rAng="0" ptsTypes="AA">
                                          <p:cBhvr>
                                            <p:cTn id="850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851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852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853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854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5" presetID="1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8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7" presetID="53" presetClass="entr" presetSubtype="16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8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9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0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1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2" presetID="34" presetClass="emph" presetSubtype="0" fill="hold" grpId="2" nodeType="withEffect">
                                      <p:stCondLst>
                                        <p:cond delay="3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-1.66667E-6 -3.7037E-6 L -1.66667E-6 -0.07222 " pathEditMode="relative" rAng="0" ptsTypes="AA">
                                          <p:cBhvr>
                                            <p:cTn id="863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864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865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866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867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68" presetID="1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8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0" presetID="53" presetClass="entr" presetSubtype="16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8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2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3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4" dur="5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5" presetID="34" presetClass="emph" presetSubtype="0" fill="hold" grpId="2" nodeType="withEffect">
                                      <p:stCondLst>
                                        <p:cond delay="4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5.55112E-17 -3.7037E-6 L 5.55112E-17 -0.07222 " pathEditMode="relative" rAng="0" ptsTypes="AA">
                                          <p:cBhvr>
                                            <p:cTn id="876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877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878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879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880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81" presetID="1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8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3" presetID="53" presetClass="entr" presetSubtype="16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8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5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6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7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8" presetID="34" presetClass="emph" presetSubtype="0" fill="hold" grpId="2" nodeType="withEffect">
                                      <p:stCondLst>
                                        <p:cond delay="4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4.16667E-7 -3.7037E-6 L 4.16667E-7 -0.07222 " pathEditMode="relative" rAng="0" ptsTypes="AA">
                                          <p:cBhvr>
                                            <p:cTn id="889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890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891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892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893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4" presetID="1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8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6" presetID="53" presetClass="entr" presetSubtype="16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8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8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9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0" dur="500"/>
                                            <p:tgtEl>
                                              <p:spTgt spid="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1" presetID="34" presetClass="emph" presetSubtype="0" fill="hold" grpId="2" nodeType="withEffect">
                                      <p:stCondLst>
                                        <p:cond delay="4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6.25E-7 -3.7037E-6 L 6.25E-7 -0.07222 " pathEditMode="relative" rAng="0" ptsTypes="AA">
                                          <p:cBhvr>
                                            <p:cTn id="902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903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904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905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906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07" presetID="1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9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9" presetID="53" presetClass="entr" presetSubtype="16" fill="hold" grpId="1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9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1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2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3" dur="5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4" presetID="34" presetClass="emph" presetSubtype="0" fill="hold" grpId="2" nodeType="withEffect">
                                      <p:stCondLst>
                                        <p:cond delay="3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8.33333E-7 -3.7037E-6 L 8.33333E-7 -0.07222 " pathEditMode="relative" rAng="0" ptsTypes="AA">
                                          <p:cBhvr>
                                            <p:cTn id="915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916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917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918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919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20" presetID="22" presetClass="entr" presetSubtype="4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9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22" dur="500"/>
                                            <p:tgtEl>
                                              <p:spTgt spid="6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3" presetID="22" presetClass="entr" presetSubtype="8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9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5" dur="500"/>
                                            <p:tgtEl>
                                              <p:spTgt spid="6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6" presetID="22" presetClass="entr" presetSubtype="2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9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28" dur="500"/>
                                            <p:tgtEl>
                                              <p:spTgt spid="6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9" presetID="22" presetClass="entr" presetSubtype="1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9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31" dur="500"/>
                                            <p:tgtEl>
                                              <p:spTgt spid="6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2" presetID="22" presetClass="entr" presetSubtype="4" fill="hold" grpId="0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9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34" dur="500"/>
                                            <p:tgtEl>
                                              <p:spTgt spid="6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5" presetID="22" presetClass="entr" presetSubtype="8" fill="hold" grpId="0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9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7" dur="500"/>
                                            <p:tgtEl>
                                              <p:spTgt spid="6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8" presetID="22" presetClass="entr" presetSubtype="8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9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0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1" presetID="22" presetClass="entr" presetSubtype="8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9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3" dur="500"/>
                                            <p:tgtEl>
                                              <p:spTgt spid="6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4" presetID="22" presetClass="entr" presetSubtype="2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9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46" dur="500"/>
                                            <p:tgtEl>
                                              <p:spTgt spid="6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7" presetID="22" presetClass="entr" presetSubtype="1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9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49" dur="500"/>
                                            <p:tgtEl>
                                              <p:spTgt spid="6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0" presetID="22" presetClass="entr" presetSubtype="4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9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52" dur="500"/>
                                            <p:tgtEl>
                                              <p:spTgt spid="6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3" presetID="22" presetClass="entr" presetSubtype="8" fill="hold" grpId="0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9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5" dur="500"/>
                                            <p:tgtEl>
                                              <p:spTgt spid="6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6" presetID="22" presetClass="entr" presetSubtype="2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9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8" dur="500"/>
                                            <p:tgtEl>
                                              <p:spTgt spid="6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9" presetID="22" presetClass="entr" presetSubtype="2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9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61" dur="750"/>
                                            <p:tgtEl>
                                              <p:spTgt spid="6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2" presetID="25" presetClass="exit" presetSubtype="0" fill="hold" grpId="1" nodeType="withEffect">
                                      <p:stCondLst>
                                        <p:cond delay="7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6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6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7" dur="1000"/>
                                            <p:tgtEl>
                                              <p:spTgt spid="6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7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2" presetID="25" presetClass="exit" presetSubtype="0" fill="hold" grpId="1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7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7" dur="1000"/>
                                            <p:tgtEl>
                                              <p:spTgt spid="6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8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2" presetID="25" presetClass="exit" presetSubtype="0" fill="hold" grpId="1" nodeType="withEffect">
                                      <p:stCondLst>
                                        <p:cond delay="7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8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8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7" dur="1000"/>
                                            <p:tgtEl>
                                              <p:spTgt spid="6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9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2" presetID="25" presetClass="exit" presetSubtype="0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9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7" dur="1000"/>
                                            <p:tgtEl>
                                              <p:spTgt spid="6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0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2" presetID="25" presetClass="exit" presetSubtype="0" fill="hold" grpId="1" nodeType="withEffect">
                                      <p:stCondLst>
                                        <p:cond delay="8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0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0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7" dur="1000"/>
                                            <p:tgtEl>
                                              <p:spTgt spid="6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1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2" presetID="25" presetClass="exit" presetSubtype="0" fill="hold" grpId="1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1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1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7" dur="1000"/>
                                            <p:tgtEl>
                                              <p:spTgt spid="6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2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2" presetID="25" presetClass="exit" presetSubtype="0" fill="hold" grpId="1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2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2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7" dur="1000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3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2" presetID="25" presetClass="exit" presetSubtype="0" fill="hold" grpId="1" nodeType="withEffect">
                                      <p:stCondLst>
                                        <p:cond delay="7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3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3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7" dur="1000"/>
                                            <p:tgtEl>
                                              <p:spTgt spid="6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4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2" presetID="25" presetClass="exit" presetSubtype="0" fill="hold" grpId="1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4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7" dur="1000"/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5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2" presetID="25" presetClass="exit" presetSubtype="0" fill="hold" grpId="1" nodeType="withEffect">
                                      <p:stCondLst>
                                        <p:cond delay="7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5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7" dur="1000"/>
                                            <p:tgtEl>
                                              <p:spTgt spid="6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2" presetID="25" presetClass="exit" presetSubtype="0" fill="hold" grpId="1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6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7" dur="1000"/>
                                            <p:tgtEl>
                                              <p:spTgt spid="6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7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2" presetID="25" presetClass="exit" presetSubtype="0" fill="hold" grpId="1" nodeType="withEffect">
                                      <p:stCondLst>
                                        <p:cond delay="8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7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7" dur="1000"/>
                                            <p:tgtEl>
                                              <p:spTgt spid="6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8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2" presetID="25" presetClass="exit" presetSubtype="0" fill="hold" grpId="1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8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7" dur="1000"/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9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2" presetID="25" presetClass="exit" presetSubtype="0" fill="hold" grpId="1" nodeType="withEffect">
                                      <p:stCondLst>
                                        <p:cond delay="8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9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7" dur="1000"/>
                                            <p:tgtEl>
                                              <p:spTgt spid="6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6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0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2" presetID="25" presetClass="exit" presetSubtype="0" fill="hold" grpId="3" nodeType="withEffect">
                                      <p:stCondLst>
                                        <p:cond delay="72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10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0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7" dur="10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1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2" presetID="25" presetClass="exit" presetSubtype="0" fill="hold" grpId="3" nodeType="withEffect">
                                      <p:stCondLst>
                                        <p:cond delay="7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11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1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7" dur="1000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2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2" presetID="25" presetClass="exit" presetSubtype="0" fill="hold" grpId="3" nodeType="withEffect">
                                      <p:stCondLst>
                                        <p:cond delay="77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12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2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7" dur="1000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3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2" presetID="25" presetClass="exit" presetSubtype="0" fill="hold" grpId="3" nodeType="withEffect">
                                      <p:stCondLst>
                                        <p:cond delay="8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13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3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7" dur="1000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4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2" presetID="25" presetClass="exit" presetSubtype="0" fill="hold" grpId="3" nodeType="withEffect">
                                      <p:stCondLst>
                                        <p:cond delay="82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14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4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7" dur="1000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5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2" presetID="25" presetClass="exit" presetSubtype="0" fill="hold" grpId="3" nodeType="withEffect">
                                      <p:stCondLst>
                                        <p:cond delay="8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15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5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7" dur="1000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6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2" presetID="25" presetClass="exit" presetSubtype="0" fill="hold" grpId="0" nodeType="withEffect" nodePh="1">
                                      <p:stCondLst>
                                        <p:cond delay="8750"/>
                                      </p:stCondLst>
                                      <p:endCondLst>
                                        <p:cond evt="begin" delay="0">
                                          <p:tn val="1162"/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1163" dur="10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64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5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6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7" dur="1000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8" dur="50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9" dur="500" de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0" dur="500" accel="50000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7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2" presetID="25" presetClass="exit" presetSubtype="0" fill="hold" nodeType="withEffect">
                                      <p:stCondLst>
                                        <p:cond delay="8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73" dur="1250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74" dur="625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5" dur="625" decel="50000">
                                              <p:stCondLst>
                                                <p:cond delay="625"/>
                                              </p:stCondLst>
                                            </p:cTn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-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6" dur="625" accel="50000">
                                              <p:stCondLst>
                                                <p:cond delay="625"/>
                                              </p:stCondLst>
                                            </p:cTn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+.4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7" dur="1250"/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8" dur="625" ac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9" dur="625" decel="50000">
                                              <p:stCondLst>
                                                <p:cond delay="625"/>
                                              </p:stCondLst>
                                            </p:cTn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0" dur="625" accel="50000">
                                              <p:stCondLst>
                                                <p:cond delay="625"/>
                                              </p:stCondLst>
                                            </p:cTn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-9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81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82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4" dur="500" fill="hold"/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5" dur="500" fill="hold"/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1186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  <p:audio>
                  <p:cMediaNode vol="80000" numSld="999" showWhenStopped="0">
                    <p:cTn id="118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58" grpId="0" animBg="1"/>
          <p:bldP spid="224" grpId="0" animBg="1"/>
          <p:bldP spid="225" grpId="0" animBg="1"/>
          <p:bldP spid="226" grpId="0" animBg="1"/>
          <p:bldP spid="227" grpId="0" animBg="1"/>
          <p:bldP spid="228" grpId="0" animBg="1"/>
          <p:bldP spid="229" grpId="0" animBg="1"/>
          <p:bldP spid="230" grpId="0" animBg="1"/>
          <p:bldP spid="231" grpId="0" animBg="1"/>
          <p:bldP spid="232" grpId="0" animBg="1"/>
          <p:bldP spid="233" grpId="0" animBg="1"/>
          <p:bldP spid="234" grpId="0" animBg="1"/>
          <p:bldP spid="235" grpId="0" animBg="1"/>
          <p:bldP spid="236" grpId="0" animBg="1"/>
          <p:bldP spid="237" grpId="0" animBg="1"/>
          <p:bldP spid="238" grpId="0" animBg="1"/>
          <p:bldP spid="239" grpId="0" animBg="1"/>
          <p:bldP spid="240" grpId="0" animBg="1"/>
          <p:bldP spid="241" grpId="0" animBg="1"/>
          <p:bldP spid="242" grpId="0" animBg="1"/>
          <p:bldP spid="243" grpId="0" animBg="1"/>
          <p:bldP spid="244" grpId="0" animBg="1"/>
          <p:bldP spid="245" grpId="0" animBg="1"/>
          <p:bldP spid="246" grpId="0" animBg="1"/>
          <p:bldP spid="247" grpId="0" animBg="1"/>
          <p:bldP spid="248" grpId="0" animBg="1"/>
          <p:bldP spid="249" grpId="0" animBg="1"/>
          <p:bldP spid="250" grpId="0" animBg="1"/>
          <p:bldP spid="251" grpId="0" animBg="1"/>
          <p:bldP spid="252" grpId="0" animBg="1"/>
          <p:bldP spid="131" grpId="0" animBg="1"/>
          <p:bldP spid="131" grpId="1" animBg="1"/>
          <p:bldP spid="131" grpId="2" animBg="1"/>
          <p:bldP spid="131" grpId="3" animBg="1"/>
          <p:bldP spid="134" grpId="0" animBg="1"/>
          <p:bldP spid="134" grpId="1" animBg="1"/>
          <p:bldP spid="134" grpId="2" animBg="1"/>
          <p:bldP spid="134" grpId="3" animBg="1"/>
          <p:bldP spid="137" grpId="0" animBg="1"/>
          <p:bldP spid="137" grpId="1" animBg="1"/>
          <p:bldP spid="137" grpId="2" animBg="1"/>
          <p:bldP spid="137" grpId="3" animBg="1"/>
          <p:bldP spid="139" grpId="0" animBg="1"/>
          <p:bldP spid="139" grpId="1" animBg="1"/>
          <p:bldP spid="139" grpId="2" animBg="1"/>
          <p:bldP spid="139" grpId="3" animBg="1"/>
          <p:bldP spid="142" grpId="0" animBg="1"/>
          <p:bldP spid="142" grpId="1" animBg="1"/>
          <p:bldP spid="142" grpId="2" animBg="1"/>
          <p:bldP spid="142" grpId="3" animBg="1"/>
          <p:bldP spid="146" grpId="0" animBg="1"/>
          <p:bldP spid="146" grpId="1" animBg="1"/>
          <p:bldP spid="146" grpId="2" animBg="1"/>
          <p:bldP spid="146" grpId="3" animBg="1"/>
          <p:bldP spid="148" grpId="0" animBg="1"/>
          <p:bldP spid="148" grpId="1" animBg="1"/>
          <p:bldP spid="148" grpId="2" animBg="1"/>
          <p:bldP spid="148" grpId="3" animBg="1"/>
          <p:bldP spid="156" grpId="0" animBg="1"/>
          <p:bldP spid="156" grpId="1" animBg="1"/>
          <p:bldP spid="156" grpId="2" animBg="1"/>
          <p:bldP spid="156" grpId="3" animBg="1"/>
          <p:bldP spid="157" grpId="0" animBg="1"/>
          <p:bldP spid="157" grpId="1" animBg="1"/>
          <p:bldP spid="157" grpId="2" animBg="1"/>
          <p:bldP spid="157" grpId="3" animBg="1"/>
          <p:bldP spid="159" grpId="0" animBg="1"/>
          <p:bldP spid="159" grpId="1" animBg="1"/>
          <p:bldP spid="159" grpId="2" animBg="1"/>
          <p:bldP spid="159" grpId="3" animBg="1"/>
          <p:bldP spid="160" grpId="0" animBg="1"/>
          <p:bldP spid="160" grpId="1" animBg="1"/>
          <p:bldP spid="160" grpId="2" animBg="1"/>
          <p:bldP spid="160" grpId="3" animBg="1"/>
          <p:bldP spid="161" grpId="0" animBg="1"/>
          <p:bldP spid="161" grpId="1" animBg="1"/>
          <p:bldP spid="161" grpId="2" animBg="1"/>
          <p:bldP spid="161" grpId="3" animBg="1"/>
          <p:bldP spid="162" grpId="0" animBg="1"/>
          <p:bldP spid="162" grpId="1" animBg="1"/>
          <p:bldP spid="162" grpId="2" animBg="1"/>
          <p:bldP spid="162" grpId="3" animBg="1"/>
          <p:bldP spid="167" grpId="0" animBg="1"/>
          <p:bldP spid="167" grpId="1" animBg="1"/>
          <p:bldP spid="167" grpId="2" animBg="1"/>
          <p:bldP spid="167" grpId="3" animBg="1"/>
          <p:bldP spid="168" grpId="0" animBg="1"/>
          <p:bldP spid="168" grpId="1" animBg="1"/>
          <p:bldP spid="168" grpId="2" animBg="1"/>
          <p:bldP spid="168" grpId="3" animBg="1"/>
          <p:bldP spid="169" grpId="0" animBg="1"/>
          <p:bldP spid="169" grpId="1" animBg="1"/>
          <p:bldP spid="169" grpId="2" animBg="1"/>
          <p:bldP spid="169" grpId="3" animBg="1"/>
          <p:bldP spid="170" grpId="0" animBg="1"/>
          <p:bldP spid="170" grpId="1" animBg="1"/>
          <p:bldP spid="170" grpId="2" animBg="1"/>
          <p:bldP spid="170" grpId="3" animBg="1"/>
          <p:bldP spid="130" grpId="0" animBg="1"/>
          <p:bldP spid="130" grpId="1" animBg="1"/>
          <p:bldP spid="130" grpId="2" animBg="1"/>
          <p:bldP spid="130" grpId="3" animBg="1"/>
          <p:bldP spid="132" grpId="0" animBg="1"/>
          <p:bldP spid="132" grpId="1" animBg="1"/>
          <p:bldP spid="132" grpId="2" animBg="1"/>
          <p:bldP spid="132" grpId="3" animBg="1"/>
          <p:bldP spid="133" grpId="0" animBg="1"/>
          <p:bldP spid="133" grpId="1" animBg="1"/>
          <p:bldP spid="133" grpId="2" animBg="1"/>
          <p:bldP spid="133" grpId="3" animBg="1"/>
          <p:bldP spid="135" grpId="0" animBg="1"/>
          <p:bldP spid="135" grpId="1" animBg="1"/>
          <p:bldP spid="135" grpId="2" animBg="1"/>
          <p:bldP spid="135" grpId="3" animBg="1"/>
          <p:bldP spid="136" grpId="0" animBg="1"/>
          <p:bldP spid="136" grpId="1" animBg="1"/>
          <p:bldP spid="136" grpId="2" animBg="1"/>
          <p:bldP spid="136" grpId="3" animBg="1"/>
          <p:bldP spid="138" grpId="0" animBg="1"/>
          <p:bldP spid="138" grpId="1" animBg="1"/>
          <p:bldP spid="138" grpId="2" animBg="1"/>
          <p:bldP spid="138" grpId="3" animBg="1"/>
          <p:bldP spid="140" grpId="0" animBg="1"/>
          <p:bldP spid="140" grpId="1" animBg="1"/>
          <p:bldP spid="140" grpId="2" animBg="1"/>
          <p:bldP spid="140" grpId="3" animBg="1"/>
          <p:bldP spid="141" grpId="0" animBg="1"/>
          <p:bldP spid="141" grpId="1" animBg="1"/>
          <p:bldP spid="141" grpId="2" animBg="1"/>
          <p:bldP spid="141" grpId="3" animBg="1"/>
          <p:bldP spid="143" grpId="0" animBg="1"/>
          <p:bldP spid="143" grpId="1" animBg="1"/>
          <p:bldP spid="143" grpId="2" animBg="1"/>
          <p:bldP spid="143" grpId="3" animBg="1"/>
          <p:bldP spid="144" grpId="0" animBg="1"/>
          <p:bldP spid="144" grpId="1" animBg="1"/>
          <p:bldP spid="144" grpId="2" animBg="1"/>
          <p:bldP spid="144" grpId="3" animBg="1"/>
          <p:bldP spid="145" grpId="0" animBg="1"/>
          <p:bldP spid="145" grpId="1" animBg="1"/>
          <p:bldP spid="145" grpId="2" animBg="1"/>
          <p:bldP spid="145" grpId="3" animBg="1"/>
          <p:bldP spid="147" grpId="0" animBg="1"/>
          <p:bldP spid="147" grpId="1" animBg="1"/>
          <p:bldP spid="147" grpId="2" animBg="1"/>
          <p:bldP spid="147" grpId="3" animBg="1"/>
          <p:bldP spid="149" grpId="0" animBg="1"/>
          <p:bldP spid="149" grpId="1" animBg="1"/>
          <p:bldP spid="149" grpId="2" animBg="1"/>
          <p:bldP spid="149" grpId="3" animBg="1"/>
          <p:bldP spid="150" grpId="0" animBg="1"/>
          <p:bldP spid="150" grpId="1" animBg="1"/>
          <p:bldP spid="150" grpId="2" animBg="1"/>
          <p:bldP spid="150" grpId="3" animBg="1"/>
          <p:bldP spid="151" grpId="0" animBg="1"/>
          <p:bldP spid="151" grpId="1" animBg="1"/>
          <p:bldP spid="151" grpId="2" animBg="1"/>
          <p:bldP spid="151" grpId="3" animBg="1"/>
          <p:bldP spid="152" grpId="0" animBg="1"/>
          <p:bldP spid="152" grpId="1" animBg="1"/>
          <p:bldP spid="152" grpId="2" animBg="1"/>
          <p:bldP spid="152" grpId="3" animBg="1"/>
          <p:bldP spid="153" grpId="0" animBg="1"/>
          <p:bldP spid="153" grpId="1" animBg="1"/>
          <p:bldP spid="153" grpId="2" animBg="1"/>
          <p:bldP spid="153" grpId="3" animBg="1"/>
          <p:bldP spid="154" grpId="0" animBg="1"/>
          <p:bldP spid="154" grpId="1" animBg="1"/>
          <p:bldP spid="154" grpId="2" animBg="1"/>
          <p:bldP spid="154" grpId="3" animBg="1"/>
          <p:bldP spid="155" grpId="0" animBg="1"/>
          <p:bldP spid="155" grpId="1" animBg="1"/>
          <p:bldP spid="155" grpId="2" animBg="1"/>
          <p:bldP spid="155" grpId="3" animBg="1"/>
          <p:bldP spid="158" grpId="0" animBg="1"/>
          <p:bldP spid="158" grpId="1" animBg="1"/>
          <p:bldP spid="158" grpId="2" animBg="1"/>
          <p:bldP spid="158" grpId="3" animBg="1"/>
          <p:bldP spid="163" grpId="0" animBg="1"/>
          <p:bldP spid="163" grpId="1" animBg="1"/>
          <p:bldP spid="163" grpId="2" animBg="1"/>
          <p:bldP spid="163" grpId="3" animBg="1"/>
          <p:bldP spid="164" grpId="0" animBg="1"/>
          <p:bldP spid="164" grpId="1" animBg="1"/>
          <p:bldP spid="164" grpId="2" animBg="1"/>
          <p:bldP spid="164" grpId="3" animBg="1"/>
          <p:bldP spid="165" grpId="0" animBg="1"/>
          <p:bldP spid="165" grpId="1" animBg="1"/>
          <p:bldP spid="165" grpId="2" animBg="1"/>
          <p:bldP spid="165" grpId="3" animBg="1"/>
          <p:bldP spid="166" grpId="0" animBg="1"/>
          <p:bldP spid="166" grpId="1" animBg="1"/>
          <p:bldP spid="166" grpId="2" animBg="1"/>
          <p:bldP spid="166" grpId="3" animBg="1"/>
          <p:bldP spid="279" grpId="0"/>
          <p:bldP spid="315" grpId="0"/>
          <p:bldP spid="53" grpId="0" animBg="1"/>
          <p:bldP spid="53" grpId="1" animBg="1"/>
          <p:bldP spid="621" grpId="0"/>
          <p:bldP spid="621" grpId="1"/>
          <p:bldP spid="622" grpId="0"/>
          <p:bldP spid="622" grpId="1"/>
          <p:bldP spid="623" grpId="0"/>
          <p:bldP spid="623" grpId="1"/>
          <p:bldP spid="624" grpId="0"/>
          <p:bldP spid="624" grpId="1"/>
          <p:bldP spid="625" grpId="0"/>
          <p:bldP spid="625" grpId="1"/>
          <p:bldP spid="626" grpId="0"/>
          <p:bldP spid="626" grpId="1"/>
          <p:bldP spid="176" grpId="0"/>
          <p:bldP spid="176" grpId="1"/>
          <p:bldP spid="627" grpId="0"/>
          <p:bldP spid="627" grpId="1"/>
          <p:bldP spid="628" grpId="0"/>
          <p:bldP spid="628" grpId="1"/>
          <p:bldP spid="629" grpId="0"/>
          <p:bldP spid="629" grpId="1"/>
          <p:bldP spid="630" grpId="0"/>
          <p:bldP spid="630" grpId="1"/>
          <p:bldP spid="631" grpId="0"/>
          <p:bldP spid="631" grpId="1"/>
          <p:bldP spid="633" grpId="0"/>
          <p:bldP spid="633" grpId="1"/>
          <p:bldP spid="634" grpId="0"/>
          <p:bldP spid="634" grpId="1"/>
          <p:bldP spid="38" grpId="0"/>
          <p:bldP spid="38" grpId="1"/>
          <p:bldP spid="38" grpId="2"/>
          <p:bldP spid="38" grpId="3"/>
          <p:bldP spid="171" grpId="0"/>
          <p:bldP spid="171" grpId="1"/>
          <p:bldP spid="171" grpId="2"/>
          <p:bldP spid="171" grpId="3"/>
          <p:bldP spid="172" grpId="0"/>
          <p:bldP spid="172" grpId="1"/>
          <p:bldP spid="172" grpId="2"/>
          <p:bldP spid="172" grpId="3"/>
          <p:bldP spid="173" grpId="0"/>
          <p:bldP spid="173" grpId="1"/>
          <p:bldP spid="173" grpId="2"/>
          <p:bldP spid="173" grpId="3"/>
          <p:bldP spid="174" grpId="0"/>
          <p:bldP spid="174" grpId="1"/>
          <p:bldP spid="174" grpId="2"/>
          <p:bldP spid="174" grpId="3"/>
          <p:bldP spid="175" grpId="0"/>
          <p:bldP spid="175" grpId="1"/>
          <p:bldP spid="175" grpId="2"/>
          <p:bldP spid="175" grpId="3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直接连接符 35"/>
          <p:cNvSpPr>
            <a:spLocks noChangeShapeType="1"/>
          </p:cNvSpPr>
          <p:nvPr/>
        </p:nvSpPr>
        <p:spPr bwMode="auto">
          <a:xfrm>
            <a:off x="3354122" y="3854891"/>
            <a:ext cx="56642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94" name="直接连接符 36"/>
          <p:cNvSpPr>
            <a:spLocks noChangeShapeType="1"/>
          </p:cNvSpPr>
          <p:nvPr/>
        </p:nvSpPr>
        <p:spPr bwMode="auto">
          <a:xfrm>
            <a:off x="3354122" y="5103724"/>
            <a:ext cx="56642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12094" y="4151382"/>
            <a:ext cx="30187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</a:rPr>
              <a:t>14</a:t>
            </a:r>
            <a:r>
              <a:rPr lang="zh-CN" altLang="en-US" sz="4400" b="1" dirty="0" smtClean="0">
                <a:solidFill>
                  <a:schemeClr val="bg1"/>
                </a:solidFill>
              </a:rPr>
              <a:t>金融</a:t>
            </a:r>
            <a:r>
              <a:rPr lang="zh-CN" altLang="en-US" sz="4400" b="1" dirty="0">
                <a:solidFill>
                  <a:schemeClr val="bg1"/>
                </a:solidFill>
              </a:rPr>
              <a:t>二</a:t>
            </a:r>
            <a:r>
              <a:rPr lang="zh-CN" altLang="en-US" sz="4400" b="1" dirty="0" smtClean="0">
                <a:solidFill>
                  <a:schemeClr val="bg1"/>
                </a:solidFill>
              </a:rPr>
              <a:t>班</a:t>
            </a:r>
            <a:endParaRPr lang="zh-CN" altLang="zh-CN" sz="4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69033" y="5373204"/>
            <a:ext cx="30139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</a:rPr>
              <a:t>我们的风采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pic>
        <p:nvPicPr>
          <p:cNvPr id="7" name="班级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380" y="1151899"/>
            <a:ext cx="1897240" cy="18972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1" y="444335"/>
            <a:ext cx="405318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833620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76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92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104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108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112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116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124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132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136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144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152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164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168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172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176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188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192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196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204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212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216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224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228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232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236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244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248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252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256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264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268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272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276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284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288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292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296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304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308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312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76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92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104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108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112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116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nodeType="withEffect">
                                  <p:stCondLst>
                                    <p:cond delay="124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nodeType="withEffect">
                                  <p:stCondLst>
                                    <p:cond delay="132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nodeType="withEffect">
                                  <p:stCondLst>
                                    <p:cond delay="136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nodeType="withEffect">
                                  <p:stCondLst>
                                    <p:cond delay="144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nodeType="withEffect">
                                  <p:stCondLst>
                                    <p:cond delay="152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nodeType="withEffect">
                                  <p:stCondLst>
                                    <p:cond delay="164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nodeType="withEffect">
                                  <p:stCondLst>
                                    <p:cond delay="168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nodeType="withEffect">
                                  <p:stCondLst>
                                    <p:cond delay="172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nodeType="withEffect">
                                  <p:stCondLst>
                                    <p:cond delay="176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nodeType="withEffect">
                                  <p:stCondLst>
                                    <p:cond delay="188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nodeType="withEffect">
                                  <p:stCondLst>
                                    <p:cond delay="192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nodeType="withEffect">
                                  <p:stCondLst>
                                    <p:cond delay="196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nodeType="withEffect">
                                  <p:stCondLst>
                                    <p:cond delay="204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nodeType="withEffect">
                                  <p:stCondLst>
                                    <p:cond delay="212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nodeType="withEffect">
                                  <p:stCondLst>
                                    <p:cond delay="216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nodeType="withEffect">
                                  <p:stCondLst>
                                    <p:cond delay="224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nodeType="withEffect">
                                  <p:stCondLst>
                                    <p:cond delay="228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nodeType="withEffect">
                                  <p:stCondLst>
                                    <p:cond delay="232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nodeType="withEffect">
                                  <p:stCondLst>
                                    <p:cond delay="236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nodeType="withEffect">
                                  <p:stCondLst>
                                    <p:cond delay="244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nodeType="withEffect">
                                  <p:stCondLst>
                                    <p:cond delay="248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nodeType="withEffect">
                                  <p:stCondLst>
                                    <p:cond delay="252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nodeType="withEffect">
                                  <p:stCondLst>
                                    <p:cond delay="256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nodeType="withEffect">
                                  <p:stCondLst>
                                    <p:cond delay="264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nodeType="withEffect">
                                  <p:stCondLst>
                                    <p:cond delay="268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272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nodeType="withEffect">
                                  <p:stCondLst>
                                    <p:cond delay="276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nodeType="withEffect">
                                  <p:stCondLst>
                                    <p:cond delay="284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nodeType="withEffect">
                                  <p:stCondLst>
                                    <p:cond delay="288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nodeType="withEffect">
                                  <p:stCondLst>
                                    <p:cond delay="292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nodeType="withEffect">
                                  <p:stCondLst>
                                    <p:cond delay="296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nodeType="withEffect">
                                  <p:stCondLst>
                                    <p:cond delay="304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nodeType="withEffect">
                                  <p:stCondLst>
                                    <p:cond delay="308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nodeType="withEffect">
                                  <p:stCondLst>
                                    <p:cond delay="312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nodeType="withEffect">
                                  <p:stCondLst>
                                    <p:cond delay="316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3" grpId="0" animBg="1"/>
      <p:bldP spid="3094" grpId="0" animBg="1"/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文本框 284"/>
          <p:cNvSpPr txBox="1"/>
          <p:nvPr/>
        </p:nvSpPr>
        <p:spPr>
          <a:xfrm>
            <a:off x="4157007" y="3193539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prstClr val="white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我们相聚安财</a:t>
            </a:r>
            <a:endParaRPr lang="zh-CN" altLang="en-US" sz="4800" dirty="0">
              <a:solidFill>
                <a:prstClr val="white"/>
              </a:solidFill>
              <a:latin typeface="站酷高端黑" panose="02010600030101010101" pitchFamily="2" charset="-122"/>
              <a:ea typeface="站酷高端黑" panose="02010600030101010101" pitchFamily="2" charset="-122"/>
            </a:endParaRPr>
          </a:p>
        </p:txBody>
      </p:sp>
      <p:grpSp>
        <p:nvGrpSpPr>
          <p:cNvPr id="278" name="组合 277"/>
          <p:cNvGrpSpPr/>
          <p:nvPr/>
        </p:nvGrpSpPr>
        <p:grpSpPr>
          <a:xfrm>
            <a:off x="4407828" y="2431245"/>
            <a:ext cx="66357345" cy="1513865"/>
            <a:chOff x="4543295" y="2650376"/>
            <a:chExt cx="66357345" cy="1513865"/>
          </a:xfrm>
        </p:grpSpPr>
        <p:grpSp>
          <p:nvGrpSpPr>
            <p:cNvPr id="280" name="组合 279" hidden="1"/>
            <p:cNvGrpSpPr/>
            <p:nvPr/>
          </p:nvGrpSpPr>
          <p:grpSpPr>
            <a:xfrm>
              <a:off x="6219696" y="3648076"/>
              <a:ext cx="64680944" cy="516165"/>
              <a:chOff x="56696" y="5738223"/>
              <a:chExt cx="45060688" cy="359592"/>
            </a:xfrm>
          </p:grpSpPr>
          <p:grpSp>
            <p:nvGrpSpPr>
              <p:cNvPr id="286" name="组合 285"/>
              <p:cNvGrpSpPr/>
              <p:nvPr/>
            </p:nvGrpSpPr>
            <p:grpSpPr>
              <a:xfrm>
                <a:off x="56696" y="5761265"/>
                <a:ext cx="45060688" cy="326390"/>
                <a:chOff x="1727200" y="3879850"/>
                <a:chExt cx="45060688" cy="326390"/>
              </a:xfrm>
            </p:grpSpPr>
            <p:cxnSp>
              <p:nvCxnSpPr>
                <p:cNvPr id="544" name="直接连接符 543"/>
                <p:cNvCxnSpPr/>
                <p:nvPr/>
              </p:nvCxnSpPr>
              <p:spPr>
                <a:xfrm>
                  <a:off x="1737360" y="3879850"/>
                  <a:ext cx="0" cy="32639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直接连接符 544"/>
                <p:cNvCxnSpPr/>
                <p:nvPr/>
              </p:nvCxnSpPr>
              <p:spPr>
                <a:xfrm>
                  <a:off x="1727200" y="4203700"/>
                  <a:ext cx="45060688" cy="0"/>
                </a:xfrm>
                <a:prstGeom prst="line">
                  <a:avLst/>
                </a:pr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组合 286"/>
              <p:cNvGrpSpPr/>
              <p:nvPr/>
            </p:nvGrpSpPr>
            <p:grpSpPr>
              <a:xfrm>
                <a:off x="253546" y="5761265"/>
                <a:ext cx="1908810" cy="326390"/>
                <a:chOff x="1806575" y="4019550"/>
                <a:chExt cx="1908810" cy="326390"/>
              </a:xfrm>
            </p:grpSpPr>
            <p:grpSp>
              <p:nvGrpSpPr>
                <p:cNvPr id="533" name="组合 532"/>
                <p:cNvGrpSpPr/>
                <p:nvPr/>
              </p:nvGrpSpPr>
              <p:grpSpPr>
                <a:xfrm>
                  <a:off x="1806575" y="4133850"/>
                  <a:ext cx="1673225" cy="209550"/>
                  <a:chOff x="1806575" y="4108450"/>
                  <a:chExt cx="1673225" cy="234950"/>
                </a:xfrm>
              </p:grpSpPr>
              <p:cxnSp>
                <p:nvCxnSpPr>
                  <p:cNvPr id="535" name="直接连接符 534"/>
                  <p:cNvCxnSpPr/>
                  <p:nvPr/>
                </p:nvCxnSpPr>
                <p:spPr>
                  <a:xfrm>
                    <a:off x="1806575" y="4108450"/>
                    <a:ext cx="0" cy="23495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6" name="直接连接符 535"/>
                  <p:cNvCxnSpPr/>
                  <p:nvPr/>
                </p:nvCxnSpPr>
                <p:spPr>
                  <a:xfrm>
                    <a:off x="2015728" y="4108450"/>
                    <a:ext cx="0" cy="23495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7" name="直接连接符 536"/>
                  <p:cNvCxnSpPr/>
                  <p:nvPr/>
                </p:nvCxnSpPr>
                <p:spPr>
                  <a:xfrm>
                    <a:off x="2224881" y="4108450"/>
                    <a:ext cx="0" cy="23495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8" name="直接连接符 537"/>
                  <p:cNvCxnSpPr/>
                  <p:nvPr/>
                </p:nvCxnSpPr>
                <p:spPr>
                  <a:xfrm>
                    <a:off x="2434034" y="4108450"/>
                    <a:ext cx="0" cy="23495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9" name="直接连接符 538"/>
                  <p:cNvCxnSpPr/>
                  <p:nvPr/>
                </p:nvCxnSpPr>
                <p:spPr>
                  <a:xfrm>
                    <a:off x="2643187" y="4108450"/>
                    <a:ext cx="0" cy="23495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0" name="直接连接符 539"/>
                  <p:cNvCxnSpPr/>
                  <p:nvPr/>
                </p:nvCxnSpPr>
                <p:spPr>
                  <a:xfrm>
                    <a:off x="2852340" y="4108450"/>
                    <a:ext cx="0" cy="23495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1" name="直接连接符 540"/>
                  <p:cNvCxnSpPr/>
                  <p:nvPr/>
                </p:nvCxnSpPr>
                <p:spPr>
                  <a:xfrm>
                    <a:off x="3061493" y="4108450"/>
                    <a:ext cx="0" cy="23495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2" name="直接连接符 541"/>
                  <p:cNvCxnSpPr/>
                  <p:nvPr/>
                </p:nvCxnSpPr>
                <p:spPr>
                  <a:xfrm>
                    <a:off x="3270646" y="4108450"/>
                    <a:ext cx="0" cy="23495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3" name="直接连接符 542"/>
                  <p:cNvCxnSpPr/>
                  <p:nvPr/>
                </p:nvCxnSpPr>
                <p:spPr>
                  <a:xfrm>
                    <a:off x="3479800" y="4108450"/>
                    <a:ext cx="0" cy="23495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34" name="直接连接符 533"/>
                <p:cNvCxnSpPr/>
                <p:nvPr/>
              </p:nvCxnSpPr>
              <p:spPr>
                <a:xfrm>
                  <a:off x="3715385" y="4019550"/>
                  <a:ext cx="0" cy="32639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组合 287"/>
              <p:cNvGrpSpPr/>
              <p:nvPr/>
            </p:nvGrpSpPr>
            <p:grpSpPr>
              <a:xfrm>
                <a:off x="2377621" y="5753645"/>
                <a:ext cx="8359140" cy="335915"/>
                <a:chOff x="2377621" y="5753645"/>
                <a:chExt cx="8359140" cy="335915"/>
              </a:xfrm>
            </p:grpSpPr>
            <p:grpSp>
              <p:nvGrpSpPr>
                <p:cNvPr id="485" name="组合 484"/>
                <p:cNvGrpSpPr/>
                <p:nvPr/>
              </p:nvGrpSpPr>
              <p:grpSpPr>
                <a:xfrm>
                  <a:off x="2377621" y="5761265"/>
                  <a:ext cx="1908810" cy="326390"/>
                  <a:chOff x="1806575" y="4019550"/>
                  <a:chExt cx="1908810" cy="326390"/>
                </a:xfrm>
              </p:grpSpPr>
              <p:grpSp>
                <p:nvGrpSpPr>
                  <p:cNvPr id="522" name="组合 521"/>
                  <p:cNvGrpSpPr/>
                  <p:nvPr/>
                </p:nvGrpSpPr>
                <p:grpSpPr>
                  <a:xfrm>
                    <a:off x="1806575" y="4133850"/>
                    <a:ext cx="1673225" cy="209550"/>
                    <a:chOff x="1806575" y="4108450"/>
                    <a:chExt cx="1673225" cy="234950"/>
                  </a:xfrm>
                </p:grpSpPr>
                <p:cxnSp>
                  <p:nvCxnSpPr>
                    <p:cNvPr id="524" name="直接连接符 523"/>
                    <p:cNvCxnSpPr/>
                    <p:nvPr/>
                  </p:nvCxnSpPr>
                  <p:spPr>
                    <a:xfrm>
                      <a:off x="1806575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5" name="直接连接符 524"/>
                    <p:cNvCxnSpPr/>
                    <p:nvPr/>
                  </p:nvCxnSpPr>
                  <p:spPr>
                    <a:xfrm>
                      <a:off x="2015728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6" name="直接连接符 525"/>
                    <p:cNvCxnSpPr/>
                    <p:nvPr/>
                  </p:nvCxnSpPr>
                  <p:spPr>
                    <a:xfrm>
                      <a:off x="2224881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7" name="直接连接符 526"/>
                    <p:cNvCxnSpPr/>
                    <p:nvPr/>
                  </p:nvCxnSpPr>
                  <p:spPr>
                    <a:xfrm>
                      <a:off x="2434034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8" name="直接连接符 527"/>
                    <p:cNvCxnSpPr/>
                    <p:nvPr/>
                  </p:nvCxnSpPr>
                  <p:spPr>
                    <a:xfrm>
                      <a:off x="2643187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9" name="直接连接符 528"/>
                    <p:cNvCxnSpPr/>
                    <p:nvPr/>
                  </p:nvCxnSpPr>
                  <p:spPr>
                    <a:xfrm>
                      <a:off x="285234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0" name="直接连接符 529"/>
                    <p:cNvCxnSpPr/>
                    <p:nvPr/>
                  </p:nvCxnSpPr>
                  <p:spPr>
                    <a:xfrm>
                      <a:off x="3061493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1" name="直接连接符 530"/>
                    <p:cNvCxnSpPr/>
                    <p:nvPr/>
                  </p:nvCxnSpPr>
                  <p:spPr>
                    <a:xfrm>
                      <a:off x="3270646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2" name="直接连接符 531"/>
                    <p:cNvCxnSpPr/>
                    <p:nvPr/>
                  </p:nvCxnSpPr>
                  <p:spPr>
                    <a:xfrm>
                      <a:off x="347980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23" name="直接连接符 522"/>
                  <p:cNvCxnSpPr/>
                  <p:nvPr/>
                </p:nvCxnSpPr>
                <p:spPr>
                  <a:xfrm>
                    <a:off x="3715385" y="4019550"/>
                    <a:ext cx="0" cy="32639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6" name="组合 485"/>
                <p:cNvGrpSpPr/>
                <p:nvPr/>
              </p:nvGrpSpPr>
              <p:grpSpPr>
                <a:xfrm>
                  <a:off x="4541701" y="5753645"/>
                  <a:ext cx="1908810" cy="326390"/>
                  <a:chOff x="1806575" y="4019550"/>
                  <a:chExt cx="1908810" cy="326390"/>
                </a:xfrm>
              </p:grpSpPr>
              <p:grpSp>
                <p:nvGrpSpPr>
                  <p:cNvPr id="511" name="组合 510"/>
                  <p:cNvGrpSpPr/>
                  <p:nvPr/>
                </p:nvGrpSpPr>
                <p:grpSpPr>
                  <a:xfrm>
                    <a:off x="1806575" y="4133850"/>
                    <a:ext cx="1673225" cy="209550"/>
                    <a:chOff x="1806575" y="4108450"/>
                    <a:chExt cx="1673225" cy="234950"/>
                  </a:xfrm>
                </p:grpSpPr>
                <p:cxnSp>
                  <p:nvCxnSpPr>
                    <p:cNvPr id="513" name="直接连接符 512"/>
                    <p:cNvCxnSpPr/>
                    <p:nvPr/>
                  </p:nvCxnSpPr>
                  <p:spPr>
                    <a:xfrm>
                      <a:off x="1806575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4" name="直接连接符 513"/>
                    <p:cNvCxnSpPr/>
                    <p:nvPr/>
                  </p:nvCxnSpPr>
                  <p:spPr>
                    <a:xfrm>
                      <a:off x="2015728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5" name="直接连接符 514"/>
                    <p:cNvCxnSpPr/>
                    <p:nvPr/>
                  </p:nvCxnSpPr>
                  <p:spPr>
                    <a:xfrm>
                      <a:off x="2224881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6" name="直接连接符 515"/>
                    <p:cNvCxnSpPr/>
                    <p:nvPr/>
                  </p:nvCxnSpPr>
                  <p:spPr>
                    <a:xfrm>
                      <a:off x="2434034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7" name="直接连接符 516"/>
                    <p:cNvCxnSpPr/>
                    <p:nvPr/>
                  </p:nvCxnSpPr>
                  <p:spPr>
                    <a:xfrm>
                      <a:off x="2643187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8" name="直接连接符 517"/>
                    <p:cNvCxnSpPr/>
                    <p:nvPr/>
                  </p:nvCxnSpPr>
                  <p:spPr>
                    <a:xfrm>
                      <a:off x="285234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9" name="直接连接符 518"/>
                    <p:cNvCxnSpPr/>
                    <p:nvPr/>
                  </p:nvCxnSpPr>
                  <p:spPr>
                    <a:xfrm>
                      <a:off x="3061493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0" name="直接连接符 519"/>
                    <p:cNvCxnSpPr/>
                    <p:nvPr/>
                  </p:nvCxnSpPr>
                  <p:spPr>
                    <a:xfrm>
                      <a:off x="3270646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1" name="直接连接符 520"/>
                    <p:cNvCxnSpPr/>
                    <p:nvPr/>
                  </p:nvCxnSpPr>
                  <p:spPr>
                    <a:xfrm>
                      <a:off x="347980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12" name="直接连接符 511"/>
                  <p:cNvCxnSpPr/>
                  <p:nvPr/>
                </p:nvCxnSpPr>
                <p:spPr>
                  <a:xfrm>
                    <a:off x="3715385" y="4019550"/>
                    <a:ext cx="0" cy="32639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7" name="组合 486"/>
                <p:cNvGrpSpPr/>
                <p:nvPr/>
              </p:nvGrpSpPr>
              <p:grpSpPr>
                <a:xfrm>
                  <a:off x="6703876" y="5763170"/>
                  <a:ext cx="1908810" cy="326390"/>
                  <a:chOff x="1806575" y="4019550"/>
                  <a:chExt cx="1908810" cy="326390"/>
                </a:xfrm>
              </p:grpSpPr>
              <p:grpSp>
                <p:nvGrpSpPr>
                  <p:cNvPr id="500" name="组合 499"/>
                  <p:cNvGrpSpPr/>
                  <p:nvPr/>
                </p:nvGrpSpPr>
                <p:grpSpPr>
                  <a:xfrm>
                    <a:off x="1806575" y="4133850"/>
                    <a:ext cx="1673225" cy="209550"/>
                    <a:chOff x="1806575" y="4108450"/>
                    <a:chExt cx="1673225" cy="234950"/>
                  </a:xfrm>
                </p:grpSpPr>
                <p:cxnSp>
                  <p:nvCxnSpPr>
                    <p:cNvPr id="502" name="直接连接符 501"/>
                    <p:cNvCxnSpPr/>
                    <p:nvPr/>
                  </p:nvCxnSpPr>
                  <p:spPr>
                    <a:xfrm>
                      <a:off x="1806575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3" name="直接连接符 502"/>
                    <p:cNvCxnSpPr/>
                    <p:nvPr/>
                  </p:nvCxnSpPr>
                  <p:spPr>
                    <a:xfrm>
                      <a:off x="2015728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4" name="直接连接符 503"/>
                    <p:cNvCxnSpPr/>
                    <p:nvPr/>
                  </p:nvCxnSpPr>
                  <p:spPr>
                    <a:xfrm>
                      <a:off x="2224881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5" name="直接连接符 504"/>
                    <p:cNvCxnSpPr/>
                    <p:nvPr/>
                  </p:nvCxnSpPr>
                  <p:spPr>
                    <a:xfrm>
                      <a:off x="2434034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6" name="直接连接符 505"/>
                    <p:cNvCxnSpPr/>
                    <p:nvPr/>
                  </p:nvCxnSpPr>
                  <p:spPr>
                    <a:xfrm>
                      <a:off x="2643187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7" name="直接连接符 506"/>
                    <p:cNvCxnSpPr/>
                    <p:nvPr/>
                  </p:nvCxnSpPr>
                  <p:spPr>
                    <a:xfrm>
                      <a:off x="285234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8" name="直接连接符 507"/>
                    <p:cNvCxnSpPr/>
                    <p:nvPr/>
                  </p:nvCxnSpPr>
                  <p:spPr>
                    <a:xfrm>
                      <a:off x="3061493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9" name="直接连接符 508"/>
                    <p:cNvCxnSpPr/>
                    <p:nvPr/>
                  </p:nvCxnSpPr>
                  <p:spPr>
                    <a:xfrm>
                      <a:off x="3270646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0" name="直接连接符 509"/>
                    <p:cNvCxnSpPr/>
                    <p:nvPr/>
                  </p:nvCxnSpPr>
                  <p:spPr>
                    <a:xfrm>
                      <a:off x="347980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01" name="直接连接符 500"/>
                  <p:cNvCxnSpPr/>
                  <p:nvPr/>
                </p:nvCxnSpPr>
                <p:spPr>
                  <a:xfrm>
                    <a:off x="3715385" y="4019550"/>
                    <a:ext cx="0" cy="32639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8" name="组合 487"/>
                <p:cNvGrpSpPr/>
                <p:nvPr/>
              </p:nvGrpSpPr>
              <p:grpSpPr>
                <a:xfrm>
                  <a:off x="8827951" y="5763170"/>
                  <a:ext cx="1908810" cy="326390"/>
                  <a:chOff x="1806575" y="4019550"/>
                  <a:chExt cx="1908810" cy="326390"/>
                </a:xfrm>
              </p:grpSpPr>
              <p:grpSp>
                <p:nvGrpSpPr>
                  <p:cNvPr id="489" name="组合 488"/>
                  <p:cNvGrpSpPr/>
                  <p:nvPr/>
                </p:nvGrpSpPr>
                <p:grpSpPr>
                  <a:xfrm>
                    <a:off x="1806575" y="4133850"/>
                    <a:ext cx="1673225" cy="209550"/>
                    <a:chOff x="1806575" y="4108450"/>
                    <a:chExt cx="1673225" cy="234950"/>
                  </a:xfrm>
                </p:grpSpPr>
                <p:cxnSp>
                  <p:nvCxnSpPr>
                    <p:cNvPr id="491" name="直接连接符 490"/>
                    <p:cNvCxnSpPr/>
                    <p:nvPr/>
                  </p:nvCxnSpPr>
                  <p:spPr>
                    <a:xfrm>
                      <a:off x="1806575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2" name="直接连接符 491"/>
                    <p:cNvCxnSpPr/>
                    <p:nvPr/>
                  </p:nvCxnSpPr>
                  <p:spPr>
                    <a:xfrm>
                      <a:off x="2015728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3" name="直接连接符 492"/>
                    <p:cNvCxnSpPr/>
                    <p:nvPr/>
                  </p:nvCxnSpPr>
                  <p:spPr>
                    <a:xfrm>
                      <a:off x="2224881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4" name="直接连接符 493"/>
                    <p:cNvCxnSpPr/>
                    <p:nvPr/>
                  </p:nvCxnSpPr>
                  <p:spPr>
                    <a:xfrm>
                      <a:off x="2434034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5" name="直接连接符 494"/>
                    <p:cNvCxnSpPr/>
                    <p:nvPr/>
                  </p:nvCxnSpPr>
                  <p:spPr>
                    <a:xfrm>
                      <a:off x="2643187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6" name="直接连接符 495"/>
                    <p:cNvCxnSpPr/>
                    <p:nvPr/>
                  </p:nvCxnSpPr>
                  <p:spPr>
                    <a:xfrm>
                      <a:off x="285234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7" name="直接连接符 496"/>
                    <p:cNvCxnSpPr/>
                    <p:nvPr/>
                  </p:nvCxnSpPr>
                  <p:spPr>
                    <a:xfrm>
                      <a:off x="3061493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8" name="直接连接符 497"/>
                    <p:cNvCxnSpPr/>
                    <p:nvPr/>
                  </p:nvCxnSpPr>
                  <p:spPr>
                    <a:xfrm>
                      <a:off x="3270646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9" name="直接连接符 498"/>
                    <p:cNvCxnSpPr/>
                    <p:nvPr/>
                  </p:nvCxnSpPr>
                  <p:spPr>
                    <a:xfrm>
                      <a:off x="347980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90" name="直接连接符 489"/>
                  <p:cNvCxnSpPr/>
                  <p:nvPr/>
                </p:nvCxnSpPr>
                <p:spPr>
                  <a:xfrm>
                    <a:off x="3715385" y="4019550"/>
                    <a:ext cx="0" cy="32639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9" name="组合 288"/>
              <p:cNvGrpSpPr/>
              <p:nvPr/>
            </p:nvGrpSpPr>
            <p:grpSpPr>
              <a:xfrm>
                <a:off x="10963547" y="5738223"/>
                <a:ext cx="8359140" cy="335915"/>
                <a:chOff x="2377621" y="5753645"/>
                <a:chExt cx="8359140" cy="335915"/>
              </a:xfrm>
            </p:grpSpPr>
            <p:grpSp>
              <p:nvGrpSpPr>
                <p:cNvPr id="437" name="组合 436"/>
                <p:cNvGrpSpPr/>
                <p:nvPr/>
              </p:nvGrpSpPr>
              <p:grpSpPr>
                <a:xfrm>
                  <a:off x="2377621" y="5761265"/>
                  <a:ext cx="1908810" cy="326390"/>
                  <a:chOff x="1806575" y="4019550"/>
                  <a:chExt cx="1908810" cy="326390"/>
                </a:xfrm>
              </p:grpSpPr>
              <p:grpSp>
                <p:nvGrpSpPr>
                  <p:cNvPr id="474" name="组合 473"/>
                  <p:cNvGrpSpPr/>
                  <p:nvPr/>
                </p:nvGrpSpPr>
                <p:grpSpPr>
                  <a:xfrm>
                    <a:off x="1806575" y="4133850"/>
                    <a:ext cx="1673225" cy="209550"/>
                    <a:chOff x="1806575" y="4108450"/>
                    <a:chExt cx="1673225" cy="234950"/>
                  </a:xfrm>
                </p:grpSpPr>
                <p:cxnSp>
                  <p:nvCxnSpPr>
                    <p:cNvPr id="476" name="直接连接符 475"/>
                    <p:cNvCxnSpPr/>
                    <p:nvPr/>
                  </p:nvCxnSpPr>
                  <p:spPr>
                    <a:xfrm>
                      <a:off x="1806575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7" name="直接连接符 476"/>
                    <p:cNvCxnSpPr/>
                    <p:nvPr/>
                  </p:nvCxnSpPr>
                  <p:spPr>
                    <a:xfrm>
                      <a:off x="2015728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8" name="直接连接符 477"/>
                    <p:cNvCxnSpPr/>
                    <p:nvPr/>
                  </p:nvCxnSpPr>
                  <p:spPr>
                    <a:xfrm>
                      <a:off x="2224881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9" name="直接连接符 478"/>
                    <p:cNvCxnSpPr/>
                    <p:nvPr/>
                  </p:nvCxnSpPr>
                  <p:spPr>
                    <a:xfrm>
                      <a:off x="2434034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0" name="直接连接符 479"/>
                    <p:cNvCxnSpPr/>
                    <p:nvPr/>
                  </p:nvCxnSpPr>
                  <p:spPr>
                    <a:xfrm>
                      <a:off x="2643187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1" name="直接连接符 480"/>
                    <p:cNvCxnSpPr/>
                    <p:nvPr/>
                  </p:nvCxnSpPr>
                  <p:spPr>
                    <a:xfrm>
                      <a:off x="285234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2" name="直接连接符 481"/>
                    <p:cNvCxnSpPr/>
                    <p:nvPr/>
                  </p:nvCxnSpPr>
                  <p:spPr>
                    <a:xfrm>
                      <a:off x="3061493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3" name="直接连接符 482"/>
                    <p:cNvCxnSpPr/>
                    <p:nvPr/>
                  </p:nvCxnSpPr>
                  <p:spPr>
                    <a:xfrm>
                      <a:off x="3270646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4" name="直接连接符 483"/>
                    <p:cNvCxnSpPr/>
                    <p:nvPr/>
                  </p:nvCxnSpPr>
                  <p:spPr>
                    <a:xfrm>
                      <a:off x="347980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75" name="直接连接符 474"/>
                  <p:cNvCxnSpPr/>
                  <p:nvPr/>
                </p:nvCxnSpPr>
                <p:spPr>
                  <a:xfrm>
                    <a:off x="3715385" y="4019550"/>
                    <a:ext cx="0" cy="32639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8" name="组合 437"/>
                <p:cNvGrpSpPr/>
                <p:nvPr/>
              </p:nvGrpSpPr>
              <p:grpSpPr>
                <a:xfrm>
                  <a:off x="4541701" y="5753645"/>
                  <a:ext cx="1908810" cy="326390"/>
                  <a:chOff x="1806575" y="4019550"/>
                  <a:chExt cx="1908810" cy="326390"/>
                </a:xfrm>
              </p:grpSpPr>
              <p:grpSp>
                <p:nvGrpSpPr>
                  <p:cNvPr id="463" name="组合 462"/>
                  <p:cNvGrpSpPr/>
                  <p:nvPr/>
                </p:nvGrpSpPr>
                <p:grpSpPr>
                  <a:xfrm>
                    <a:off x="1806575" y="4133850"/>
                    <a:ext cx="1673225" cy="209550"/>
                    <a:chOff x="1806575" y="4108450"/>
                    <a:chExt cx="1673225" cy="234950"/>
                  </a:xfrm>
                </p:grpSpPr>
                <p:cxnSp>
                  <p:nvCxnSpPr>
                    <p:cNvPr id="465" name="直接连接符 464"/>
                    <p:cNvCxnSpPr/>
                    <p:nvPr/>
                  </p:nvCxnSpPr>
                  <p:spPr>
                    <a:xfrm>
                      <a:off x="1806575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6" name="直接连接符 465"/>
                    <p:cNvCxnSpPr/>
                    <p:nvPr/>
                  </p:nvCxnSpPr>
                  <p:spPr>
                    <a:xfrm>
                      <a:off x="2015728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直接连接符 466"/>
                    <p:cNvCxnSpPr/>
                    <p:nvPr/>
                  </p:nvCxnSpPr>
                  <p:spPr>
                    <a:xfrm>
                      <a:off x="2224881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直接连接符 467"/>
                    <p:cNvCxnSpPr/>
                    <p:nvPr/>
                  </p:nvCxnSpPr>
                  <p:spPr>
                    <a:xfrm>
                      <a:off x="2434034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9" name="直接连接符 468"/>
                    <p:cNvCxnSpPr/>
                    <p:nvPr/>
                  </p:nvCxnSpPr>
                  <p:spPr>
                    <a:xfrm>
                      <a:off x="2643187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直接连接符 469"/>
                    <p:cNvCxnSpPr/>
                    <p:nvPr/>
                  </p:nvCxnSpPr>
                  <p:spPr>
                    <a:xfrm>
                      <a:off x="285234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直接连接符 470"/>
                    <p:cNvCxnSpPr/>
                    <p:nvPr/>
                  </p:nvCxnSpPr>
                  <p:spPr>
                    <a:xfrm>
                      <a:off x="3061493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2" name="直接连接符 471"/>
                    <p:cNvCxnSpPr/>
                    <p:nvPr/>
                  </p:nvCxnSpPr>
                  <p:spPr>
                    <a:xfrm>
                      <a:off x="3270646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3" name="直接连接符 472"/>
                    <p:cNvCxnSpPr/>
                    <p:nvPr/>
                  </p:nvCxnSpPr>
                  <p:spPr>
                    <a:xfrm>
                      <a:off x="347980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4" name="直接连接符 463"/>
                  <p:cNvCxnSpPr/>
                  <p:nvPr/>
                </p:nvCxnSpPr>
                <p:spPr>
                  <a:xfrm>
                    <a:off x="3715385" y="4019550"/>
                    <a:ext cx="0" cy="32639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9" name="组合 438"/>
                <p:cNvGrpSpPr/>
                <p:nvPr/>
              </p:nvGrpSpPr>
              <p:grpSpPr>
                <a:xfrm>
                  <a:off x="6703876" y="5763170"/>
                  <a:ext cx="1908810" cy="326390"/>
                  <a:chOff x="1806575" y="4019550"/>
                  <a:chExt cx="1908810" cy="326390"/>
                </a:xfrm>
              </p:grpSpPr>
              <p:grpSp>
                <p:nvGrpSpPr>
                  <p:cNvPr id="452" name="组合 451"/>
                  <p:cNvGrpSpPr/>
                  <p:nvPr/>
                </p:nvGrpSpPr>
                <p:grpSpPr>
                  <a:xfrm>
                    <a:off x="1806575" y="4133850"/>
                    <a:ext cx="1673225" cy="209550"/>
                    <a:chOff x="1806575" y="4108450"/>
                    <a:chExt cx="1673225" cy="234950"/>
                  </a:xfrm>
                </p:grpSpPr>
                <p:cxnSp>
                  <p:nvCxnSpPr>
                    <p:cNvPr id="454" name="直接连接符 453"/>
                    <p:cNvCxnSpPr/>
                    <p:nvPr/>
                  </p:nvCxnSpPr>
                  <p:spPr>
                    <a:xfrm>
                      <a:off x="1806575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5" name="直接连接符 454"/>
                    <p:cNvCxnSpPr/>
                    <p:nvPr/>
                  </p:nvCxnSpPr>
                  <p:spPr>
                    <a:xfrm>
                      <a:off x="2015728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6" name="直接连接符 455"/>
                    <p:cNvCxnSpPr/>
                    <p:nvPr/>
                  </p:nvCxnSpPr>
                  <p:spPr>
                    <a:xfrm>
                      <a:off x="2224881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7" name="直接连接符 456"/>
                    <p:cNvCxnSpPr/>
                    <p:nvPr/>
                  </p:nvCxnSpPr>
                  <p:spPr>
                    <a:xfrm>
                      <a:off x="2434034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8" name="直接连接符 457"/>
                    <p:cNvCxnSpPr/>
                    <p:nvPr/>
                  </p:nvCxnSpPr>
                  <p:spPr>
                    <a:xfrm>
                      <a:off x="2643187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9" name="直接连接符 458"/>
                    <p:cNvCxnSpPr/>
                    <p:nvPr/>
                  </p:nvCxnSpPr>
                  <p:spPr>
                    <a:xfrm>
                      <a:off x="285234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0" name="直接连接符 459"/>
                    <p:cNvCxnSpPr/>
                    <p:nvPr/>
                  </p:nvCxnSpPr>
                  <p:spPr>
                    <a:xfrm>
                      <a:off x="3061493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直接连接符 460"/>
                    <p:cNvCxnSpPr/>
                    <p:nvPr/>
                  </p:nvCxnSpPr>
                  <p:spPr>
                    <a:xfrm>
                      <a:off x="3270646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直接连接符 461"/>
                    <p:cNvCxnSpPr/>
                    <p:nvPr/>
                  </p:nvCxnSpPr>
                  <p:spPr>
                    <a:xfrm>
                      <a:off x="347980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53" name="直接连接符 452"/>
                  <p:cNvCxnSpPr/>
                  <p:nvPr/>
                </p:nvCxnSpPr>
                <p:spPr>
                  <a:xfrm>
                    <a:off x="3715385" y="4019550"/>
                    <a:ext cx="0" cy="32639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0" name="组合 439"/>
                <p:cNvGrpSpPr/>
                <p:nvPr/>
              </p:nvGrpSpPr>
              <p:grpSpPr>
                <a:xfrm>
                  <a:off x="8827951" y="5763170"/>
                  <a:ext cx="1908810" cy="326390"/>
                  <a:chOff x="1806575" y="4019550"/>
                  <a:chExt cx="1908810" cy="326390"/>
                </a:xfrm>
              </p:grpSpPr>
              <p:grpSp>
                <p:nvGrpSpPr>
                  <p:cNvPr id="441" name="组合 440"/>
                  <p:cNvGrpSpPr/>
                  <p:nvPr/>
                </p:nvGrpSpPr>
                <p:grpSpPr>
                  <a:xfrm>
                    <a:off x="1806575" y="4133850"/>
                    <a:ext cx="1673225" cy="209550"/>
                    <a:chOff x="1806575" y="4108450"/>
                    <a:chExt cx="1673225" cy="234950"/>
                  </a:xfrm>
                </p:grpSpPr>
                <p:cxnSp>
                  <p:nvCxnSpPr>
                    <p:cNvPr id="443" name="直接连接符 442"/>
                    <p:cNvCxnSpPr/>
                    <p:nvPr/>
                  </p:nvCxnSpPr>
                  <p:spPr>
                    <a:xfrm>
                      <a:off x="1806575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4" name="直接连接符 443"/>
                    <p:cNvCxnSpPr/>
                    <p:nvPr/>
                  </p:nvCxnSpPr>
                  <p:spPr>
                    <a:xfrm>
                      <a:off x="2015728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直接连接符 444"/>
                    <p:cNvCxnSpPr/>
                    <p:nvPr/>
                  </p:nvCxnSpPr>
                  <p:spPr>
                    <a:xfrm>
                      <a:off x="2224881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直接连接符 445"/>
                    <p:cNvCxnSpPr/>
                    <p:nvPr/>
                  </p:nvCxnSpPr>
                  <p:spPr>
                    <a:xfrm>
                      <a:off x="2434034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7" name="直接连接符 446"/>
                    <p:cNvCxnSpPr/>
                    <p:nvPr/>
                  </p:nvCxnSpPr>
                  <p:spPr>
                    <a:xfrm>
                      <a:off x="2643187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直接连接符 447"/>
                    <p:cNvCxnSpPr/>
                    <p:nvPr/>
                  </p:nvCxnSpPr>
                  <p:spPr>
                    <a:xfrm>
                      <a:off x="285234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直接连接符 448"/>
                    <p:cNvCxnSpPr/>
                    <p:nvPr/>
                  </p:nvCxnSpPr>
                  <p:spPr>
                    <a:xfrm>
                      <a:off x="3061493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0" name="直接连接符 449"/>
                    <p:cNvCxnSpPr/>
                    <p:nvPr/>
                  </p:nvCxnSpPr>
                  <p:spPr>
                    <a:xfrm>
                      <a:off x="3270646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1" name="直接连接符 450"/>
                    <p:cNvCxnSpPr/>
                    <p:nvPr/>
                  </p:nvCxnSpPr>
                  <p:spPr>
                    <a:xfrm>
                      <a:off x="347980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42" name="直接连接符 441"/>
                  <p:cNvCxnSpPr/>
                  <p:nvPr/>
                </p:nvCxnSpPr>
                <p:spPr>
                  <a:xfrm>
                    <a:off x="3715385" y="4019550"/>
                    <a:ext cx="0" cy="32639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90" name="组合 289"/>
              <p:cNvGrpSpPr/>
              <p:nvPr/>
            </p:nvGrpSpPr>
            <p:grpSpPr>
              <a:xfrm>
                <a:off x="19564168" y="5748201"/>
                <a:ext cx="8359140" cy="335915"/>
                <a:chOff x="2377621" y="5753645"/>
                <a:chExt cx="8359140" cy="335915"/>
              </a:xfrm>
            </p:grpSpPr>
            <p:grpSp>
              <p:nvGrpSpPr>
                <p:cNvPr id="389" name="组合 388"/>
                <p:cNvGrpSpPr/>
                <p:nvPr/>
              </p:nvGrpSpPr>
              <p:grpSpPr>
                <a:xfrm>
                  <a:off x="2377621" y="5761265"/>
                  <a:ext cx="1908810" cy="326390"/>
                  <a:chOff x="1806575" y="4019550"/>
                  <a:chExt cx="1908810" cy="326390"/>
                </a:xfrm>
              </p:grpSpPr>
              <p:grpSp>
                <p:nvGrpSpPr>
                  <p:cNvPr id="426" name="组合 425"/>
                  <p:cNvGrpSpPr/>
                  <p:nvPr/>
                </p:nvGrpSpPr>
                <p:grpSpPr>
                  <a:xfrm>
                    <a:off x="1806575" y="4133850"/>
                    <a:ext cx="1673225" cy="209550"/>
                    <a:chOff x="1806575" y="4108450"/>
                    <a:chExt cx="1673225" cy="234950"/>
                  </a:xfrm>
                </p:grpSpPr>
                <p:cxnSp>
                  <p:nvCxnSpPr>
                    <p:cNvPr id="428" name="直接连接符 427"/>
                    <p:cNvCxnSpPr/>
                    <p:nvPr/>
                  </p:nvCxnSpPr>
                  <p:spPr>
                    <a:xfrm>
                      <a:off x="1806575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9" name="直接连接符 428"/>
                    <p:cNvCxnSpPr/>
                    <p:nvPr/>
                  </p:nvCxnSpPr>
                  <p:spPr>
                    <a:xfrm>
                      <a:off x="2015728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0" name="直接连接符 429"/>
                    <p:cNvCxnSpPr/>
                    <p:nvPr/>
                  </p:nvCxnSpPr>
                  <p:spPr>
                    <a:xfrm>
                      <a:off x="2224881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1" name="直接连接符 430"/>
                    <p:cNvCxnSpPr/>
                    <p:nvPr/>
                  </p:nvCxnSpPr>
                  <p:spPr>
                    <a:xfrm>
                      <a:off x="2434034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2" name="直接连接符 431"/>
                    <p:cNvCxnSpPr/>
                    <p:nvPr/>
                  </p:nvCxnSpPr>
                  <p:spPr>
                    <a:xfrm>
                      <a:off x="2643187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3" name="直接连接符 432"/>
                    <p:cNvCxnSpPr/>
                    <p:nvPr/>
                  </p:nvCxnSpPr>
                  <p:spPr>
                    <a:xfrm>
                      <a:off x="285234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4" name="直接连接符 433"/>
                    <p:cNvCxnSpPr/>
                    <p:nvPr/>
                  </p:nvCxnSpPr>
                  <p:spPr>
                    <a:xfrm>
                      <a:off x="3061493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5" name="直接连接符 434"/>
                    <p:cNvCxnSpPr/>
                    <p:nvPr/>
                  </p:nvCxnSpPr>
                  <p:spPr>
                    <a:xfrm>
                      <a:off x="3270646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6" name="直接连接符 435"/>
                    <p:cNvCxnSpPr/>
                    <p:nvPr/>
                  </p:nvCxnSpPr>
                  <p:spPr>
                    <a:xfrm>
                      <a:off x="347980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27" name="直接连接符 426"/>
                  <p:cNvCxnSpPr/>
                  <p:nvPr/>
                </p:nvCxnSpPr>
                <p:spPr>
                  <a:xfrm>
                    <a:off x="3715385" y="4019550"/>
                    <a:ext cx="0" cy="32639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0" name="组合 389"/>
                <p:cNvGrpSpPr/>
                <p:nvPr/>
              </p:nvGrpSpPr>
              <p:grpSpPr>
                <a:xfrm>
                  <a:off x="4541701" y="5753645"/>
                  <a:ext cx="1908810" cy="326390"/>
                  <a:chOff x="1806575" y="4019550"/>
                  <a:chExt cx="1908810" cy="326390"/>
                </a:xfrm>
              </p:grpSpPr>
              <p:grpSp>
                <p:nvGrpSpPr>
                  <p:cNvPr id="415" name="组合 414"/>
                  <p:cNvGrpSpPr/>
                  <p:nvPr/>
                </p:nvGrpSpPr>
                <p:grpSpPr>
                  <a:xfrm>
                    <a:off x="1806575" y="4133850"/>
                    <a:ext cx="1673225" cy="209550"/>
                    <a:chOff x="1806575" y="4108450"/>
                    <a:chExt cx="1673225" cy="234950"/>
                  </a:xfrm>
                </p:grpSpPr>
                <p:cxnSp>
                  <p:nvCxnSpPr>
                    <p:cNvPr id="417" name="直接连接符 416"/>
                    <p:cNvCxnSpPr/>
                    <p:nvPr/>
                  </p:nvCxnSpPr>
                  <p:spPr>
                    <a:xfrm>
                      <a:off x="1806575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直接连接符 417"/>
                    <p:cNvCxnSpPr/>
                    <p:nvPr/>
                  </p:nvCxnSpPr>
                  <p:spPr>
                    <a:xfrm>
                      <a:off x="2015728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9" name="直接连接符 418"/>
                    <p:cNvCxnSpPr/>
                    <p:nvPr/>
                  </p:nvCxnSpPr>
                  <p:spPr>
                    <a:xfrm>
                      <a:off x="2224881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直接连接符 419"/>
                    <p:cNvCxnSpPr/>
                    <p:nvPr/>
                  </p:nvCxnSpPr>
                  <p:spPr>
                    <a:xfrm>
                      <a:off x="2434034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直接连接符 420"/>
                    <p:cNvCxnSpPr/>
                    <p:nvPr/>
                  </p:nvCxnSpPr>
                  <p:spPr>
                    <a:xfrm>
                      <a:off x="2643187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2" name="直接连接符 421"/>
                    <p:cNvCxnSpPr/>
                    <p:nvPr/>
                  </p:nvCxnSpPr>
                  <p:spPr>
                    <a:xfrm>
                      <a:off x="285234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直接连接符 422"/>
                    <p:cNvCxnSpPr/>
                    <p:nvPr/>
                  </p:nvCxnSpPr>
                  <p:spPr>
                    <a:xfrm>
                      <a:off x="3061493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直接连接符 423"/>
                    <p:cNvCxnSpPr/>
                    <p:nvPr/>
                  </p:nvCxnSpPr>
                  <p:spPr>
                    <a:xfrm>
                      <a:off x="3270646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5" name="直接连接符 424"/>
                    <p:cNvCxnSpPr/>
                    <p:nvPr/>
                  </p:nvCxnSpPr>
                  <p:spPr>
                    <a:xfrm>
                      <a:off x="347980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16" name="直接连接符 415"/>
                  <p:cNvCxnSpPr/>
                  <p:nvPr/>
                </p:nvCxnSpPr>
                <p:spPr>
                  <a:xfrm>
                    <a:off x="3715385" y="4019550"/>
                    <a:ext cx="0" cy="32639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1" name="组合 390"/>
                <p:cNvGrpSpPr/>
                <p:nvPr/>
              </p:nvGrpSpPr>
              <p:grpSpPr>
                <a:xfrm>
                  <a:off x="6703876" y="5763170"/>
                  <a:ext cx="1908810" cy="326390"/>
                  <a:chOff x="1806575" y="4019550"/>
                  <a:chExt cx="1908810" cy="326390"/>
                </a:xfrm>
              </p:grpSpPr>
              <p:grpSp>
                <p:nvGrpSpPr>
                  <p:cNvPr id="404" name="组合 403"/>
                  <p:cNvGrpSpPr/>
                  <p:nvPr/>
                </p:nvGrpSpPr>
                <p:grpSpPr>
                  <a:xfrm>
                    <a:off x="1806575" y="4133850"/>
                    <a:ext cx="1673225" cy="209550"/>
                    <a:chOff x="1806575" y="4108450"/>
                    <a:chExt cx="1673225" cy="234950"/>
                  </a:xfrm>
                </p:grpSpPr>
                <p:cxnSp>
                  <p:nvCxnSpPr>
                    <p:cNvPr id="406" name="直接连接符 405"/>
                    <p:cNvCxnSpPr/>
                    <p:nvPr/>
                  </p:nvCxnSpPr>
                  <p:spPr>
                    <a:xfrm>
                      <a:off x="1806575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7" name="直接连接符 406"/>
                    <p:cNvCxnSpPr/>
                    <p:nvPr/>
                  </p:nvCxnSpPr>
                  <p:spPr>
                    <a:xfrm>
                      <a:off x="2015728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8" name="直接连接符 407"/>
                    <p:cNvCxnSpPr/>
                    <p:nvPr/>
                  </p:nvCxnSpPr>
                  <p:spPr>
                    <a:xfrm>
                      <a:off x="2224881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9" name="直接连接符 408"/>
                    <p:cNvCxnSpPr/>
                    <p:nvPr/>
                  </p:nvCxnSpPr>
                  <p:spPr>
                    <a:xfrm>
                      <a:off x="2434034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0" name="直接连接符 409"/>
                    <p:cNvCxnSpPr/>
                    <p:nvPr/>
                  </p:nvCxnSpPr>
                  <p:spPr>
                    <a:xfrm>
                      <a:off x="2643187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1" name="直接连接符 410"/>
                    <p:cNvCxnSpPr/>
                    <p:nvPr/>
                  </p:nvCxnSpPr>
                  <p:spPr>
                    <a:xfrm>
                      <a:off x="285234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2" name="直接连接符 411"/>
                    <p:cNvCxnSpPr/>
                    <p:nvPr/>
                  </p:nvCxnSpPr>
                  <p:spPr>
                    <a:xfrm>
                      <a:off x="3061493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3" name="直接连接符 412"/>
                    <p:cNvCxnSpPr/>
                    <p:nvPr/>
                  </p:nvCxnSpPr>
                  <p:spPr>
                    <a:xfrm>
                      <a:off x="3270646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4" name="直接连接符 413"/>
                    <p:cNvCxnSpPr/>
                    <p:nvPr/>
                  </p:nvCxnSpPr>
                  <p:spPr>
                    <a:xfrm>
                      <a:off x="347980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05" name="直接连接符 404"/>
                  <p:cNvCxnSpPr/>
                  <p:nvPr/>
                </p:nvCxnSpPr>
                <p:spPr>
                  <a:xfrm>
                    <a:off x="3715385" y="4019550"/>
                    <a:ext cx="0" cy="32639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2" name="组合 391"/>
                <p:cNvGrpSpPr/>
                <p:nvPr/>
              </p:nvGrpSpPr>
              <p:grpSpPr>
                <a:xfrm>
                  <a:off x="8827951" y="5763170"/>
                  <a:ext cx="1908810" cy="326390"/>
                  <a:chOff x="1806575" y="4019550"/>
                  <a:chExt cx="1908810" cy="326390"/>
                </a:xfrm>
              </p:grpSpPr>
              <p:grpSp>
                <p:nvGrpSpPr>
                  <p:cNvPr id="393" name="组合 392"/>
                  <p:cNvGrpSpPr/>
                  <p:nvPr/>
                </p:nvGrpSpPr>
                <p:grpSpPr>
                  <a:xfrm>
                    <a:off x="1806575" y="4133850"/>
                    <a:ext cx="1673225" cy="209550"/>
                    <a:chOff x="1806575" y="4108450"/>
                    <a:chExt cx="1673225" cy="234950"/>
                  </a:xfrm>
                </p:grpSpPr>
                <p:cxnSp>
                  <p:nvCxnSpPr>
                    <p:cNvPr id="395" name="直接连接符 394"/>
                    <p:cNvCxnSpPr/>
                    <p:nvPr/>
                  </p:nvCxnSpPr>
                  <p:spPr>
                    <a:xfrm>
                      <a:off x="1806575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直接连接符 395"/>
                    <p:cNvCxnSpPr/>
                    <p:nvPr/>
                  </p:nvCxnSpPr>
                  <p:spPr>
                    <a:xfrm>
                      <a:off x="2015728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7" name="直接连接符 396"/>
                    <p:cNvCxnSpPr/>
                    <p:nvPr/>
                  </p:nvCxnSpPr>
                  <p:spPr>
                    <a:xfrm>
                      <a:off x="2224881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8" name="直接连接符 397"/>
                    <p:cNvCxnSpPr/>
                    <p:nvPr/>
                  </p:nvCxnSpPr>
                  <p:spPr>
                    <a:xfrm>
                      <a:off x="2434034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9" name="直接连接符 398"/>
                    <p:cNvCxnSpPr/>
                    <p:nvPr/>
                  </p:nvCxnSpPr>
                  <p:spPr>
                    <a:xfrm>
                      <a:off x="2643187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0" name="直接连接符 399"/>
                    <p:cNvCxnSpPr/>
                    <p:nvPr/>
                  </p:nvCxnSpPr>
                  <p:spPr>
                    <a:xfrm>
                      <a:off x="285234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1" name="直接连接符 400"/>
                    <p:cNvCxnSpPr/>
                    <p:nvPr/>
                  </p:nvCxnSpPr>
                  <p:spPr>
                    <a:xfrm>
                      <a:off x="3061493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2" name="直接连接符 401"/>
                    <p:cNvCxnSpPr/>
                    <p:nvPr/>
                  </p:nvCxnSpPr>
                  <p:spPr>
                    <a:xfrm>
                      <a:off x="3270646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3" name="直接连接符 402"/>
                    <p:cNvCxnSpPr/>
                    <p:nvPr/>
                  </p:nvCxnSpPr>
                  <p:spPr>
                    <a:xfrm>
                      <a:off x="347980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94" name="直接连接符 393"/>
                  <p:cNvCxnSpPr/>
                  <p:nvPr/>
                </p:nvCxnSpPr>
                <p:spPr>
                  <a:xfrm>
                    <a:off x="3715385" y="4019550"/>
                    <a:ext cx="0" cy="32639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91" name="组合 290"/>
              <p:cNvGrpSpPr/>
              <p:nvPr/>
            </p:nvGrpSpPr>
            <p:grpSpPr>
              <a:xfrm>
                <a:off x="28147644" y="5761900"/>
                <a:ext cx="8359140" cy="335915"/>
                <a:chOff x="2377621" y="5753645"/>
                <a:chExt cx="8359140" cy="335915"/>
              </a:xfrm>
            </p:grpSpPr>
            <p:grpSp>
              <p:nvGrpSpPr>
                <p:cNvPr id="341" name="组合 340"/>
                <p:cNvGrpSpPr/>
                <p:nvPr/>
              </p:nvGrpSpPr>
              <p:grpSpPr>
                <a:xfrm>
                  <a:off x="2377621" y="5761265"/>
                  <a:ext cx="1908810" cy="326390"/>
                  <a:chOff x="1806575" y="4019550"/>
                  <a:chExt cx="1908810" cy="326390"/>
                </a:xfrm>
              </p:grpSpPr>
              <p:grpSp>
                <p:nvGrpSpPr>
                  <p:cNvPr id="378" name="组合 377"/>
                  <p:cNvGrpSpPr/>
                  <p:nvPr/>
                </p:nvGrpSpPr>
                <p:grpSpPr>
                  <a:xfrm>
                    <a:off x="1806575" y="4133850"/>
                    <a:ext cx="1673225" cy="209550"/>
                    <a:chOff x="1806575" y="4108450"/>
                    <a:chExt cx="1673225" cy="234950"/>
                  </a:xfrm>
                </p:grpSpPr>
                <p:cxnSp>
                  <p:nvCxnSpPr>
                    <p:cNvPr id="380" name="直接连接符 379"/>
                    <p:cNvCxnSpPr/>
                    <p:nvPr/>
                  </p:nvCxnSpPr>
                  <p:spPr>
                    <a:xfrm>
                      <a:off x="1806575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1" name="直接连接符 380"/>
                    <p:cNvCxnSpPr/>
                    <p:nvPr/>
                  </p:nvCxnSpPr>
                  <p:spPr>
                    <a:xfrm>
                      <a:off x="2015728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2" name="直接连接符 381"/>
                    <p:cNvCxnSpPr/>
                    <p:nvPr/>
                  </p:nvCxnSpPr>
                  <p:spPr>
                    <a:xfrm>
                      <a:off x="2224881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3" name="直接连接符 382"/>
                    <p:cNvCxnSpPr/>
                    <p:nvPr/>
                  </p:nvCxnSpPr>
                  <p:spPr>
                    <a:xfrm>
                      <a:off x="2434034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4" name="直接连接符 383"/>
                    <p:cNvCxnSpPr/>
                    <p:nvPr/>
                  </p:nvCxnSpPr>
                  <p:spPr>
                    <a:xfrm>
                      <a:off x="2643187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5" name="直接连接符 384"/>
                    <p:cNvCxnSpPr/>
                    <p:nvPr/>
                  </p:nvCxnSpPr>
                  <p:spPr>
                    <a:xfrm>
                      <a:off x="285234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6" name="直接连接符 385"/>
                    <p:cNvCxnSpPr/>
                    <p:nvPr/>
                  </p:nvCxnSpPr>
                  <p:spPr>
                    <a:xfrm>
                      <a:off x="3061493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7" name="直接连接符 386"/>
                    <p:cNvCxnSpPr/>
                    <p:nvPr/>
                  </p:nvCxnSpPr>
                  <p:spPr>
                    <a:xfrm>
                      <a:off x="3270646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8" name="直接连接符 387"/>
                    <p:cNvCxnSpPr/>
                    <p:nvPr/>
                  </p:nvCxnSpPr>
                  <p:spPr>
                    <a:xfrm>
                      <a:off x="347980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79" name="直接连接符 378"/>
                  <p:cNvCxnSpPr/>
                  <p:nvPr/>
                </p:nvCxnSpPr>
                <p:spPr>
                  <a:xfrm>
                    <a:off x="3715385" y="4019550"/>
                    <a:ext cx="0" cy="32639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2" name="组合 341"/>
                <p:cNvGrpSpPr/>
                <p:nvPr/>
              </p:nvGrpSpPr>
              <p:grpSpPr>
                <a:xfrm>
                  <a:off x="4541701" y="5753645"/>
                  <a:ext cx="1908810" cy="326390"/>
                  <a:chOff x="1806575" y="4019550"/>
                  <a:chExt cx="1908810" cy="326390"/>
                </a:xfrm>
              </p:grpSpPr>
              <p:grpSp>
                <p:nvGrpSpPr>
                  <p:cNvPr id="367" name="组合 366"/>
                  <p:cNvGrpSpPr/>
                  <p:nvPr/>
                </p:nvGrpSpPr>
                <p:grpSpPr>
                  <a:xfrm>
                    <a:off x="1806575" y="4133850"/>
                    <a:ext cx="1673225" cy="209550"/>
                    <a:chOff x="1806575" y="4108450"/>
                    <a:chExt cx="1673225" cy="234950"/>
                  </a:xfrm>
                </p:grpSpPr>
                <p:cxnSp>
                  <p:nvCxnSpPr>
                    <p:cNvPr id="369" name="直接连接符 368"/>
                    <p:cNvCxnSpPr/>
                    <p:nvPr/>
                  </p:nvCxnSpPr>
                  <p:spPr>
                    <a:xfrm>
                      <a:off x="1806575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0" name="直接连接符 369"/>
                    <p:cNvCxnSpPr/>
                    <p:nvPr/>
                  </p:nvCxnSpPr>
                  <p:spPr>
                    <a:xfrm>
                      <a:off x="2015728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1" name="直接连接符 370"/>
                    <p:cNvCxnSpPr/>
                    <p:nvPr/>
                  </p:nvCxnSpPr>
                  <p:spPr>
                    <a:xfrm>
                      <a:off x="2224881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2" name="直接连接符 371"/>
                    <p:cNvCxnSpPr/>
                    <p:nvPr/>
                  </p:nvCxnSpPr>
                  <p:spPr>
                    <a:xfrm>
                      <a:off x="2434034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3" name="直接连接符 372"/>
                    <p:cNvCxnSpPr/>
                    <p:nvPr/>
                  </p:nvCxnSpPr>
                  <p:spPr>
                    <a:xfrm>
                      <a:off x="2643187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4" name="直接连接符 373"/>
                    <p:cNvCxnSpPr/>
                    <p:nvPr/>
                  </p:nvCxnSpPr>
                  <p:spPr>
                    <a:xfrm>
                      <a:off x="285234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5" name="直接连接符 374"/>
                    <p:cNvCxnSpPr/>
                    <p:nvPr/>
                  </p:nvCxnSpPr>
                  <p:spPr>
                    <a:xfrm>
                      <a:off x="3061493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6" name="直接连接符 375"/>
                    <p:cNvCxnSpPr/>
                    <p:nvPr/>
                  </p:nvCxnSpPr>
                  <p:spPr>
                    <a:xfrm>
                      <a:off x="3270646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7" name="直接连接符 376"/>
                    <p:cNvCxnSpPr/>
                    <p:nvPr/>
                  </p:nvCxnSpPr>
                  <p:spPr>
                    <a:xfrm>
                      <a:off x="347980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68" name="直接连接符 367"/>
                  <p:cNvCxnSpPr/>
                  <p:nvPr/>
                </p:nvCxnSpPr>
                <p:spPr>
                  <a:xfrm>
                    <a:off x="3715385" y="4019550"/>
                    <a:ext cx="0" cy="32639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3" name="组合 342"/>
                <p:cNvGrpSpPr/>
                <p:nvPr/>
              </p:nvGrpSpPr>
              <p:grpSpPr>
                <a:xfrm>
                  <a:off x="6703876" y="5763170"/>
                  <a:ext cx="1908810" cy="326390"/>
                  <a:chOff x="1806575" y="4019550"/>
                  <a:chExt cx="1908810" cy="326390"/>
                </a:xfrm>
              </p:grpSpPr>
              <p:grpSp>
                <p:nvGrpSpPr>
                  <p:cNvPr id="356" name="组合 355"/>
                  <p:cNvGrpSpPr/>
                  <p:nvPr/>
                </p:nvGrpSpPr>
                <p:grpSpPr>
                  <a:xfrm>
                    <a:off x="1806575" y="4133850"/>
                    <a:ext cx="1673225" cy="209550"/>
                    <a:chOff x="1806575" y="4108450"/>
                    <a:chExt cx="1673225" cy="234950"/>
                  </a:xfrm>
                </p:grpSpPr>
                <p:cxnSp>
                  <p:nvCxnSpPr>
                    <p:cNvPr id="358" name="直接连接符 357"/>
                    <p:cNvCxnSpPr/>
                    <p:nvPr/>
                  </p:nvCxnSpPr>
                  <p:spPr>
                    <a:xfrm>
                      <a:off x="1806575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9" name="直接连接符 358"/>
                    <p:cNvCxnSpPr/>
                    <p:nvPr/>
                  </p:nvCxnSpPr>
                  <p:spPr>
                    <a:xfrm>
                      <a:off x="2015728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0" name="直接连接符 359"/>
                    <p:cNvCxnSpPr/>
                    <p:nvPr/>
                  </p:nvCxnSpPr>
                  <p:spPr>
                    <a:xfrm>
                      <a:off x="2224881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1" name="直接连接符 360"/>
                    <p:cNvCxnSpPr/>
                    <p:nvPr/>
                  </p:nvCxnSpPr>
                  <p:spPr>
                    <a:xfrm>
                      <a:off x="2434034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2" name="直接连接符 361"/>
                    <p:cNvCxnSpPr/>
                    <p:nvPr/>
                  </p:nvCxnSpPr>
                  <p:spPr>
                    <a:xfrm>
                      <a:off x="2643187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3" name="直接连接符 362"/>
                    <p:cNvCxnSpPr/>
                    <p:nvPr/>
                  </p:nvCxnSpPr>
                  <p:spPr>
                    <a:xfrm>
                      <a:off x="285234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4" name="直接连接符 363"/>
                    <p:cNvCxnSpPr/>
                    <p:nvPr/>
                  </p:nvCxnSpPr>
                  <p:spPr>
                    <a:xfrm>
                      <a:off x="3061493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5" name="直接连接符 364"/>
                    <p:cNvCxnSpPr/>
                    <p:nvPr/>
                  </p:nvCxnSpPr>
                  <p:spPr>
                    <a:xfrm>
                      <a:off x="3270646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6" name="直接连接符 365"/>
                    <p:cNvCxnSpPr/>
                    <p:nvPr/>
                  </p:nvCxnSpPr>
                  <p:spPr>
                    <a:xfrm>
                      <a:off x="347980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57" name="直接连接符 356"/>
                  <p:cNvCxnSpPr/>
                  <p:nvPr/>
                </p:nvCxnSpPr>
                <p:spPr>
                  <a:xfrm>
                    <a:off x="3715385" y="4019550"/>
                    <a:ext cx="0" cy="32639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4" name="组合 343"/>
                <p:cNvGrpSpPr/>
                <p:nvPr/>
              </p:nvGrpSpPr>
              <p:grpSpPr>
                <a:xfrm>
                  <a:off x="8827951" y="5763170"/>
                  <a:ext cx="1908810" cy="326390"/>
                  <a:chOff x="1806575" y="4019550"/>
                  <a:chExt cx="1908810" cy="326390"/>
                </a:xfrm>
              </p:grpSpPr>
              <p:grpSp>
                <p:nvGrpSpPr>
                  <p:cNvPr id="345" name="组合 344"/>
                  <p:cNvGrpSpPr/>
                  <p:nvPr/>
                </p:nvGrpSpPr>
                <p:grpSpPr>
                  <a:xfrm>
                    <a:off x="1806575" y="4133850"/>
                    <a:ext cx="1673225" cy="209550"/>
                    <a:chOff x="1806575" y="4108450"/>
                    <a:chExt cx="1673225" cy="234950"/>
                  </a:xfrm>
                </p:grpSpPr>
                <p:cxnSp>
                  <p:nvCxnSpPr>
                    <p:cNvPr id="347" name="直接连接符 346"/>
                    <p:cNvCxnSpPr/>
                    <p:nvPr/>
                  </p:nvCxnSpPr>
                  <p:spPr>
                    <a:xfrm>
                      <a:off x="1806575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8" name="直接连接符 347"/>
                    <p:cNvCxnSpPr/>
                    <p:nvPr/>
                  </p:nvCxnSpPr>
                  <p:spPr>
                    <a:xfrm>
                      <a:off x="2015728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9" name="直接连接符 348"/>
                    <p:cNvCxnSpPr/>
                    <p:nvPr/>
                  </p:nvCxnSpPr>
                  <p:spPr>
                    <a:xfrm>
                      <a:off x="2224881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0" name="直接连接符 349"/>
                    <p:cNvCxnSpPr/>
                    <p:nvPr/>
                  </p:nvCxnSpPr>
                  <p:spPr>
                    <a:xfrm>
                      <a:off x="2434034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1" name="直接连接符 350"/>
                    <p:cNvCxnSpPr/>
                    <p:nvPr/>
                  </p:nvCxnSpPr>
                  <p:spPr>
                    <a:xfrm>
                      <a:off x="2643187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2" name="直接连接符 351"/>
                    <p:cNvCxnSpPr/>
                    <p:nvPr/>
                  </p:nvCxnSpPr>
                  <p:spPr>
                    <a:xfrm>
                      <a:off x="285234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3" name="直接连接符 352"/>
                    <p:cNvCxnSpPr/>
                    <p:nvPr/>
                  </p:nvCxnSpPr>
                  <p:spPr>
                    <a:xfrm>
                      <a:off x="3061493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4" name="直接连接符 353"/>
                    <p:cNvCxnSpPr/>
                    <p:nvPr/>
                  </p:nvCxnSpPr>
                  <p:spPr>
                    <a:xfrm>
                      <a:off x="3270646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5" name="直接连接符 354"/>
                    <p:cNvCxnSpPr/>
                    <p:nvPr/>
                  </p:nvCxnSpPr>
                  <p:spPr>
                    <a:xfrm>
                      <a:off x="347980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46" name="直接连接符 345"/>
                  <p:cNvCxnSpPr/>
                  <p:nvPr/>
                </p:nvCxnSpPr>
                <p:spPr>
                  <a:xfrm>
                    <a:off x="3715385" y="4019550"/>
                    <a:ext cx="0" cy="32639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92" name="组合 291"/>
              <p:cNvGrpSpPr/>
              <p:nvPr/>
            </p:nvGrpSpPr>
            <p:grpSpPr>
              <a:xfrm>
                <a:off x="36758244" y="5761900"/>
                <a:ext cx="8359140" cy="335915"/>
                <a:chOff x="2377621" y="5753645"/>
                <a:chExt cx="8359140" cy="335915"/>
              </a:xfrm>
            </p:grpSpPr>
            <p:grpSp>
              <p:nvGrpSpPr>
                <p:cNvPr id="293" name="组合 292"/>
                <p:cNvGrpSpPr/>
                <p:nvPr/>
              </p:nvGrpSpPr>
              <p:grpSpPr>
                <a:xfrm>
                  <a:off x="2377621" y="5761265"/>
                  <a:ext cx="1908810" cy="326390"/>
                  <a:chOff x="1806575" y="4019550"/>
                  <a:chExt cx="1908810" cy="326390"/>
                </a:xfrm>
              </p:grpSpPr>
              <p:grpSp>
                <p:nvGrpSpPr>
                  <p:cNvPr id="330" name="组合 329"/>
                  <p:cNvGrpSpPr/>
                  <p:nvPr/>
                </p:nvGrpSpPr>
                <p:grpSpPr>
                  <a:xfrm>
                    <a:off x="1806575" y="4133850"/>
                    <a:ext cx="1673225" cy="209550"/>
                    <a:chOff x="1806575" y="4108450"/>
                    <a:chExt cx="1673225" cy="234950"/>
                  </a:xfrm>
                </p:grpSpPr>
                <p:cxnSp>
                  <p:nvCxnSpPr>
                    <p:cNvPr id="332" name="直接连接符 331"/>
                    <p:cNvCxnSpPr/>
                    <p:nvPr/>
                  </p:nvCxnSpPr>
                  <p:spPr>
                    <a:xfrm>
                      <a:off x="1806575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3" name="直接连接符 332"/>
                    <p:cNvCxnSpPr/>
                    <p:nvPr/>
                  </p:nvCxnSpPr>
                  <p:spPr>
                    <a:xfrm>
                      <a:off x="2015728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4" name="直接连接符 333"/>
                    <p:cNvCxnSpPr/>
                    <p:nvPr/>
                  </p:nvCxnSpPr>
                  <p:spPr>
                    <a:xfrm>
                      <a:off x="2224881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5" name="直接连接符 334"/>
                    <p:cNvCxnSpPr/>
                    <p:nvPr/>
                  </p:nvCxnSpPr>
                  <p:spPr>
                    <a:xfrm>
                      <a:off x="2434034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6" name="直接连接符 335"/>
                    <p:cNvCxnSpPr/>
                    <p:nvPr/>
                  </p:nvCxnSpPr>
                  <p:spPr>
                    <a:xfrm>
                      <a:off x="2643187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7" name="直接连接符 336"/>
                    <p:cNvCxnSpPr/>
                    <p:nvPr/>
                  </p:nvCxnSpPr>
                  <p:spPr>
                    <a:xfrm>
                      <a:off x="285234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8" name="直接连接符 337"/>
                    <p:cNvCxnSpPr/>
                    <p:nvPr/>
                  </p:nvCxnSpPr>
                  <p:spPr>
                    <a:xfrm>
                      <a:off x="3061493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9" name="直接连接符 338"/>
                    <p:cNvCxnSpPr/>
                    <p:nvPr/>
                  </p:nvCxnSpPr>
                  <p:spPr>
                    <a:xfrm>
                      <a:off x="3270646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0" name="直接连接符 339"/>
                    <p:cNvCxnSpPr/>
                    <p:nvPr/>
                  </p:nvCxnSpPr>
                  <p:spPr>
                    <a:xfrm>
                      <a:off x="347980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31" name="直接连接符 330"/>
                  <p:cNvCxnSpPr/>
                  <p:nvPr/>
                </p:nvCxnSpPr>
                <p:spPr>
                  <a:xfrm>
                    <a:off x="3715385" y="4019550"/>
                    <a:ext cx="0" cy="32639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4" name="组合 293"/>
                <p:cNvGrpSpPr/>
                <p:nvPr/>
              </p:nvGrpSpPr>
              <p:grpSpPr>
                <a:xfrm>
                  <a:off x="4541701" y="5753645"/>
                  <a:ext cx="1908810" cy="326390"/>
                  <a:chOff x="1806575" y="4019550"/>
                  <a:chExt cx="1908810" cy="326390"/>
                </a:xfrm>
              </p:grpSpPr>
              <p:grpSp>
                <p:nvGrpSpPr>
                  <p:cNvPr id="319" name="组合 318"/>
                  <p:cNvGrpSpPr/>
                  <p:nvPr/>
                </p:nvGrpSpPr>
                <p:grpSpPr>
                  <a:xfrm>
                    <a:off x="1806575" y="4133850"/>
                    <a:ext cx="1673225" cy="209550"/>
                    <a:chOff x="1806575" y="4108450"/>
                    <a:chExt cx="1673225" cy="234950"/>
                  </a:xfrm>
                </p:grpSpPr>
                <p:cxnSp>
                  <p:nvCxnSpPr>
                    <p:cNvPr id="321" name="直接连接符 320"/>
                    <p:cNvCxnSpPr/>
                    <p:nvPr/>
                  </p:nvCxnSpPr>
                  <p:spPr>
                    <a:xfrm>
                      <a:off x="1806575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2" name="直接连接符 321"/>
                    <p:cNvCxnSpPr/>
                    <p:nvPr/>
                  </p:nvCxnSpPr>
                  <p:spPr>
                    <a:xfrm>
                      <a:off x="2015728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" name="直接连接符 322"/>
                    <p:cNvCxnSpPr/>
                    <p:nvPr/>
                  </p:nvCxnSpPr>
                  <p:spPr>
                    <a:xfrm>
                      <a:off x="2224881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" name="直接连接符 323"/>
                    <p:cNvCxnSpPr/>
                    <p:nvPr/>
                  </p:nvCxnSpPr>
                  <p:spPr>
                    <a:xfrm>
                      <a:off x="2434034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5" name="直接连接符 324"/>
                    <p:cNvCxnSpPr/>
                    <p:nvPr/>
                  </p:nvCxnSpPr>
                  <p:spPr>
                    <a:xfrm>
                      <a:off x="2643187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6" name="直接连接符 325"/>
                    <p:cNvCxnSpPr/>
                    <p:nvPr/>
                  </p:nvCxnSpPr>
                  <p:spPr>
                    <a:xfrm>
                      <a:off x="285234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7" name="直接连接符 326"/>
                    <p:cNvCxnSpPr/>
                    <p:nvPr/>
                  </p:nvCxnSpPr>
                  <p:spPr>
                    <a:xfrm>
                      <a:off x="3061493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8" name="直接连接符 327"/>
                    <p:cNvCxnSpPr/>
                    <p:nvPr/>
                  </p:nvCxnSpPr>
                  <p:spPr>
                    <a:xfrm>
                      <a:off x="3270646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9" name="直接连接符 328"/>
                    <p:cNvCxnSpPr/>
                    <p:nvPr/>
                  </p:nvCxnSpPr>
                  <p:spPr>
                    <a:xfrm>
                      <a:off x="347980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20" name="直接连接符 319"/>
                  <p:cNvCxnSpPr/>
                  <p:nvPr/>
                </p:nvCxnSpPr>
                <p:spPr>
                  <a:xfrm>
                    <a:off x="3715385" y="4019550"/>
                    <a:ext cx="0" cy="32639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5" name="组合 294"/>
                <p:cNvGrpSpPr/>
                <p:nvPr/>
              </p:nvGrpSpPr>
              <p:grpSpPr>
                <a:xfrm>
                  <a:off x="6703876" y="5763170"/>
                  <a:ext cx="1908810" cy="326390"/>
                  <a:chOff x="1806575" y="4019550"/>
                  <a:chExt cx="1908810" cy="326390"/>
                </a:xfrm>
              </p:grpSpPr>
              <p:grpSp>
                <p:nvGrpSpPr>
                  <p:cNvPr id="308" name="组合 307"/>
                  <p:cNvGrpSpPr/>
                  <p:nvPr/>
                </p:nvGrpSpPr>
                <p:grpSpPr>
                  <a:xfrm>
                    <a:off x="1806575" y="4133850"/>
                    <a:ext cx="1673225" cy="209550"/>
                    <a:chOff x="1806575" y="4108450"/>
                    <a:chExt cx="1673225" cy="234950"/>
                  </a:xfrm>
                </p:grpSpPr>
                <p:cxnSp>
                  <p:nvCxnSpPr>
                    <p:cNvPr id="310" name="直接连接符 309"/>
                    <p:cNvCxnSpPr/>
                    <p:nvPr/>
                  </p:nvCxnSpPr>
                  <p:spPr>
                    <a:xfrm>
                      <a:off x="1806575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" name="直接连接符 310"/>
                    <p:cNvCxnSpPr/>
                    <p:nvPr/>
                  </p:nvCxnSpPr>
                  <p:spPr>
                    <a:xfrm>
                      <a:off x="2015728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" name="直接连接符 311"/>
                    <p:cNvCxnSpPr/>
                    <p:nvPr/>
                  </p:nvCxnSpPr>
                  <p:spPr>
                    <a:xfrm>
                      <a:off x="2224881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3" name="直接连接符 312"/>
                    <p:cNvCxnSpPr/>
                    <p:nvPr/>
                  </p:nvCxnSpPr>
                  <p:spPr>
                    <a:xfrm>
                      <a:off x="2434034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4" name="直接连接符 313"/>
                    <p:cNvCxnSpPr/>
                    <p:nvPr/>
                  </p:nvCxnSpPr>
                  <p:spPr>
                    <a:xfrm>
                      <a:off x="2643187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5" name="直接连接符 314"/>
                    <p:cNvCxnSpPr/>
                    <p:nvPr/>
                  </p:nvCxnSpPr>
                  <p:spPr>
                    <a:xfrm>
                      <a:off x="285234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6" name="直接连接符 315"/>
                    <p:cNvCxnSpPr/>
                    <p:nvPr/>
                  </p:nvCxnSpPr>
                  <p:spPr>
                    <a:xfrm>
                      <a:off x="3061493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" name="直接连接符 316"/>
                    <p:cNvCxnSpPr/>
                    <p:nvPr/>
                  </p:nvCxnSpPr>
                  <p:spPr>
                    <a:xfrm>
                      <a:off x="3270646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" name="直接连接符 317"/>
                    <p:cNvCxnSpPr/>
                    <p:nvPr/>
                  </p:nvCxnSpPr>
                  <p:spPr>
                    <a:xfrm>
                      <a:off x="347980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09" name="直接连接符 308"/>
                  <p:cNvCxnSpPr/>
                  <p:nvPr/>
                </p:nvCxnSpPr>
                <p:spPr>
                  <a:xfrm>
                    <a:off x="3715385" y="4019550"/>
                    <a:ext cx="0" cy="32639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6" name="组合 295"/>
                <p:cNvGrpSpPr/>
                <p:nvPr/>
              </p:nvGrpSpPr>
              <p:grpSpPr>
                <a:xfrm>
                  <a:off x="8827951" y="5763170"/>
                  <a:ext cx="1908810" cy="326390"/>
                  <a:chOff x="1806575" y="4019550"/>
                  <a:chExt cx="1908810" cy="326390"/>
                </a:xfrm>
              </p:grpSpPr>
              <p:grpSp>
                <p:nvGrpSpPr>
                  <p:cNvPr id="297" name="组合 296"/>
                  <p:cNvGrpSpPr/>
                  <p:nvPr/>
                </p:nvGrpSpPr>
                <p:grpSpPr>
                  <a:xfrm>
                    <a:off x="1806575" y="4133850"/>
                    <a:ext cx="1673225" cy="209550"/>
                    <a:chOff x="1806575" y="4108450"/>
                    <a:chExt cx="1673225" cy="234950"/>
                  </a:xfrm>
                </p:grpSpPr>
                <p:cxnSp>
                  <p:nvCxnSpPr>
                    <p:cNvPr id="299" name="直接连接符 298"/>
                    <p:cNvCxnSpPr/>
                    <p:nvPr/>
                  </p:nvCxnSpPr>
                  <p:spPr>
                    <a:xfrm>
                      <a:off x="1806575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" name="直接连接符 299"/>
                    <p:cNvCxnSpPr/>
                    <p:nvPr/>
                  </p:nvCxnSpPr>
                  <p:spPr>
                    <a:xfrm>
                      <a:off x="2015728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" name="直接连接符 300"/>
                    <p:cNvCxnSpPr/>
                    <p:nvPr/>
                  </p:nvCxnSpPr>
                  <p:spPr>
                    <a:xfrm>
                      <a:off x="2224881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2" name="直接连接符 301"/>
                    <p:cNvCxnSpPr/>
                    <p:nvPr/>
                  </p:nvCxnSpPr>
                  <p:spPr>
                    <a:xfrm>
                      <a:off x="2434034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3" name="直接连接符 302"/>
                    <p:cNvCxnSpPr/>
                    <p:nvPr/>
                  </p:nvCxnSpPr>
                  <p:spPr>
                    <a:xfrm>
                      <a:off x="2643187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4" name="直接连接符 303"/>
                    <p:cNvCxnSpPr/>
                    <p:nvPr/>
                  </p:nvCxnSpPr>
                  <p:spPr>
                    <a:xfrm>
                      <a:off x="285234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5" name="直接连接符 304"/>
                    <p:cNvCxnSpPr/>
                    <p:nvPr/>
                  </p:nvCxnSpPr>
                  <p:spPr>
                    <a:xfrm>
                      <a:off x="3061493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6" name="直接连接符 305"/>
                    <p:cNvCxnSpPr/>
                    <p:nvPr/>
                  </p:nvCxnSpPr>
                  <p:spPr>
                    <a:xfrm>
                      <a:off x="3270646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7" name="直接连接符 306"/>
                    <p:cNvCxnSpPr/>
                    <p:nvPr/>
                  </p:nvCxnSpPr>
                  <p:spPr>
                    <a:xfrm>
                      <a:off x="3479800" y="4108450"/>
                      <a:ext cx="0" cy="23495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98" name="直接连接符 297"/>
                  <p:cNvCxnSpPr/>
                  <p:nvPr/>
                </p:nvCxnSpPr>
                <p:spPr>
                  <a:xfrm>
                    <a:off x="3715385" y="4019550"/>
                    <a:ext cx="0" cy="32639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82" name="椭圆 281" hidden="1"/>
            <p:cNvSpPr/>
            <p:nvPr/>
          </p:nvSpPr>
          <p:spPr>
            <a:xfrm>
              <a:off x="6133832" y="3532943"/>
              <a:ext cx="193644" cy="1936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3" name="文本框 282"/>
            <p:cNvSpPr txBox="1"/>
            <p:nvPr/>
          </p:nvSpPr>
          <p:spPr>
            <a:xfrm>
              <a:off x="4543295" y="2650376"/>
              <a:ext cx="284565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 smtClean="0">
                  <a:solidFill>
                    <a:srgbClr val="FF0000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2</a:t>
              </a:r>
              <a:r>
                <a:rPr lang="en-US" altLang="zh-CN" sz="6000" dirty="0" smtClean="0">
                  <a:solidFill>
                    <a:srgbClr val="FFC000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0</a:t>
              </a:r>
              <a:r>
                <a:rPr lang="en-US" altLang="zh-CN" sz="6000" dirty="0" smtClean="0">
                  <a:solidFill>
                    <a:srgbClr val="00B050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1</a:t>
              </a:r>
              <a:r>
                <a:rPr lang="en-US" altLang="zh-CN" sz="6000" dirty="0" smtClean="0">
                  <a:solidFill>
                    <a:srgbClr val="0070C0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4</a:t>
              </a:r>
              <a:r>
                <a:rPr lang="en-US" altLang="zh-CN" sz="6000" dirty="0" smtClean="0">
                  <a:solidFill>
                    <a:prstClr val="white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.</a:t>
              </a:r>
              <a:r>
                <a:rPr lang="en-US" altLang="zh-CN" sz="6000" dirty="0" smtClean="0">
                  <a:solidFill>
                    <a:srgbClr val="BF7F80"/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</a:rPr>
                <a:t>9</a:t>
              </a:r>
              <a:endParaRPr lang="zh-CN" altLang="en-US" sz="6000" dirty="0">
                <a:solidFill>
                  <a:srgbClr val="BF7F80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3971925" y="1035050"/>
            <a:ext cx="4418013" cy="1828800"/>
            <a:chOff x="3971925" y="1035050"/>
            <a:chExt cx="4418013" cy="1828800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3971925" y="1770063"/>
              <a:ext cx="1190625" cy="1093787"/>
            </a:xfrm>
            <a:custGeom>
              <a:avLst/>
              <a:gdLst>
                <a:gd name="T0" fmla="*/ 0 w 750"/>
                <a:gd name="T1" fmla="*/ 79 h 689"/>
                <a:gd name="T2" fmla="*/ 60 w 750"/>
                <a:gd name="T3" fmla="*/ 79 h 689"/>
                <a:gd name="T4" fmla="*/ 60 w 750"/>
                <a:gd name="T5" fmla="*/ 689 h 689"/>
                <a:gd name="T6" fmla="*/ 105 w 750"/>
                <a:gd name="T7" fmla="*/ 689 h 689"/>
                <a:gd name="T8" fmla="*/ 105 w 750"/>
                <a:gd name="T9" fmla="*/ 79 h 689"/>
                <a:gd name="T10" fmla="*/ 182 w 750"/>
                <a:gd name="T11" fmla="*/ 79 h 689"/>
                <a:gd name="T12" fmla="*/ 182 w 750"/>
                <a:gd name="T13" fmla="*/ 689 h 689"/>
                <a:gd name="T14" fmla="*/ 226 w 750"/>
                <a:gd name="T15" fmla="*/ 689 h 689"/>
                <a:gd name="T16" fmla="*/ 226 w 750"/>
                <a:gd name="T17" fmla="*/ 79 h 689"/>
                <a:gd name="T18" fmla="*/ 304 w 750"/>
                <a:gd name="T19" fmla="*/ 79 h 689"/>
                <a:gd name="T20" fmla="*/ 304 w 750"/>
                <a:gd name="T21" fmla="*/ 689 h 689"/>
                <a:gd name="T22" fmla="*/ 349 w 750"/>
                <a:gd name="T23" fmla="*/ 689 h 689"/>
                <a:gd name="T24" fmla="*/ 349 w 750"/>
                <a:gd name="T25" fmla="*/ 79 h 689"/>
                <a:gd name="T26" fmla="*/ 426 w 750"/>
                <a:gd name="T27" fmla="*/ 79 h 689"/>
                <a:gd name="T28" fmla="*/ 426 w 750"/>
                <a:gd name="T29" fmla="*/ 689 h 689"/>
                <a:gd name="T30" fmla="*/ 471 w 750"/>
                <a:gd name="T31" fmla="*/ 689 h 689"/>
                <a:gd name="T32" fmla="*/ 471 w 750"/>
                <a:gd name="T33" fmla="*/ 79 h 689"/>
                <a:gd name="T34" fmla="*/ 548 w 750"/>
                <a:gd name="T35" fmla="*/ 79 h 689"/>
                <a:gd name="T36" fmla="*/ 548 w 750"/>
                <a:gd name="T37" fmla="*/ 689 h 689"/>
                <a:gd name="T38" fmla="*/ 593 w 750"/>
                <a:gd name="T39" fmla="*/ 689 h 689"/>
                <a:gd name="T40" fmla="*/ 593 w 750"/>
                <a:gd name="T41" fmla="*/ 79 h 689"/>
                <a:gd name="T42" fmla="*/ 670 w 750"/>
                <a:gd name="T43" fmla="*/ 79 h 689"/>
                <a:gd name="T44" fmla="*/ 670 w 750"/>
                <a:gd name="T45" fmla="*/ 689 h 689"/>
                <a:gd name="T46" fmla="*/ 715 w 750"/>
                <a:gd name="T47" fmla="*/ 689 h 689"/>
                <a:gd name="T48" fmla="*/ 715 w 750"/>
                <a:gd name="T49" fmla="*/ 79 h 689"/>
                <a:gd name="T50" fmla="*/ 750 w 750"/>
                <a:gd name="T51" fmla="*/ 79 h 689"/>
                <a:gd name="T52" fmla="*/ 750 w 750"/>
                <a:gd name="T53" fmla="*/ 0 h 689"/>
                <a:gd name="T54" fmla="*/ 0 w 750"/>
                <a:gd name="T55" fmla="*/ 0 h 689"/>
                <a:gd name="T56" fmla="*/ 0 w 750"/>
                <a:gd name="T57" fmla="*/ 79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50" h="689">
                  <a:moveTo>
                    <a:pt x="0" y="79"/>
                  </a:moveTo>
                  <a:lnTo>
                    <a:pt x="60" y="79"/>
                  </a:lnTo>
                  <a:lnTo>
                    <a:pt x="60" y="689"/>
                  </a:lnTo>
                  <a:lnTo>
                    <a:pt x="105" y="689"/>
                  </a:lnTo>
                  <a:lnTo>
                    <a:pt x="105" y="79"/>
                  </a:lnTo>
                  <a:lnTo>
                    <a:pt x="182" y="79"/>
                  </a:lnTo>
                  <a:lnTo>
                    <a:pt x="182" y="689"/>
                  </a:lnTo>
                  <a:lnTo>
                    <a:pt x="226" y="689"/>
                  </a:lnTo>
                  <a:lnTo>
                    <a:pt x="226" y="79"/>
                  </a:lnTo>
                  <a:lnTo>
                    <a:pt x="304" y="79"/>
                  </a:lnTo>
                  <a:lnTo>
                    <a:pt x="304" y="689"/>
                  </a:lnTo>
                  <a:lnTo>
                    <a:pt x="349" y="689"/>
                  </a:lnTo>
                  <a:lnTo>
                    <a:pt x="349" y="79"/>
                  </a:lnTo>
                  <a:lnTo>
                    <a:pt x="426" y="79"/>
                  </a:lnTo>
                  <a:lnTo>
                    <a:pt x="426" y="689"/>
                  </a:lnTo>
                  <a:lnTo>
                    <a:pt x="471" y="689"/>
                  </a:lnTo>
                  <a:lnTo>
                    <a:pt x="471" y="79"/>
                  </a:lnTo>
                  <a:lnTo>
                    <a:pt x="548" y="79"/>
                  </a:lnTo>
                  <a:lnTo>
                    <a:pt x="548" y="689"/>
                  </a:lnTo>
                  <a:lnTo>
                    <a:pt x="593" y="689"/>
                  </a:lnTo>
                  <a:lnTo>
                    <a:pt x="593" y="79"/>
                  </a:lnTo>
                  <a:lnTo>
                    <a:pt x="670" y="79"/>
                  </a:lnTo>
                  <a:lnTo>
                    <a:pt x="670" y="689"/>
                  </a:lnTo>
                  <a:lnTo>
                    <a:pt x="715" y="689"/>
                  </a:lnTo>
                  <a:lnTo>
                    <a:pt x="715" y="79"/>
                  </a:lnTo>
                  <a:lnTo>
                    <a:pt x="750" y="79"/>
                  </a:lnTo>
                  <a:lnTo>
                    <a:pt x="750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199313" y="1770063"/>
              <a:ext cx="1190625" cy="1093787"/>
            </a:xfrm>
            <a:custGeom>
              <a:avLst/>
              <a:gdLst>
                <a:gd name="T0" fmla="*/ 750 w 750"/>
                <a:gd name="T1" fmla="*/ 0 h 689"/>
                <a:gd name="T2" fmla="*/ 0 w 750"/>
                <a:gd name="T3" fmla="*/ 0 h 689"/>
                <a:gd name="T4" fmla="*/ 0 w 750"/>
                <a:gd name="T5" fmla="*/ 79 h 689"/>
                <a:gd name="T6" fmla="*/ 60 w 750"/>
                <a:gd name="T7" fmla="*/ 79 h 689"/>
                <a:gd name="T8" fmla="*/ 60 w 750"/>
                <a:gd name="T9" fmla="*/ 689 h 689"/>
                <a:gd name="T10" fmla="*/ 105 w 750"/>
                <a:gd name="T11" fmla="*/ 689 h 689"/>
                <a:gd name="T12" fmla="*/ 105 w 750"/>
                <a:gd name="T13" fmla="*/ 79 h 689"/>
                <a:gd name="T14" fmla="*/ 182 w 750"/>
                <a:gd name="T15" fmla="*/ 79 h 689"/>
                <a:gd name="T16" fmla="*/ 182 w 750"/>
                <a:gd name="T17" fmla="*/ 689 h 689"/>
                <a:gd name="T18" fmla="*/ 227 w 750"/>
                <a:gd name="T19" fmla="*/ 689 h 689"/>
                <a:gd name="T20" fmla="*/ 227 w 750"/>
                <a:gd name="T21" fmla="*/ 79 h 689"/>
                <a:gd name="T22" fmla="*/ 304 w 750"/>
                <a:gd name="T23" fmla="*/ 79 h 689"/>
                <a:gd name="T24" fmla="*/ 304 w 750"/>
                <a:gd name="T25" fmla="*/ 689 h 689"/>
                <a:gd name="T26" fmla="*/ 349 w 750"/>
                <a:gd name="T27" fmla="*/ 689 h 689"/>
                <a:gd name="T28" fmla="*/ 349 w 750"/>
                <a:gd name="T29" fmla="*/ 79 h 689"/>
                <a:gd name="T30" fmla="*/ 426 w 750"/>
                <a:gd name="T31" fmla="*/ 79 h 689"/>
                <a:gd name="T32" fmla="*/ 426 w 750"/>
                <a:gd name="T33" fmla="*/ 689 h 689"/>
                <a:gd name="T34" fmla="*/ 471 w 750"/>
                <a:gd name="T35" fmla="*/ 689 h 689"/>
                <a:gd name="T36" fmla="*/ 471 w 750"/>
                <a:gd name="T37" fmla="*/ 79 h 689"/>
                <a:gd name="T38" fmla="*/ 548 w 750"/>
                <a:gd name="T39" fmla="*/ 79 h 689"/>
                <a:gd name="T40" fmla="*/ 548 w 750"/>
                <a:gd name="T41" fmla="*/ 689 h 689"/>
                <a:gd name="T42" fmla="*/ 593 w 750"/>
                <a:gd name="T43" fmla="*/ 689 h 689"/>
                <a:gd name="T44" fmla="*/ 593 w 750"/>
                <a:gd name="T45" fmla="*/ 79 h 689"/>
                <a:gd name="T46" fmla="*/ 671 w 750"/>
                <a:gd name="T47" fmla="*/ 79 h 689"/>
                <a:gd name="T48" fmla="*/ 671 w 750"/>
                <a:gd name="T49" fmla="*/ 689 h 689"/>
                <a:gd name="T50" fmla="*/ 715 w 750"/>
                <a:gd name="T51" fmla="*/ 689 h 689"/>
                <a:gd name="T52" fmla="*/ 715 w 750"/>
                <a:gd name="T53" fmla="*/ 79 h 689"/>
                <a:gd name="T54" fmla="*/ 750 w 750"/>
                <a:gd name="T55" fmla="*/ 79 h 689"/>
                <a:gd name="T56" fmla="*/ 750 w 750"/>
                <a:gd name="T57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50" h="689">
                  <a:moveTo>
                    <a:pt x="750" y="0"/>
                  </a:moveTo>
                  <a:lnTo>
                    <a:pt x="0" y="0"/>
                  </a:lnTo>
                  <a:lnTo>
                    <a:pt x="0" y="79"/>
                  </a:lnTo>
                  <a:lnTo>
                    <a:pt x="60" y="79"/>
                  </a:lnTo>
                  <a:lnTo>
                    <a:pt x="60" y="689"/>
                  </a:lnTo>
                  <a:lnTo>
                    <a:pt x="105" y="689"/>
                  </a:lnTo>
                  <a:lnTo>
                    <a:pt x="105" y="79"/>
                  </a:lnTo>
                  <a:lnTo>
                    <a:pt x="182" y="79"/>
                  </a:lnTo>
                  <a:lnTo>
                    <a:pt x="182" y="689"/>
                  </a:lnTo>
                  <a:lnTo>
                    <a:pt x="227" y="689"/>
                  </a:lnTo>
                  <a:lnTo>
                    <a:pt x="227" y="79"/>
                  </a:lnTo>
                  <a:lnTo>
                    <a:pt x="304" y="79"/>
                  </a:lnTo>
                  <a:lnTo>
                    <a:pt x="304" y="689"/>
                  </a:lnTo>
                  <a:lnTo>
                    <a:pt x="349" y="689"/>
                  </a:lnTo>
                  <a:lnTo>
                    <a:pt x="349" y="79"/>
                  </a:lnTo>
                  <a:lnTo>
                    <a:pt x="426" y="79"/>
                  </a:lnTo>
                  <a:lnTo>
                    <a:pt x="426" y="689"/>
                  </a:lnTo>
                  <a:lnTo>
                    <a:pt x="471" y="689"/>
                  </a:lnTo>
                  <a:lnTo>
                    <a:pt x="471" y="79"/>
                  </a:lnTo>
                  <a:lnTo>
                    <a:pt x="548" y="79"/>
                  </a:lnTo>
                  <a:lnTo>
                    <a:pt x="548" y="689"/>
                  </a:lnTo>
                  <a:lnTo>
                    <a:pt x="593" y="689"/>
                  </a:lnTo>
                  <a:lnTo>
                    <a:pt x="593" y="79"/>
                  </a:lnTo>
                  <a:lnTo>
                    <a:pt x="671" y="79"/>
                  </a:lnTo>
                  <a:lnTo>
                    <a:pt x="671" y="689"/>
                  </a:lnTo>
                  <a:lnTo>
                    <a:pt x="715" y="689"/>
                  </a:lnTo>
                  <a:lnTo>
                    <a:pt x="715" y="79"/>
                  </a:lnTo>
                  <a:lnTo>
                    <a:pt x="750" y="79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364163" y="1360488"/>
              <a:ext cx="1636713" cy="1503362"/>
            </a:xfrm>
            <a:custGeom>
              <a:avLst/>
              <a:gdLst>
                <a:gd name="T0" fmla="*/ 0 w 1031"/>
                <a:gd name="T1" fmla="*/ 108 h 947"/>
                <a:gd name="T2" fmla="*/ 82 w 1031"/>
                <a:gd name="T3" fmla="*/ 108 h 947"/>
                <a:gd name="T4" fmla="*/ 82 w 1031"/>
                <a:gd name="T5" fmla="*/ 947 h 947"/>
                <a:gd name="T6" fmla="*/ 144 w 1031"/>
                <a:gd name="T7" fmla="*/ 947 h 947"/>
                <a:gd name="T8" fmla="*/ 144 w 1031"/>
                <a:gd name="T9" fmla="*/ 108 h 947"/>
                <a:gd name="T10" fmla="*/ 250 w 1031"/>
                <a:gd name="T11" fmla="*/ 108 h 947"/>
                <a:gd name="T12" fmla="*/ 250 w 1031"/>
                <a:gd name="T13" fmla="*/ 947 h 947"/>
                <a:gd name="T14" fmla="*/ 312 w 1031"/>
                <a:gd name="T15" fmla="*/ 947 h 947"/>
                <a:gd name="T16" fmla="*/ 312 w 1031"/>
                <a:gd name="T17" fmla="*/ 108 h 947"/>
                <a:gd name="T18" fmla="*/ 418 w 1031"/>
                <a:gd name="T19" fmla="*/ 108 h 947"/>
                <a:gd name="T20" fmla="*/ 418 w 1031"/>
                <a:gd name="T21" fmla="*/ 947 h 947"/>
                <a:gd name="T22" fmla="*/ 479 w 1031"/>
                <a:gd name="T23" fmla="*/ 947 h 947"/>
                <a:gd name="T24" fmla="*/ 479 w 1031"/>
                <a:gd name="T25" fmla="*/ 108 h 947"/>
                <a:gd name="T26" fmla="*/ 586 w 1031"/>
                <a:gd name="T27" fmla="*/ 108 h 947"/>
                <a:gd name="T28" fmla="*/ 586 w 1031"/>
                <a:gd name="T29" fmla="*/ 947 h 947"/>
                <a:gd name="T30" fmla="*/ 647 w 1031"/>
                <a:gd name="T31" fmla="*/ 947 h 947"/>
                <a:gd name="T32" fmla="*/ 647 w 1031"/>
                <a:gd name="T33" fmla="*/ 108 h 947"/>
                <a:gd name="T34" fmla="*/ 753 w 1031"/>
                <a:gd name="T35" fmla="*/ 108 h 947"/>
                <a:gd name="T36" fmla="*/ 753 w 1031"/>
                <a:gd name="T37" fmla="*/ 947 h 947"/>
                <a:gd name="T38" fmla="*/ 815 w 1031"/>
                <a:gd name="T39" fmla="*/ 947 h 947"/>
                <a:gd name="T40" fmla="*/ 815 w 1031"/>
                <a:gd name="T41" fmla="*/ 108 h 947"/>
                <a:gd name="T42" fmla="*/ 921 w 1031"/>
                <a:gd name="T43" fmla="*/ 108 h 947"/>
                <a:gd name="T44" fmla="*/ 921 w 1031"/>
                <a:gd name="T45" fmla="*/ 947 h 947"/>
                <a:gd name="T46" fmla="*/ 983 w 1031"/>
                <a:gd name="T47" fmla="*/ 947 h 947"/>
                <a:gd name="T48" fmla="*/ 983 w 1031"/>
                <a:gd name="T49" fmla="*/ 108 h 947"/>
                <a:gd name="T50" fmla="*/ 1031 w 1031"/>
                <a:gd name="T51" fmla="*/ 108 h 947"/>
                <a:gd name="T52" fmla="*/ 1031 w 1031"/>
                <a:gd name="T53" fmla="*/ 0 h 947"/>
                <a:gd name="T54" fmla="*/ 0 w 1031"/>
                <a:gd name="T55" fmla="*/ 0 h 947"/>
                <a:gd name="T56" fmla="*/ 0 w 1031"/>
                <a:gd name="T57" fmla="*/ 108 h 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31" h="947">
                  <a:moveTo>
                    <a:pt x="0" y="108"/>
                  </a:moveTo>
                  <a:lnTo>
                    <a:pt x="82" y="108"/>
                  </a:lnTo>
                  <a:lnTo>
                    <a:pt x="82" y="947"/>
                  </a:lnTo>
                  <a:lnTo>
                    <a:pt x="144" y="947"/>
                  </a:lnTo>
                  <a:lnTo>
                    <a:pt x="144" y="108"/>
                  </a:lnTo>
                  <a:lnTo>
                    <a:pt x="250" y="108"/>
                  </a:lnTo>
                  <a:lnTo>
                    <a:pt x="250" y="947"/>
                  </a:lnTo>
                  <a:lnTo>
                    <a:pt x="312" y="947"/>
                  </a:lnTo>
                  <a:lnTo>
                    <a:pt x="312" y="108"/>
                  </a:lnTo>
                  <a:lnTo>
                    <a:pt x="418" y="108"/>
                  </a:lnTo>
                  <a:lnTo>
                    <a:pt x="418" y="947"/>
                  </a:lnTo>
                  <a:lnTo>
                    <a:pt x="479" y="947"/>
                  </a:lnTo>
                  <a:lnTo>
                    <a:pt x="479" y="108"/>
                  </a:lnTo>
                  <a:lnTo>
                    <a:pt x="586" y="108"/>
                  </a:lnTo>
                  <a:lnTo>
                    <a:pt x="586" y="947"/>
                  </a:lnTo>
                  <a:lnTo>
                    <a:pt x="647" y="947"/>
                  </a:lnTo>
                  <a:lnTo>
                    <a:pt x="647" y="108"/>
                  </a:lnTo>
                  <a:lnTo>
                    <a:pt x="753" y="108"/>
                  </a:lnTo>
                  <a:lnTo>
                    <a:pt x="753" y="947"/>
                  </a:lnTo>
                  <a:lnTo>
                    <a:pt x="815" y="947"/>
                  </a:lnTo>
                  <a:lnTo>
                    <a:pt x="815" y="108"/>
                  </a:lnTo>
                  <a:lnTo>
                    <a:pt x="921" y="108"/>
                  </a:lnTo>
                  <a:lnTo>
                    <a:pt x="921" y="947"/>
                  </a:lnTo>
                  <a:lnTo>
                    <a:pt x="983" y="947"/>
                  </a:lnTo>
                  <a:lnTo>
                    <a:pt x="983" y="108"/>
                  </a:lnTo>
                  <a:lnTo>
                    <a:pt x="1031" y="108"/>
                  </a:lnTo>
                  <a:lnTo>
                    <a:pt x="1031" y="0"/>
                  </a:lnTo>
                  <a:lnTo>
                    <a:pt x="0" y="0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5199063" y="1360488"/>
              <a:ext cx="146050" cy="15033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7026275" y="1360488"/>
              <a:ext cx="147638" cy="15033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5199063" y="1035050"/>
              <a:ext cx="1974850" cy="304800"/>
            </a:xfrm>
            <a:custGeom>
              <a:avLst/>
              <a:gdLst>
                <a:gd name="T0" fmla="*/ 618 w 1244"/>
                <a:gd name="T1" fmla="*/ 0 h 192"/>
                <a:gd name="T2" fmla="*/ 0 w 1244"/>
                <a:gd name="T3" fmla="*/ 97 h 192"/>
                <a:gd name="T4" fmla="*/ 0 w 1244"/>
                <a:gd name="T5" fmla="*/ 192 h 192"/>
                <a:gd name="T6" fmla="*/ 1244 w 1244"/>
                <a:gd name="T7" fmla="*/ 192 h 192"/>
                <a:gd name="T8" fmla="*/ 1244 w 1244"/>
                <a:gd name="T9" fmla="*/ 97 h 192"/>
                <a:gd name="T10" fmla="*/ 619 w 1244"/>
                <a:gd name="T11" fmla="*/ 0 h 192"/>
                <a:gd name="T12" fmla="*/ 618 w 1244"/>
                <a:gd name="T1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4" h="192">
                  <a:moveTo>
                    <a:pt x="618" y="0"/>
                  </a:moveTo>
                  <a:lnTo>
                    <a:pt x="0" y="97"/>
                  </a:lnTo>
                  <a:lnTo>
                    <a:pt x="0" y="192"/>
                  </a:lnTo>
                  <a:lnTo>
                    <a:pt x="1244" y="192"/>
                  </a:lnTo>
                  <a:lnTo>
                    <a:pt x="1244" y="97"/>
                  </a:lnTo>
                  <a:lnTo>
                    <a:pt x="619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0" name="Freeform 11"/>
          <p:cNvSpPr>
            <a:spLocks/>
          </p:cNvSpPr>
          <p:nvPr/>
        </p:nvSpPr>
        <p:spPr bwMode="auto">
          <a:xfrm>
            <a:off x="3168650" y="852488"/>
            <a:ext cx="984250" cy="577850"/>
          </a:xfrm>
          <a:custGeom>
            <a:avLst/>
            <a:gdLst>
              <a:gd name="T0" fmla="*/ 1283 w 1407"/>
              <a:gd name="T1" fmla="*/ 178 h 826"/>
              <a:gd name="T2" fmla="*/ 1209 w 1407"/>
              <a:gd name="T3" fmla="*/ 203 h 826"/>
              <a:gd name="T4" fmla="*/ 1023 w 1407"/>
              <a:gd name="T5" fmla="*/ 90 h 826"/>
              <a:gd name="T6" fmla="*/ 875 w 1407"/>
              <a:gd name="T7" fmla="*/ 150 h 826"/>
              <a:gd name="T8" fmla="*/ 614 w 1407"/>
              <a:gd name="T9" fmla="*/ 0 h 826"/>
              <a:gd name="T10" fmla="*/ 330 w 1407"/>
              <a:gd name="T11" fmla="*/ 202 h 826"/>
              <a:gd name="T12" fmla="*/ 313 w 1407"/>
              <a:gd name="T13" fmla="*/ 201 h 826"/>
              <a:gd name="T14" fmla="*/ 0 w 1407"/>
              <a:gd name="T15" fmla="*/ 514 h 826"/>
              <a:gd name="T16" fmla="*/ 313 w 1407"/>
              <a:gd name="T17" fmla="*/ 826 h 826"/>
              <a:gd name="T18" fmla="*/ 575 w 1407"/>
              <a:gd name="T19" fmla="*/ 683 h 826"/>
              <a:gd name="T20" fmla="*/ 811 w 1407"/>
              <a:gd name="T21" fmla="*/ 799 h 826"/>
              <a:gd name="T22" fmla="*/ 1108 w 1407"/>
              <a:gd name="T23" fmla="*/ 502 h 826"/>
              <a:gd name="T24" fmla="*/ 1108 w 1407"/>
              <a:gd name="T25" fmla="*/ 496 h 826"/>
              <a:gd name="T26" fmla="*/ 1209 w 1407"/>
              <a:gd name="T27" fmla="*/ 401 h 826"/>
              <a:gd name="T28" fmla="*/ 1283 w 1407"/>
              <a:gd name="T29" fmla="*/ 426 h 826"/>
              <a:gd name="T30" fmla="*/ 1407 w 1407"/>
              <a:gd name="T31" fmla="*/ 302 h 826"/>
              <a:gd name="T32" fmla="*/ 1283 w 1407"/>
              <a:gd name="T33" fmla="*/ 178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07" h="826">
                <a:moveTo>
                  <a:pt x="1283" y="178"/>
                </a:moveTo>
                <a:cubicBezTo>
                  <a:pt x="1256" y="178"/>
                  <a:pt x="1230" y="187"/>
                  <a:pt x="1209" y="203"/>
                </a:cubicBezTo>
                <a:cubicBezTo>
                  <a:pt x="1174" y="136"/>
                  <a:pt x="1104" y="90"/>
                  <a:pt x="1023" y="90"/>
                </a:cubicBezTo>
                <a:cubicBezTo>
                  <a:pt x="965" y="90"/>
                  <a:pt x="913" y="113"/>
                  <a:pt x="875" y="150"/>
                </a:cubicBezTo>
                <a:cubicBezTo>
                  <a:pt x="823" y="60"/>
                  <a:pt x="726" y="0"/>
                  <a:pt x="614" y="0"/>
                </a:cubicBezTo>
                <a:cubicBezTo>
                  <a:pt x="483" y="0"/>
                  <a:pt x="371" y="84"/>
                  <a:pt x="330" y="202"/>
                </a:cubicBezTo>
                <a:cubicBezTo>
                  <a:pt x="324" y="201"/>
                  <a:pt x="318" y="201"/>
                  <a:pt x="313" y="201"/>
                </a:cubicBezTo>
                <a:cubicBezTo>
                  <a:pt x="140" y="201"/>
                  <a:pt x="0" y="341"/>
                  <a:pt x="0" y="514"/>
                </a:cubicBezTo>
                <a:cubicBezTo>
                  <a:pt x="0" y="686"/>
                  <a:pt x="140" y="826"/>
                  <a:pt x="313" y="826"/>
                </a:cubicBezTo>
                <a:cubicBezTo>
                  <a:pt x="423" y="826"/>
                  <a:pt x="520" y="769"/>
                  <a:pt x="575" y="683"/>
                </a:cubicBezTo>
                <a:cubicBezTo>
                  <a:pt x="630" y="753"/>
                  <a:pt x="715" y="799"/>
                  <a:pt x="811" y="799"/>
                </a:cubicBezTo>
                <a:cubicBezTo>
                  <a:pt x="975" y="799"/>
                  <a:pt x="1108" y="666"/>
                  <a:pt x="1108" y="502"/>
                </a:cubicBezTo>
                <a:cubicBezTo>
                  <a:pt x="1108" y="500"/>
                  <a:pt x="1108" y="498"/>
                  <a:pt x="1108" y="496"/>
                </a:cubicBezTo>
                <a:cubicBezTo>
                  <a:pt x="1151" y="476"/>
                  <a:pt x="1187" y="443"/>
                  <a:pt x="1209" y="401"/>
                </a:cubicBezTo>
                <a:cubicBezTo>
                  <a:pt x="1230" y="417"/>
                  <a:pt x="1256" y="426"/>
                  <a:pt x="1283" y="426"/>
                </a:cubicBezTo>
                <a:cubicBezTo>
                  <a:pt x="1352" y="426"/>
                  <a:pt x="1407" y="370"/>
                  <a:pt x="1407" y="302"/>
                </a:cubicBezTo>
                <a:cubicBezTo>
                  <a:pt x="1407" y="233"/>
                  <a:pt x="1352" y="178"/>
                  <a:pt x="1283" y="178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5" name="Freeform 12"/>
          <p:cNvSpPr>
            <a:spLocks/>
          </p:cNvSpPr>
          <p:nvPr/>
        </p:nvSpPr>
        <p:spPr bwMode="auto">
          <a:xfrm>
            <a:off x="8386763" y="1014413"/>
            <a:ext cx="608013" cy="422275"/>
          </a:xfrm>
          <a:custGeom>
            <a:avLst/>
            <a:gdLst>
              <a:gd name="T0" fmla="*/ 708 w 869"/>
              <a:gd name="T1" fmla="*/ 150 h 602"/>
              <a:gd name="T2" fmla="*/ 663 w 869"/>
              <a:gd name="T3" fmla="*/ 156 h 602"/>
              <a:gd name="T4" fmla="*/ 441 w 869"/>
              <a:gd name="T5" fmla="*/ 0 h 602"/>
              <a:gd name="T6" fmla="*/ 210 w 869"/>
              <a:gd name="T7" fmla="*/ 190 h 602"/>
              <a:gd name="T8" fmla="*/ 206 w 869"/>
              <a:gd name="T9" fmla="*/ 190 h 602"/>
              <a:gd name="T10" fmla="*/ 0 w 869"/>
              <a:gd name="T11" fmla="*/ 396 h 602"/>
              <a:gd name="T12" fmla="*/ 206 w 869"/>
              <a:gd name="T13" fmla="*/ 602 h 602"/>
              <a:gd name="T14" fmla="*/ 400 w 869"/>
              <a:gd name="T15" fmla="*/ 467 h 602"/>
              <a:gd name="T16" fmla="*/ 441 w 869"/>
              <a:gd name="T17" fmla="*/ 470 h 602"/>
              <a:gd name="T18" fmla="*/ 588 w 869"/>
              <a:gd name="T19" fmla="*/ 419 h 602"/>
              <a:gd name="T20" fmla="*/ 708 w 869"/>
              <a:gd name="T21" fmla="*/ 472 h 602"/>
              <a:gd name="T22" fmla="*/ 869 w 869"/>
              <a:gd name="T23" fmla="*/ 311 h 602"/>
              <a:gd name="T24" fmla="*/ 708 w 869"/>
              <a:gd name="T25" fmla="*/ 150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9" h="602">
                <a:moveTo>
                  <a:pt x="708" y="150"/>
                </a:moveTo>
                <a:cubicBezTo>
                  <a:pt x="692" y="150"/>
                  <a:pt x="677" y="152"/>
                  <a:pt x="663" y="156"/>
                </a:cubicBezTo>
                <a:cubicBezTo>
                  <a:pt x="630" y="65"/>
                  <a:pt x="543" y="0"/>
                  <a:pt x="441" y="0"/>
                </a:cubicBezTo>
                <a:cubicBezTo>
                  <a:pt x="327" y="0"/>
                  <a:pt x="232" y="82"/>
                  <a:pt x="210" y="190"/>
                </a:cubicBezTo>
                <a:cubicBezTo>
                  <a:pt x="209" y="190"/>
                  <a:pt x="208" y="190"/>
                  <a:pt x="206" y="190"/>
                </a:cubicBezTo>
                <a:cubicBezTo>
                  <a:pt x="92" y="190"/>
                  <a:pt x="0" y="282"/>
                  <a:pt x="0" y="396"/>
                </a:cubicBezTo>
                <a:cubicBezTo>
                  <a:pt x="0" y="510"/>
                  <a:pt x="92" y="602"/>
                  <a:pt x="206" y="602"/>
                </a:cubicBezTo>
                <a:cubicBezTo>
                  <a:pt x="295" y="602"/>
                  <a:pt x="371" y="546"/>
                  <a:pt x="400" y="467"/>
                </a:cubicBezTo>
                <a:cubicBezTo>
                  <a:pt x="413" y="469"/>
                  <a:pt x="427" y="470"/>
                  <a:pt x="441" y="470"/>
                </a:cubicBezTo>
                <a:cubicBezTo>
                  <a:pt x="497" y="470"/>
                  <a:pt x="548" y="451"/>
                  <a:pt x="588" y="419"/>
                </a:cubicBezTo>
                <a:cubicBezTo>
                  <a:pt x="617" y="452"/>
                  <a:pt x="660" y="472"/>
                  <a:pt x="708" y="472"/>
                </a:cubicBezTo>
                <a:cubicBezTo>
                  <a:pt x="797" y="472"/>
                  <a:pt x="869" y="400"/>
                  <a:pt x="869" y="311"/>
                </a:cubicBezTo>
                <a:cubicBezTo>
                  <a:pt x="869" y="222"/>
                  <a:pt x="797" y="150"/>
                  <a:pt x="708" y="150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92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7" dur="300" fill="hold"/>
                                            <p:tgtEl>
                                              <p:spTgt spid="2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8" dur="300" fill="hold"/>
                                            <p:tgtEl>
                                              <p:spTgt spid="2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fill="hold" nodeType="withEffect" p14:presetBounceEnd="76000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-4.81481E-6 L -0.00091 0.28658 " pathEditMode="relative" rAng="0" ptsTypes="AA" p14:bounceEnd="76000">
                                          <p:cBhvr>
                                            <p:cTn id="10" dur="500" fill="hold"/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2" y="1432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5" grpId="0"/>
          <p:bldP spid="50" grpId="0" animBg="1"/>
          <p:bldP spid="7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2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2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45833E-6 2.96296E-6 L -0.00091 0.28657 " pathEditMode="relative" rAng="0" ptsTypes="AA">
                                          <p:cBhvr>
                                            <p:cTn id="10" dur="500" fill="hold"/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2" y="1432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5" grpId="0"/>
          <p:bldP spid="50" grpId="0" animBg="1"/>
          <p:bldP spid="75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Oval 282"/>
          <p:cNvSpPr>
            <a:spLocks noChangeArrowheads="1"/>
          </p:cNvSpPr>
          <p:nvPr/>
        </p:nvSpPr>
        <p:spPr bwMode="auto">
          <a:xfrm flipV="1">
            <a:off x="-2916470" y="-5583472"/>
            <a:ext cx="18021101" cy="18024942"/>
          </a:xfrm>
          <a:prstGeom prst="ellipse">
            <a:avLst/>
          </a:prstGeom>
          <a:solidFill>
            <a:srgbClr val="606C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59" name="组合 558"/>
          <p:cNvGrpSpPr/>
          <p:nvPr/>
        </p:nvGrpSpPr>
        <p:grpSpPr>
          <a:xfrm flipV="1">
            <a:off x="-2916470" y="-5583472"/>
            <a:ext cx="18024943" cy="18024942"/>
            <a:chOff x="7051677" y="-2546350"/>
            <a:chExt cx="7450139" cy="7450139"/>
          </a:xfrm>
        </p:grpSpPr>
        <p:sp>
          <p:nvSpPr>
            <p:cNvPr id="461" name="AutoShape 280"/>
            <p:cNvSpPr>
              <a:spLocks noChangeAspect="1" noChangeArrowheads="1" noTextEdit="1"/>
            </p:cNvSpPr>
            <p:nvPr/>
          </p:nvSpPr>
          <p:spPr bwMode="auto">
            <a:xfrm>
              <a:off x="7051677" y="-2546350"/>
              <a:ext cx="7450139" cy="7450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283"/>
            <p:cNvSpPr>
              <a:spLocks/>
            </p:cNvSpPr>
            <p:nvPr/>
          </p:nvSpPr>
          <p:spPr bwMode="auto">
            <a:xfrm>
              <a:off x="8516940" y="-446087"/>
              <a:ext cx="1692275" cy="1687513"/>
            </a:xfrm>
            <a:custGeom>
              <a:avLst/>
              <a:gdLst>
                <a:gd name="T0" fmla="*/ 81 w 1994"/>
                <a:gd name="T1" fmla="*/ 1614 h 1989"/>
                <a:gd name="T2" fmla="*/ 81 w 1994"/>
                <a:gd name="T3" fmla="*/ 1907 h 1989"/>
                <a:gd name="T4" fmla="*/ 81 w 1994"/>
                <a:gd name="T5" fmla="*/ 1907 h 1989"/>
                <a:gd name="T6" fmla="*/ 374 w 1994"/>
                <a:gd name="T7" fmla="*/ 1908 h 1989"/>
                <a:gd name="T8" fmla="*/ 1912 w 1994"/>
                <a:gd name="T9" fmla="*/ 374 h 1989"/>
                <a:gd name="T10" fmla="*/ 1913 w 1994"/>
                <a:gd name="T11" fmla="*/ 81 h 1989"/>
                <a:gd name="T12" fmla="*/ 1913 w 1994"/>
                <a:gd name="T13" fmla="*/ 81 h 1989"/>
                <a:gd name="T14" fmla="*/ 1620 w 1994"/>
                <a:gd name="T15" fmla="*/ 80 h 1989"/>
                <a:gd name="T16" fmla="*/ 81 w 1994"/>
                <a:gd name="T17" fmla="*/ 1614 h 1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4" h="1989">
                  <a:moveTo>
                    <a:pt x="81" y="1614"/>
                  </a:moveTo>
                  <a:cubicBezTo>
                    <a:pt x="0" y="1695"/>
                    <a:pt x="0" y="1826"/>
                    <a:pt x="81" y="1907"/>
                  </a:cubicBezTo>
                  <a:cubicBezTo>
                    <a:pt x="81" y="1907"/>
                    <a:pt x="81" y="1907"/>
                    <a:pt x="81" y="1907"/>
                  </a:cubicBezTo>
                  <a:cubicBezTo>
                    <a:pt x="162" y="1988"/>
                    <a:pt x="293" y="1989"/>
                    <a:pt x="374" y="1908"/>
                  </a:cubicBezTo>
                  <a:cubicBezTo>
                    <a:pt x="1912" y="374"/>
                    <a:pt x="1912" y="374"/>
                    <a:pt x="1912" y="374"/>
                  </a:cubicBezTo>
                  <a:cubicBezTo>
                    <a:pt x="1994" y="293"/>
                    <a:pt x="1994" y="162"/>
                    <a:pt x="1913" y="81"/>
                  </a:cubicBezTo>
                  <a:cubicBezTo>
                    <a:pt x="1913" y="81"/>
                    <a:pt x="1913" y="81"/>
                    <a:pt x="1913" y="81"/>
                  </a:cubicBezTo>
                  <a:cubicBezTo>
                    <a:pt x="1832" y="0"/>
                    <a:pt x="1701" y="0"/>
                    <a:pt x="1620" y="80"/>
                  </a:cubicBezTo>
                  <a:lnTo>
                    <a:pt x="81" y="1614"/>
                  </a:lnTo>
                  <a:close/>
                </a:path>
              </a:pathLst>
            </a:custGeom>
            <a:solidFill>
              <a:srgbClr val="D88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284"/>
            <p:cNvSpPr>
              <a:spLocks/>
            </p:cNvSpPr>
            <p:nvPr/>
          </p:nvSpPr>
          <p:spPr bwMode="auto">
            <a:xfrm>
              <a:off x="9879015" y="-385762"/>
              <a:ext cx="261938" cy="261938"/>
            </a:xfrm>
            <a:custGeom>
              <a:avLst/>
              <a:gdLst>
                <a:gd name="T0" fmla="*/ 0 w 309"/>
                <a:gd name="T1" fmla="*/ 123 h 309"/>
                <a:gd name="T2" fmla="*/ 72 w 309"/>
                <a:gd name="T3" fmla="*/ 51 h 309"/>
                <a:gd name="T4" fmla="*/ 258 w 309"/>
                <a:gd name="T5" fmla="*/ 51 h 309"/>
                <a:gd name="T6" fmla="*/ 258 w 309"/>
                <a:gd name="T7" fmla="*/ 237 h 309"/>
                <a:gd name="T8" fmla="*/ 186 w 309"/>
                <a:gd name="T9" fmla="*/ 309 h 309"/>
                <a:gd name="T10" fmla="*/ 81 w 309"/>
                <a:gd name="T11" fmla="*/ 237 h 309"/>
                <a:gd name="T12" fmla="*/ 0 w 309"/>
                <a:gd name="T13" fmla="*/ 123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9" h="309">
                  <a:moveTo>
                    <a:pt x="0" y="123"/>
                  </a:moveTo>
                  <a:cubicBezTo>
                    <a:pt x="72" y="51"/>
                    <a:pt x="72" y="51"/>
                    <a:pt x="72" y="51"/>
                  </a:cubicBezTo>
                  <a:cubicBezTo>
                    <a:pt x="124" y="0"/>
                    <a:pt x="207" y="0"/>
                    <a:pt x="258" y="51"/>
                  </a:cubicBezTo>
                  <a:cubicBezTo>
                    <a:pt x="309" y="102"/>
                    <a:pt x="309" y="186"/>
                    <a:pt x="258" y="237"/>
                  </a:cubicBezTo>
                  <a:cubicBezTo>
                    <a:pt x="186" y="309"/>
                    <a:pt x="186" y="309"/>
                    <a:pt x="186" y="309"/>
                  </a:cubicBezTo>
                  <a:cubicBezTo>
                    <a:pt x="186" y="309"/>
                    <a:pt x="142" y="300"/>
                    <a:pt x="81" y="237"/>
                  </a:cubicBezTo>
                  <a:cubicBezTo>
                    <a:pt x="5" y="160"/>
                    <a:pt x="10" y="151"/>
                    <a:pt x="0" y="123"/>
                  </a:cubicBezTo>
                  <a:close/>
                </a:path>
              </a:pathLst>
            </a:custGeom>
            <a:solidFill>
              <a:srgbClr val="EFA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285"/>
            <p:cNvSpPr>
              <a:spLocks/>
            </p:cNvSpPr>
            <p:nvPr/>
          </p:nvSpPr>
          <p:spPr bwMode="auto">
            <a:xfrm>
              <a:off x="9351965" y="214313"/>
              <a:ext cx="184150" cy="184150"/>
            </a:xfrm>
            <a:custGeom>
              <a:avLst/>
              <a:gdLst>
                <a:gd name="T0" fmla="*/ 6 w 217"/>
                <a:gd name="T1" fmla="*/ 6 h 218"/>
                <a:gd name="T2" fmla="*/ 6 w 217"/>
                <a:gd name="T3" fmla="*/ 27 h 218"/>
                <a:gd name="T4" fmla="*/ 190 w 217"/>
                <a:gd name="T5" fmla="*/ 212 h 218"/>
                <a:gd name="T6" fmla="*/ 211 w 217"/>
                <a:gd name="T7" fmla="*/ 212 h 218"/>
                <a:gd name="T8" fmla="*/ 211 w 217"/>
                <a:gd name="T9" fmla="*/ 212 h 218"/>
                <a:gd name="T10" fmla="*/ 211 w 217"/>
                <a:gd name="T11" fmla="*/ 191 h 218"/>
                <a:gd name="T12" fmla="*/ 27 w 217"/>
                <a:gd name="T13" fmla="*/ 6 h 218"/>
                <a:gd name="T14" fmla="*/ 6 w 217"/>
                <a:gd name="T15" fmla="*/ 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218">
                  <a:moveTo>
                    <a:pt x="6" y="6"/>
                  </a:moveTo>
                  <a:cubicBezTo>
                    <a:pt x="0" y="11"/>
                    <a:pt x="0" y="21"/>
                    <a:pt x="6" y="27"/>
                  </a:cubicBezTo>
                  <a:cubicBezTo>
                    <a:pt x="190" y="212"/>
                    <a:pt x="190" y="212"/>
                    <a:pt x="190" y="212"/>
                  </a:cubicBezTo>
                  <a:cubicBezTo>
                    <a:pt x="196" y="218"/>
                    <a:pt x="205" y="218"/>
                    <a:pt x="211" y="212"/>
                  </a:cubicBezTo>
                  <a:cubicBezTo>
                    <a:pt x="211" y="212"/>
                    <a:pt x="211" y="212"/>
                    <a:pt x="211" y="212"/>
                  </a:cubicBezTo>
                  <a:cubicBezTo>
                    <a:pt x="217" y="206"/>
                    <a:pt x="217" y="196"/>
                    <a:pt x="211" y="19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1" y="0"/>
                    <a:pt x="11" y="0"/>
                    <a:pt x="6" y="6"/>
                  </a:cubicBezTo>
                  <a:close/>
                </a:path>
              </a:pathLst>
            </a:custGeom>
            <a:solidFill>
              <a:srgbClr val="EFA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286"/>
            <p:cNvSpPr>
              <a:spLocks/>
            </p:cNvSpPr>
            <p:nvPr/>
          </p:nvSpPr>
          <p:spPr bwMode="auto">
            <a:xfrm>
              <a:off x="9348790" y="298450"/>
              <a:ext cx="101600" cy="103188"/>
            </a:xfrm>
            <a:custGeom>
              <a:avLst/>
              <a:gdLst>
                <a:gd name="T0" fmla="*/ 5 w 120"/>
                <a:gd name="T1" fmla="*/ 5 h 120"/>
                <a:gd name="T2" fmla="*/ 5 w 120"/>
                <a:gd name="T3" fmla="*/ 24 h 120"/>
                <a:gd name="T4" fmla="*/ 96 w 120"/>
                <a:gd name="T5" fmla="*/ 115 h 120"/>
                <a:gd name="T6" fmla="*/ 115 w 120"/>
                <a:gd name="T7" fmla="*/ 115 h 120"/>
                <a:gd name="T8" fmla="*/ 115 w 120"/>
                <a:gd name="T9" fmla="*/ 115 h 120"/>
                <a:gd name="T10" fmla="*/ 115 w 120"/>
                <a:gd name="T11" fmla="*/ 96 h 120"/>
                <a:gd name="T12" fmla="*/ 24 w 120"/>
                <a:gd name="T13" fmla="*/ 5 h 120"/>
                <a:gd name="T14" fmla="*/ 5 w 120"/>
                <a:gd name="T15" fmla="*/ 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20">
                  <a:moveTo>
                    <a:pt x="5" y="5"/>
                  </a:moveTo>
                  <a:cubicBezTo>
                    <a:pt x="0" y="10"/>
                    <a:pt x="0" y="18"/>
                    <a:pt x="5" y="24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101" y="120"/>
                    <a:pt x="110" y="120"/>
                    <a:pt x="115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20" y="110"/>
                    <a:pt x="120" y="101"/>
                    <a:pt x="115" y="9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19" y="0"/>
                    <a:pt x="10" y="0"/>
                    <a:pt x="5" y="5"/>
                  </a:cubicBezTo>
                  <a:close/>
                </a:path>
              </a:pathLst>
            </a:custGeom>
            <a:solidFill>
              <a:srgbClr val="EFA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287"/>
            <p:cNvSpPr>
              <a:spLocks/>
            </p:cNvSpPr>
            <p:nvPr/>
          </p:nvSpPr>
          <p:spPr bwMode="auto">
            <a:xfrm>
              <a:off x="7885115" y="-911225"/>
              <a:ext cx="1358900" cy="1355725"/>
            </a:xfrm>
            <a:custGeom>
              <a:avLst/>
              <a:gdLst>
                <a:gd name="T0" fmla="*/ 65 w 1603"/>
                <a:gd name="T1" fmla="*/ 1299 h 1600"/>
                <a:gd name="T2" fmla="*/ 65 w 1603"/>
                <a:gd name="T3" fmla="*/ 1535 h 1600"/>
                <a:gd name="T4" fmla="*/ 65 w 1603"/>
                <a:gd name="T5" fmla="*/ 1535 h 1600"/>
                <a:gd name="T6" fmla="*/ 301 w 1603"/>
                <a:gd name="T7" fmla="*/ 1535 h 1600"/>
                <a:gd name="T8" fmla="*/ 1538 w 1603"/>
                <a:gd name="T9" fmla="*/ 301 h 1600"/>
                <a:gd name="T10" fmla="*/ 1538 w 1603"/>
                <a:gd name="T11" fmla="*/ 65 h 1600"/>
                <a:gd name="T12" fmla="*/ 1538 w 1603"/>
                <a:gd name="T13" fmla="*/ 65 h 1600"/>
                <a:gd name="T14" fmla="*/ 1302 w 1603"/>
                <a:gd name="T15" fmla="*/ 65 h 1600"/>
                <a:gd name="T16" fmla="*/ 65 w 1603"/>
                <a:gd name="T17" fmla="*/ 1299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3" h="1600">
                  <a:moveTo>
                    <a:pt x="65" y="1299"/>
                  </a:moveTo>
                  <a:cubicBezTo>
                    <a:pt x="0" y="1364"/>
                    <a:pt x="0" y="1469"/>
                    <a:pt x="65" y="1535"/>
                  </a:cubicBezTo>
                  <a:cubicBezTo>
                    <a:pt x="65" y="1535"/>
                    <a:pt x="65" y="1535"/>
                    <a:pt x="65" y="1535"/>
                  </a:cubicBezTo>
                  <a:cubicBezTo>
                    <a:pt x="130" y="1600"/>
                    <a:pt x="235" y="1600"/>
                    <a:pt x="301" y="1535"/>
                  </a:cubicBezTo>
                  <a:cubicBezTo>
                    <a:pt x="1538" y="301"/>
                    <a:pt x="1538" y="301"/>
                    <a:pt x="1538" y="301"/>
                  </a:cubicBezTo>
                  <a:cubicBezTo>
                    <a:pt x="1603" y="236"/>
                    <a:pt x="1603" y="130"/>
                    <a:pt x="1538" y="65"/>
                  </a:cubicBezTo>
                  <a:cubicBezTo>
                    <a:pt x="1538" y="65"/>
                    <a:pt x="1538" y="65"/>
                    <a:pt x="1538" y="65"/>
                  </a:cubicBezTo>
                  <a:cubicBezTo>
                    <a:pt x="1473" y="0"/>
                    <a:pt x="1368" y="0"/>
                    <a:pt x="1302" y="65"/>
                  </a:cubicBezTo>
                  <a:lnTo>
                    <a:pt x="65" y="1299"/>
                  </a:lnTo>
                  <a:close/>
                </a:path>
              </a:pathLst>
            </a:custGeom>
            <a:solidFill>
              <a:srgbClr val="D88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288"/>
            <p:cNvSpPr>
              <a:spLocks/>
            </p:cNvSpPr>
            <p:nvPr/>
          </p:nvSpPr>
          <p:spPr bwMode="auto">
            <a:xfrm>
              <a:off x="8978902" y="-863600"/>
              <a:ext cx="211138" cy="211138"/>
            </a:xfrm>
            <a:custGeom>
              <a:avLst/>
              <a:gdLst>
                <a:gd name="T0" fmla="*/ 0 w 249"/>
                <a:gd name="T1" fmla="*/ 99 h 249"/>
                <a:gd name="T2" fmla="*/ 58 w 249"/>
                <a:gd name="T3" fmla="*/ 41 h 249"/>
                <a:gd name="T4" fmla="*/ 207 w 249"/>
                <a:gd name="T5" fmla="*/ 41 h 249"/>
                <a:gd name="T6" fmla="*/ 207 w 249"/>
                <a:gd name="T7" fmla="*/ 191 h 249"/>
                <a:gd name="T8" fmla="*/ 149 w 249"/>
                <a:gd name="T9" fmla="*/ 249 h 249"/>
                <a:gd name="T10" fmla="*/ 65 w 249"/>
                <a:gd name="T11" fmla="*/ 191 h 249"/>
                <a:gd name="T12" fmla="*/ 0 w 249"/>
                <a:gd name="T13" fmla="*/ 9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249">
                  <a:moveTo>
                    <a:pt x="0" y="99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99" y="0"/>
                    <a:pt x="166" y="0"/>
                    <a:pt x="207" y="41"/>
                  </a:cubicBezTo>
                  <a:cubicBezTo>
                    <a:pt x="249" y="83"/>
                    <a:pt x="248" y="150"/>
                    <a:pt x="207" y="191"/>
                  </a:cubicBezTo>
                  <a:cubicBezTo>
                    <a:pt x="149" y="249"/>
                    <a:pt x="149" y="249"/>
                    <a:pt x="149" y="249"/>
                  </a:cubicBezTo>
                  <a:cubicBezTo>
                    <a:pt x="149" y="249"/>
                    <a:pt x="114" y="242"/>
                    <a:pt x="65" y="191"/>
                  </a:cubicBezTo>
                  <a:cubicBezTo>
                    <a:pt x="4" y="129"/>
                    <a:pt x="8" y="122"/>
                    <a:pt x="0" y="99"/>
                  </a:cubicBezTo>
                  <a:close/>
                </a:path>
              </a:pathLst>
            </a:custGeom>
            <a:solidFill>
              <a:srgbClr val="EFA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289"/>
            <p:cNvSpPr>
              <a:spLocks/>
            </p:cNvSpPr>
            <p:nvPr/>
          </p:nvSpPr>
          <p:spPr bwMode="auto">
            <a:xfrm>
              <a:off x="8556627" y="-382587"/>
              <a:ext cx="147638" cy="149225"/>
            </a:xfrm>
            <a:custGeom>
              <a:avLst/>
              <a:gdLst>
                <a:gd name="T0" fmla="*/ 4 w 174"/>
                <a:gd name="T1" fmla="*/ 5 h 175"/>
                <a:gd name="T2" fmla="*/ 4 w 174"/>
                <a:gd name="T3" fmla="*/ 22 h 175"/>
                <a:gd name="T4" fmla="*/ 153 w 174"/>
                <a:gd name="T5" fmla="*/ 170 h 175"/>
                <a:gd name="T6" fmla="*/ 170 w 174"/>
                <a:gd name="T7" fmla="*/ 170 h 175"/>
                <a:gd name="T8" fmla="*/ 170 w 174"/>
                <a:gd name="T9" fmla="*/ 170 h 175"/>
                <a:gd name="T10" fmla="*/ 170 w 174"/>
                <a:gd name="T11" fmla="*/ 154 h 175"/>
                <a:gd name="T12" fmla="*/ 21 w 174"/>
                <a:gd name="T13" fmla="*/ 5 h 175"/>
                <a:gd name="T14" fmla="*/ 4 w 174"/>
                <a:gd name="T15" fmla="*/ 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175">
                  <a:moveTo>
                    <a:pt x="4" y="5"/>
                  </a:moveTo>
                  <a:cubicBezTo>
                    <a:pt x="0" y="9"/>
                    <a:pt x="0" y="17"/>
                    <a:pt x="4" y="22"/>
                  </a:cubicBezTo>
                  <a:cubicBezTo>
                    <a:pt x="153" y="170"/>
                    <a:pt x="153" y="170"/>
                    <a:pt x="153" y="170"/>
                  </a:cubicBezTo>
                  <a:cubicBezTo>
                    <a:pt x="157" y="175"/>
                    <a:pt x="165" y="175"/>
                    <a:pt x="170" y="170"/>
                  </a:cubicBezTo>
                  <a:cubicBezTo>
                    <a:pt x="170" y="170"/>
                    <a:pt x="170" y="170"/>
                    <a:pt x="170" y="170"/>
                  </a:cubicBezTo>
                  <a:cubicBezTo>
                    <a:pt x="174" y="166"/>
                    <a:pt x="174" y="158"/>
                    <a:pt x="170" y="15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0"/>
                    <a:pt x="9" y="0"/>
                    <a:pt x="4" y="5"/>
                  </a:cubicBezTo>
                  <a:close/>
                </a:path>
              </a:pathLst>
            </a:custGeom>
            <a:solidFill>
              <a:srgbClr val="EFA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290"/>
            <p:cNvSpPr>
              <a:spLocks/>
            </p:cNvSpPr>
            <p:nvPr/>
          </p:nvSpPr>
          <p:spPr bwMode="auto">
            <a:xfrm>
              <a:off x="8553452" y="-312737"/>
              <a:ext cx="80963" cy="82550"/>
            </a:xfrm>
            <a:custGeom>
              <a:avLst/>
              <a:gdLst>
                <a:gd name="T0" fmla="*/ 4 w 96"/>
                <a:gd name="T1" fmla="*/ 4 h 97"/>
                <a:gd name="T2" fmla="*/ 4 w 96"/>
                <a:gd name="T3" fmla="*/ 20 h 97"/>
                <a:gd name="T4" fmla="*/ 77 w 96"/>
                <a:gd name="T5" fmla="*/ 93 h 97"/>
                <a:gd name="T6" fmla="*/ 92 w 96"/>
                <a:gd name="T7" fmla="*/ 93 h 97"/>
                <a:gd name="T8" fmla="*/ 92 w 96"/>
                <a:gd name="T9" fmla="*/ 93 h 97"/>
                <a:gd name="T10" fmla="*/ 92 w 96"/>
                <a:gd name="T11" fmla="*/ 78 h 97"/>
                <a:gd name="T12" fmla="*/ 19 w 96"/>
                <a:gd name="T13" fmla="*/ 4 h 97"/>
                <a:gd name="T14" fmla="*/ 4 w 96"/>
                <a:gd name="T15" fmla="*/ 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97">
                  <a:moveTo>
                    <a:pt x="4" y="4"/>
                  </a:moveTo>
                  <a:cubicBezTo>
                    <a:pt x="0" y="9"/>
                    <a:pt x="0" y="15"/>
                    <a:pt x="4" y="20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81" y="97"/>
                    <a:pt x="88" y="97"/>
                    <a:pt x="92" y="93"/>
                  </a:cubicBezTo>
                  <a:cubicBezTo>
                    <a:pt x="92" y="93"/>
                    <a:pt x="92" y="93"/>
                    <a:pt x="92" y="93"/>
                  </a:cubicBezTo>
                  <a:cubicBezTo>
                    <a:pt x="96" y="89"/>
                    <a:pt x="96" y="82"/>
                    <a:pt x="92" y="78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0"/>
                    <a:pt x="8" y="0"/>
                    <a:pt x="4" y="4"/>
                  </a:cubicBezTo>
                  <a:close/>
                </a:path>
              </a:pathLst>
            </a:custGeom>
            <a:solidFill>
              <a:srgbClr val="EFA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291"/>
            <p:cNvSpPr>
              <a:spLocks/>
            </p:cNvSpPr>
            <p:nvPr/>
          </p:nvSpPr>
          <p:spPr bwMode="auto">
            <a:xfrm>
              <a:off x="8539165" y="-773112"/>
              <a:ext cx="693738" cy="765175"/>
            </a:xfrm>
            <a:custGeom>
              <a:avLst/>
              <a:gdLst>
                <a:gd name="T0" fmla="*/ 0 w 819"/>
                <a:gd name="T1" fmla="*/ 903 h 903"/>
                <a:gd name="T2" fmla="*/ 815 w 819"/>
                <a:gd name="T3" fmla="*/ 0 h 903"/>
                <a:gd name="T4" fmla="*/ 792 w 819"/>
                <a:gd name="T5" fmla="*/ 107 h 903"/>
                <a:gd name="T6" fmla="*/ 776 w 819"/>
                <a:gd name="T7" fmla="*/ 125 h 903"/>
                <a:gd name="T8" fmla="*/ 667 w 819"/>
                <a:gd name="T9" fmla="*/ 238 h 903"/>
                <a:gd name="T10" fmla="*/ 0 w 819"/>
                <a:gd name="T11" fmla="*/ 90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9" h="903">
                  <a:moveTo>
                    <a:pt x="0" y="903"/>
                  </a:moveTo>
                  <a:cubicBezTo>
                    <a:pt x="815" y="0"/>
                    <a:pt x="815" y="0"/>
                    <a:pt x="815" y="0"/>
                  </a:cubicBezTo>
                  <a:cubicBezTo>
                    <a:pt x="819" y="36"/>
                    <a:pt x="811" y="74"/>
                    <a:pt x="792" y="107"/>
                  </a:cubicBezTo>
                  <a:cubicBezTo>
                    <a:pt x="787" y="113"/>
                    <a:pt x="782" y="119"/>
                    <a:pt x="776" y="125"/>
                  </a:cubicBezTo>
                  <a:cubicBezTo>
                    <a:pt x="667" y="238"/>
                    <a:pt x="667" y="238"/>
                    <a:pt x="667" y="238"/>
                  </a:cubicBezTo>
                  <a:lnTo>
                    <a:pt x="0" y="903"/>
                  </a:lnTo>
                  <a:close/>
                </a:path>
              </a:pathLst>
            </a:custGeom>
            <a:solidFill>
              <a:srgbClr val="C479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292"/>
            <p:cNvSpPr>
              <a:spLocks/>
            </p:cNvSpPr>
            <p:nvPr/>
          </p:nvSpPr>
          <p:spPr bwMode="auto">
            <a:xfrm>
              <a:off x="8424865" y="-847725"/>
              <a:ext cx="1690688" cy="1685925"/>
            </a:xfrm>
            <a:custGeom>
              <a:avLst/>
              <a:gdLst>
                <a:gd name="T0" fmla="*/ 82 w 1994"/>
                <a:gd name="T1" fmla="*/ 1615 h 1989"/>
                <a:gd name="T2" fmla="*/ 81 w 1994"/>
                <a:gd name="T3" fmla="*/ 1908 h 1989"/>
                <a:gd name="T4" fmla="*/ 81 w 1994"/>
                <a:gd name="T5" fmla="*/ 1908 h 1989"/>
                <a:gd name="T6" fmla="*/ 374 w 1994"/>
                <a:gd name="T7" fmla="*/ 1908 h 1989"/>
                <a:gd name="T8" fmla="*/ 1913 w 1994"/>
                <a:gd name="T9" fmla="*/ 375 h 1989"/>
                <a:gd name="T10" fmla="*/ 1913 w 1994"/>
                <a:gd name="T11" fmla="*/ 82 h 1989"/>
                <a:gd name="T12" fmla="*/ 1913 w 1994"/>
                <a:gd name="T13" fmla="*/ 82 h 1989"/>
                <a:gd name="T14" fmla="*/ 1620 w 1994"/>
                <a:gd name="T15" fmla="*/ 81 h 1989"/>
                <a:gd name="T16" fmla="*/ 82 w 1994"/>
                <a:gd name="T17" fmla="*/ 1615 h 1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4" h="1989">
                  <a:moveTo>
                    <a:pt x="82" y="1615"/>
                  </a:moveTo>
                  <a:cubicBezTo>
                    <a:pt x="0" y="1696"/>
                    <a:pt x="0" y="1827"/>
                    <a:pt x="81" y="1908"/>
                  </a:cubicBezTo>
                  <a:cubicBezTo>
                    <a:pt x="81" y="1908"/>
                    <a:pt x="81" y="1908"/>
                    <a:pt x="81" y="1908"/>
                  </a:cubicBezTo>
                  <a:cubicBezTo>
                    <a:pt x="162" y="1989"/>
                    <a:pt x="293" y="1989"/>
                    <a:pt x="374" y="1908"/>
                  </a:cubicBezTo>
                  <a:cubicBezTo>
                    <a:pt x="1913" y="375"/>
                    <a:pt x="1913" y="375"/>
                    <a:pt x="1913" y="375"/>
                  </a:cubicBezTo>
                  <a:cubicBezTo>
                    <a:pt x="1994" y="294"/>
                    <a:pt x="1994" y="163"/>
                    <a:pt x="1913" y="82"/>
                  </a:cubicBezTo>
                  <a:cubicBezTo>
                    <a:pt x="1913" y="82"/>
                    <a:pt x="1913" y="82"/>
                    <a:pt x="1913" y="82"/>
                  </a:cubicBezTo>
                  <a:cubicBezTo>
                    <a:pt x="1832" y="1"/>
                    <a:pt x="1701" y="0"/>
                    <a:pt x="1620" y="81"/>
                  </a:cubicBezTo>
                  <a:lnTo>
                    <a:pt x="82" y="1615"/>
                  </a:lnTo>
                  <a:close/>
                </a:path>
              </a:pathLst>
            </a:custGeom>
            <a:solidFill>
              <a:srgbClr val="D88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293"/>
            <p:cNvSpPr>
              <a:spLocks/>
            </p:cNvSpPr>
            <p:nvPr/>
          </p:nvSpPr>
          <p:spPr bwMode="auto">
            <a:xfrm>
              <a:off x="9785352" y="-787400"/>
              <a:ext cx="263525" cy="261938"/>
            </a:xfrm>
            <a:custGeom>
              <a:avLst/>
              <a:gdLst>
                <a:gd name="T0" fmla="*/ 0 w 310"/>
                <a:gd name="T1" fmla="*/ 124 h 310"/>
                <a:gd name="T2" fmla="*/ 73 w 310"/>
                <a:gd name="T3" fmla="*/ 51 h 310"/>
                <a:gd name="T4" fmla="*/ 258 w 310"/>
                <a:gd name="T5" fmla="*/ 52 h 310"/>
                <a:gd name="T6" fmla="*/ 258 w 310"/>
                <a:gd name="T7" fmla="*/ 237 h 310"/>
                <a:gd name="T8" fmla="*/ 186 w 310"/>
                <a:gd name="T9" fmla="*/ 310 h 310"/>
                <a:gd name="T10" fmla="*/ 81 w 310"/>
                <a:gd name="T11" fmla="*/ 238 h 310"/>
                <a:gd name="T12" fmla="*/ 0 w 310"/>
                <a:gd name="T13" fmla="*/ 124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310">
                  <a:moveTo>
                    <a:pt x="0" y="124"/>
                  </a:moveTo>
                  <a:cubicBezTo>
                    <a:pt x="73" y="51"/>
                    <a:pt x="73" y="51"/>
                    <a:pt x="73" y="51"/>
                  </a:cubicBezTo>
                  <a:cubicBezTo>
                    <a:pt x="124" y="0"/>
                    <a:pt x="207" y="0"/>
                    <a:pt x="258" y="52"/>
                  </a:cubicBezTo>
                  <a:cubicBezTo>
                    <a:pt x="310" y="103"/>
                    <a:pt x="309" y="186"/>
                    <a:pt x="258" y="237"/>
                  </a:cubicBezTo>
                  <a:cubicBezTo>
                    <a:pt x="186" y="310"/>
                    <a:pt x="186" y="310"/>
                    <a:pt x="186" y="310"/>
                  </a:cubicBezTo>
                  <a:cubicBezTo>
                    <a:pt x="186" y="310"/>
                    <a:pt x="142" y="301"/>
                    <a:pt x="81" y="238"/>
                  </a:cubicBezTo>
                  <a:cubicBezTo>
                    <a:pt x="5" y="161"/>
                    <a:pt x="10" y="152"/>
                    <a:pt x="0" y="124"/>
                  </a:cubicBezTo>
                  <a:close/>
                </a:path>
              </a:pathLst>
            </a:custGeom>
            <a:solidFill>
              <a:srgbClr val="EFA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294"/>
            <p:cNvSpPr>
              <a:spLocks/>
            </p:cNvSpPr>
            <p:nvPr/>
          </p:nvSpPr>
          <p:spPr bwMode="auto">
            <a:xfrm>
              <a:off x="9259890" y="-188912"/>
              <a:ext cx="184150" cy="184150"/>
            </a:xfrm>
            <a:custGeom>
              <a:avLst/>
              <a:gdLst>
                <a:gd name="T0" fmla="*/ 6 w 217"/>
                <a:gd name="T1" fmla="*/ 6 h 218"/>
                <a:gd name="T2" fmla="*/ 6 w 217"/>
                <a:gd name="T3" fmla="*/ 28 h 218"/>
                <a:gd name="T4" fmla="*/ 190 w 217"/>
                <a:gd name="T5" fmla="*/ 212 h 218"/>
                <a:gd name="T6" fmla="*/ 211 w 217"/>
                <a:gd name="T7" fmla="*/ 212 h 218"/>
                <a:gd name="T8" fmla="*/ 211 w 217"/>
                <a:gd name="T9" fmla="*/ 212 h 218"/>
                <a:gd name="T10" fmla="*/ 211 w 217"/>
                <a:gd name="T11" fmla="*/ 191 h 218"/>
                <a:gd name="T12" fmla="*/ 27 w 217"/>
                <a:gd name="T13" fmla="*/ 6 h 218"/>
                <a:gd name="T14" fmla="*/ 6 w 217"/>
                <a:gd name="T15" fmla="*/ 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218">
                  <a:moveTo>
                    <a:pt x="6" y="6"/>
                  </a:moveTo>
                  <a:cubicBezTo>
                    <a:pt x="0" y="12"/>
                    <a:pt x="0" y="22"/>
                    <a:pt x="6" y="28"/>
                  </a:cubicBezTo>
                  <a:cubicBezTo>
                    <a:pt x="190" y="212"/>
                    <a:pt x="190" y="212"/>
                    <a:pt x="190" y="212"/>
                  </a:cubicBezTo>
                  <a:cubicBezTo>
                    <a:pt x="196" y="218"/>
                    <a:pt x="205" y="218"/>
                    <a:pt x="211" y="212"/>
                  </a:cubicBezTo>
                  <a:cubicBezTo>
                    <a:pt x="211" y="212"/>
                    <a:pt x="211" y="212"/>
                    <a:pt x="211" y="212"/>
                  </a:cubicBezTo>
                  <a:cubicBezTo>
                    <a:pt x="217" y="207"/>
                    <a:pt x="217" y="197"/>
                    <a:pt x="211" y="19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1" y="1"/>
                    <a:pt x="12" y="0"/>
                    <a:pt x="6" y="6"/>
                  </a:cubicBezTo>
                  <a:close/>
                </a:path>
              </a:pathLst>
            </a:custGeom>
            <a:solidFill>
              <a:srgbClr val="EFA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295"/>
            <p:cNvSpPr>
              <a:spLocks/>
            </p:cNvSpPr>
            <p:nvPr/>
          </p:nvSpPr>
          <p:spPr bwMode="auto">
            <a:xfrm>
              <a:off x="9256715" y="-103187"/>
              <a:ext cx="101600" cy="101600"/>
            </a:xfrm>
            <a:custGeom>
              <a:avLst/>
              <a:gdLst>
                <a:gd name="T0" fmla="*/ 5 w 120"/>
                <a:gd name="T1" fmla="*/ 6 h 121"/>
                <a:gd name="T2" fmla="*/ 5 w 120"/>
                <a:gd name="T3" fmla="*/ 24 h 121"/>
                <a:gd name="T4" fmla="*/ 96 w 120"/>
                <a:gd name="T5" fmla="*/ 116 h 121"/>
                <a:gd name="T6" fmla="*/ 115 w 120"/>
                <a:gd name="T7" fmla="*/ 116 h 121"/>
                <a:gd name="T8" fmla="*/ 115 w 120"/>
                <a:gd name="T9" fmla="*/ 116 h 121"/>
                <a:gd name="T10" fmla="*/ 115 w 120"/>
                <a:gd name="T11" fmla="*/ 97 h 121"/>
                <a:gd name="T12" fmla="*/ 24 w 120"/>
                <a:gd name="T13" fmla="*/ 6 h 121"/>
                <a:gd name="T14" fmla="*/ 5 w 120"/>
                <a:gd name="T15" fmla="*/ 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21">
                  <a:moveTo>
                    <a:pt x="5" y="6"/>
                  </a:moveTo>
                  <a:cubicBezTo>
                    <a:pt x="0" y="11"/>
                    <a:pt x="0" y="19"/>
                    <a:pt x="5" y="24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101" y="121"/>
                    <a:pt x="110" y="121"/>
                    <a:pt x="115" y="116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20" y="111"/>
                    <a:pt x="120" y="102"/>
                    <a:pt x="115" y="9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19" y="0"/>
                    <a:pt x="10" y="0"/>
                    <a:pt x="5" y="6"/>
                  </a:cubicBezTo>
                  <a:close/>
                </a:path>
              </a:pathLst>
            </a:custGeom>
            <a:solidFill>
              <a:srgbClr val="EFA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296"/>
            <p:cNvSpPr>
              <a:spLocks/>
            </p:cNvSpPr>
            <p:nvPr/>
          </p:nvSpPr>
          <p:spPr bwMode="auto">
            <a:xfrm>
              <a:off x="9237665" y="-676275"/>
              <a:ext cx="863600" cy="952500"/>
            </a:xfrm>
            <a:custGeom>
              <a:avLst/>
              <a:gdLst>
                <a:gd name="T0" fmla="*/ 0 w 1018"/>
                <a:gd name="T1" fmla="*/ 1122 h 1122"/>
                <a:gd name="T2" fmla="*/ 1013 w 1018"/>
                <a:gd name="T3" fmla="*/ 0 h 1122"/>
                <a:gd name="T4" fmla="*/ 984 w 1018"/>
                <a:gd name="T5" fmla="*/ 133 h 1122"/>
                <a:gd name="T6" fmla="*/ 964 w 1018"/>
                <a:gd name="T7" fmla="*/ 156 h 1122"/>
                <a:gd name="T8" fmla="*/ 830 w 1018"/>
                <a:gd name="T9" fmla="*/ 296 h 1122"/>
                <a:gd name="T10" fmla="*/ 0 w 1018"/>
                <a:gd name="T11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8" h="1122">
                  <a:moveTo>
                    <a:pt x="0" y="1122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1018" y="45"/>
                    <a:pt x="1009" y="92"/>
                    <a:pt x="984" y="133"/>
                  </a:cubicBezTo>
                  <a:cubicBezTo>
                    <a:pt x="978" y="141"/>
                    <a:pt x="972" y="148"/>
                    <a:pt x="964" y="156"/>
                  </a:cubicBezTo>
                  <a:cubicBezTo>
                    <a:pt x="830" y="296"/>
                    <a:pt x="830" y="296"/>
                    <a:pt x="830" y="296"/>
                  </a:cubicBezTo>
                  <a:lnTo>
                    <a:pt x="0" y="1122"/>
                  </a:lnTo>
                  <a:close/>
                </a:path>
              </a:pathLst>
            </a:custGeom>
            <a:solidFill>
              <a:srgbClr val="C479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297"/>
            <p:cNvSpPr>
              <a:spLocks/>
            </p:cNvSpPr>
            <p:nvPr/>
          </p:nvSpPr>
          <p:spPr bwMode="auto">
            <a:xfrm>
              <a:off x="8120065" y="-1031875"/>
              <a:ext cx="1689100" cy="1685925"/>
            </a:xfrm>
            <a:custGeom>
              <a:avLst/>
              <a:gdLst>
                <a:gd name="T0" fmla="*/ 81 w 1993"/>
                <a:gd name="T1" fmla="*/ 1614 h 1989"/>
                <a:gd name="T2" fmla="*/ 80 w 1993"/>
                <a:gd name="T3" fmla="*/ 1907 h 1989"/>
                <a:gd name="T4" fmla="*/ 80 w 1993"/>
                <a:gd name="T5" fmla="*/ 1907 h 1989"/>
                <a:gd name="T6" fmla="*/ 374 w 1993"/>
                <a:gd name="T7" fmla="*/ 1908 h 1989"/>
                <a:gd name="T8" fmla="*/ 1912 w 1993"/>
                <a:gd name="T9" fmla="*/ 374 h 1989"/>
                <a:gd name="T10" fmla="*/ 1912 w 1993"/>
                <a:gd name="T11" fmla="*/ 81 h 1989"/>
                <a:gd name="T12" fmla="*/ 1912 w 1993"/>
                <a:gd name="T13" fmla="*/ 81 h 1989"/>
                <a:gd name="T14" fmla="*/ 1619 w 1993"/>
                <a:gd name="T15" fmla="*/ 81 h 1989"/>
                <a:gd name="T16" fmla="*/ 81 w 1993"/>
                <a:gd name="T17" fmla="*/ 1614 h 1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3" h="1989">
                  <a:moveTo>
                    <a:pt x="81" y="1614"/>
                  </a:moveTo>
                  <a:cubicBezTo>
                    <a:pt x="0" y="1695"/>
                    <a:pt x="0" y="1826"/>
                    <a:pt x="80" y="1907"/>
                  </a:cubicBezTo>
                  <a:cubicBezTo>
                    <a:pt x="80" y="1907"/>
                    <a:pt x="80" y="1907"/>
                    <a:pt x="80" y="1907"/>
                  </a:cubicBezTo>
                  <a:cubicBezTo>
                    <a:pt x="161" y="1988"/>
                    <a:pt x="293" y="1989"/>
                    <a:pt x="374" y="1908"/>
                  </a:cubicBezTo>
                  <a:cubicBezTo>
                    <a:pt x="1912" y="374"/>
                    <a:pt x="1912" y="374"/>
                    <a:pt x="1912" y="374"/>
                  </a:cubicBezTo>
                  <a:cubicBezTo>
                    <a:pt x="1993" y="293"/>
                    <a:pt x="1993" y="162"/>
                    <a:pt x="1912" y="81"/>
                  </a:cubicBezTo>
                  <a:cubicBezTo>
                    <a:pt x="1912" y="81"/>
                    <a:pt x="1912" y="81"/>
                    <a:pt x="1912" y="81"/>
                  </a:cubicBezTo>
                  <a:cubicBezTo>
                    <a:pt x="1831" y="0"/>
                    <a:pt x="1700" y="0"/>
                    <a:pt x="1619" y="81"/>
                  </a:cubicBezTo>
                  <a:lnTo>
                    <a:pt x="81" y="1614"/>
                  </a:lnTo>
                  <a:close/>
                </a:path>
              </a:pathLst>
            </a:custGeom>
            <a:solidFill>
              <a:srgbClr val="D88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298"/>
            <p:cNvSpPr>
              <a:spLocks/>
            </p:cNvSpPr>
            <p:nvPr/>
          </p:nvSpPr>
          <p:spPr bwMode="auto">
            <a:xfrm>
              <a:off x="9480552" y="-971550"/>
              <a:ext cx="261938" cy="261938"/>
            </a:xfrm>
            <a:custGeom>
              <a:avLst/>
              <a:gdLst>
                <a:gd name="T0" fmla="*/ 0 w 310"/>
                <a:gd name="T1" fmla="*/ 123 h 309"/>
                <a:gd name="T2" fmla="*/ 73 w 310"/>
                <a:gd name="T3" fmla="*/ 51 h 309"/>
                <a:gd name="T4" fmla="*/ 258 w 310"/>
                <a:gd name="T5" fmla="*/ 51 h 309"/>
                <a:gd name="T6" fmla="*/ 258 w 310"/>
                <a:gd name="T7" fmla="*/ 237 h 309"/>
                <a:gd name="T8" fmla="*/ 186 w 310"/>
                <a:gd name="T9" fmla="*/ 309 h 309"/>
                <a:gd name="T10" fmla="*/ 81 w 310"/>
                <a:gd name="T11" fmla="*/ 238 h 309"/>
                <a:gd name="T12" fmla="*/ 0 w 310"/>
                <a:gd name="T13" fmla="*/ 123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309">
                  <a:moveTo>
                    <a:pt x="0" y="123"/>
                  </a:moveTo>
                  <a:cubicBezTo>
                    <a:pt x="73" y="51"/>
                    <a:pt x="73" y="51"/>
                    <a:pt x="73" y="51"/>
                  </a:cubicBezTo>
                  <a:cubicBezTo>
                    <a:pt x="124" y="0"/>
                    <a:pt x="207" y="0"/>
                    <a:pt x="258" y="51"/>
                  </a:cubicBezTo>
                  <a:cubicBezTo>
                    <a:pt x="310" y="102"/>
                    <a:pt x="310" y="186"/>
                    <a:pt x="258" y="237"/>
                  </a:cubicBezTo>
                  <a:cubicBezTo>
                    <a:pt x="186" y="309"/>
                    <a:pt x="186" y="309"/>
                    <a:pt x="186" y="309"/>
                  </a:cubicBezTo>
                  <a:cubicBezTo>
                    <a:pt x="186" y="309"/>
                    <a:pt x="142" y="300"/>
                    <a:pt x="81" y="238"/>
                  </a:cubicBezTo>
                  <a:cubicBezTo>
                    <a:pt x="6" y="160"/>
                    <a:pt x="11" y="151"/>
                    <a:pt x="0" y="123"/>
                  </a:cubicBezTo>
                  <a:close/>
                </a:path>
              </a:pathLst>
            </a:custGeom>
            <a:solidFill>
              <a:srgbClr val="EFA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299"/>
            <p:cNvSpPr>
              <a:spLocks/>
            </p:cNvSpPr>
            <p:nvPr/>
          </p:nvSpPr>
          <p:spPr bwMode="auto">
            <a:xfrm>
              <a:off x="8953502" y="-373062"/>
              <a:ext cx="184150" cy="184150"/>
            </a:xfrm>
            <a:custGeom>
              <a:avLst/>
              <a:gdLst>
                <a:gd name="T0" fmla="*/ 6 w 217"/>
                <a:gd name="T1" fmla="*/ 6 h 218"/>
                <a:gd name="T2" fmla="*/ 6 w 217"/>
                <a:gd name="T3" fmla="*/ 27 h 218"/>
                <a:gd name="T4" fmla="*/ 190 w 217"/>
                <a:gd name="T5" fmla="*/ 212 h 218"/>
                <a:gd name="T6" fmla="*/ 211 w 217"/>
                <a:gd name="T7" fmla="*/ 212 h 218"/>
                <a:gd name="T8" fmla="*/ 211 w 217"/>
                <a:gd name="T9" fmla="*/ 212 h 218"/>
                <a:gd name="T10" fmla="*/ 211 w 217"/>
                <a:gd name="T11" fmla="*/ 191 h 218"/>
                <a:gd name="T12" fmla="*/ 27 w 217"/>
                <a:gd name="T13" fmla="*/ 6 h 218"/>
                <a:gd name="T14" fmla="*/ 6 w 217"/>
                <a:gd name="T15" fmla="*/ 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218">
                  <a:moveTo>
                    <a:pt x="6" y="6"/>
                  </a:moveTo>
                  <a:cubicBezTo>
                    <a:pt x="0" y="12"/>
                    <a:pt x="0" y="21"/>
                    <a:pt x="6" y="27"/>
                  </a:cubicBezTo>
                  <a:cubicBezTo>
                    <a:pt x="190" y="212"/>
                    <a:pt x="190" y="212"/>
                    <a:pt x="190" y="212"/>
                  </a:cubicBezTo>
                  <a:cubicBezTo>
                    <a:pt x="196" y="218"/>
                    <a:pt x="206" y="218"/>
                    <a:pt x="211" y="212"/>
                  </a:cubicBezTo>
                  <a:cubicBezTo>
                    <a:pt x="211" y="212"/>
                    <a:pt x="211" y="212"/>
                    <a:pt x="211" y="212"/>
                  </a:cubicBezTo>
                  <a:cubicBezTo>
                    <a:pt x="217" y="206"/>
                    <a:pt x="217" y="196"/>
                    <a:pt x="211" y="19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1" y="0"/>
                    <a:pt x="12" y="0"/>
                    <a:pt x="6" y="6"/>
                  </a:cubicBezTo>
                  <a:close/>
                </a:path>
              </a:pathLst>
            </a:custGeom>
            <a:solidFill>
              <a:srgbClr val="EFA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0" name="Freeform 300"/>
            <p:cNvSpPr>
              <a:spLocks/>
            </p:cNvSpPr>
            <p:nvPr/>
          </p:nvSpPr>
          <p:spPr bwMode="auto">
            <a:xfrm>
              <a:off x="8950327" y="-287337"/>
              <a:ext cx="101600" cy="101600"/>
            </a:xfrm>
            <a:custGeom>
              <a:avLst/>
              <a:gdLst>
                <a:gd name="T0" fmla="*/ 5 w 120"/>
                <a:gd name="T1" fmla="*/ 5 h 120"/>
                <a:gd name="T2" fmla="*/ 5 w 120"/>
                <a:gd name="T3" fmla="*/ 24 h 120"/>
                <a:gd name="T4" fmla="*/ 96 w 120"/>
                <a:gd name="T5" fmla="*/ 115 h 120"/>
                <a:gd name="T6" fmla="*/ 115 w 120"/>
                <a:gd name="T7" fmla="*/ 115 h 120"/>
                <a:gd name="T8" fmla="*/ 115 w 120"/>
                <a:gd name="T9" fmla="*/ 115 h 120"/>
                <a:gd name="T10" fmla="*/ 115 w 120"/>
                <a:gd name="T11" fmla="*/ 96 h 120"/>
                <a:gd name="T12" fmla="*/ 24 w 120"/>
                <a:gd name="T13" fmla="*/ 5 h 120"/>
                <a:gd name="T14" fmla="*/ 5 w 120"/>
                <a:gd name="T15" fmla="*/ 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20">
                  <a:moveTo>
                    <a:pt x="5" y="5"/>
                  </a:moveTo>
                  <a:cubicBezTo>
                    <a:pt x="0" y="10"/>
                    <a:pt x="0" y="18"/>
                    <a:pt x="5" y="24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102" y="120"/>
                    <a:pt x="110" y="120"/>
                    <a:pt x="115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20" y="110"/>
                    <a:pt x="120" y="102"/>
                    <a:pt x="115" y="9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19" y="0"/>
                    <a:pt x="11" y="0"/>
                    <a:pt x="5" y="5"/>
                  </a:cubicBezTo>
                  <a:close/>
                </a:path>
              </a:pathLst>
            </a:custGeom>
            <a:solidFill>
              <a:srgbClr val="EFA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301"/>
            <p:cNvSpPr>
              <a:spLocks/>
            </p:cNvSpPr>
            <p:nvPr/>
          </p:nvSpPr>
          <p:spPr bwMode="auto">
            <a:xfrm>
              <a:off x="8931277" y="-860425"/>
              <a:ext cx="865188" cy="952500"/>
            </a:xfrm>
            <a:custGeom>
              <a:avLst/>
              <a:gdLst>
                <a:gd name="T0" fmla="*/ 0 w 1019"/>
                <a:gd name="T1" fmla="*/ 1123 h 1123"/>
                <a:gd name="T2" fmla="*/ 1013 w 1019"/>
                <a:gd name="T3" fmla="*/ 0 h 1123"/>
                <a:gd name="T4" fmla="*/ 984 w 1019"/>
                <a:gd name="T5" fmla="*/ 133 h 1123"/>
                <a:gd name="T6" fmla="*/ 965 w 1019"/>
                <a:gd name="T7" fmla="*/ 156 h 1123"/>
                <a:gd name="T8" fmla="*/ 830 w 1019"/>
                <a:gd name="T9" fmla="*/ 296 h 1123"/>
                <a:gd name="T10" fmla="*/ 0 w 1019"/>
                <a:gd name="T11" fmla="*/ 1123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9" h="1123">
                  <a:moveTo>
                    <a:pt x="0" y="1123"/>
                  </a:moveTo>
                  <a:cubicBezTo>
                    <a:pt x="1013" y="0"/>
                    <a:pt x="1013" y="0"/>
                    <a:pt x="1013" y="0"/>
                  </a:cubicBezTo>
                  <a:cubicBezTo>
                    <a:pt x="1019" y="46"/>
                    <a:pt x="1009" y="93"/>
                    <a:pt x="984" y="133"/>
                  </a:cubicBezTo>
                  <a:cubicBezTo>
                    <a:pt x="978" y="141"/>
                    <a:pt x="972" y="149"/>
                    <a:pt x="965" y="156"/>
                  </a:cubicBezTo>
                  <a:cubicBezTo>
                    <a:pt x="830" y="296"/>
                    <a:pt x="830" y="296"/>
                    <a:pt x="830" y="296"/>
                  </a:cubicBezTo>
                  <a:lnTo>
                    <a:pt x="0" y="1123"/>
                  </a:lnTo>
                  <a:close/>
                </a:path>
              </a:pathLst>
            </a:custGeom>
            <a:solidFill>
              <a:srgbClr val="C479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302"/>
            <p:cNvSpPr>
              <a:spLocks/>
            </p:cNvSpPr>
            <p:nvPr/>
          </p:nvSpPr>
          <p:spPr bwMode="auto">
            <a:xfrm>
              <a:off x="7580314" y="-73025"/>
              <a:ext cx="1560513" cy="1562100"/>
            </a:xfrm>
            <a:custGeom>
              <a:avLst/>
              <a:gdLst>
                <a:gd name="T0" fmla="*/ 1840 w 1840"/>
                <a:gd name="T1" fmla="*/ 1107 h 1841"/>
                <a:gd name="T2" fmla="*/ 1410 w 1840"/>
                <a:gd name="T3" fmla="*/ 1536 h 1841"/>
                <a:gd name="T4" fmla="*/ 305 w 1840"/>
                <a:gd name="T5" fmla="*/ 1534 h 1841"/>
                <a:gd name="T6" fmla="*/ 306 w 1840"/>
                <a:gd name="T7" fmla="*/ 429 h 1841"/>
                <a:gd name="T8" fmla="*/ 736 w 1840"/>
                <a:gd name="T9" fmla="*/ 0 h 1841"/>
                <a:gd name="T10" fmla="*/ 1840 w 1840"/>
                <a:gd name="T11" fmla="*/ 1107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0" h="1841">
                  <a:moveTo>
                    <a:pt x="1840" y="1107"/>
                  </a:moveTo>
                  <a:cubicBezTo>
                    <a:pt x="1410" y="1536"/>
                    <a:pt x="1410" y="1536"/>
                    <a:pt x="1410" y="1536"/>
                  </a:cubicBezTo>
                  <a:cubicBezTo>
                    <a:pt x="1104" y="1841"/>
                    <a:pt x="609" y="1840"/>
                    <a:pt x="305" y="1534"/>
                  </a:cubicBezTo>
                  <a:cubicBezTo>
                    <a:pt x="0" y="1229"/>
                    <a:pt x="1" y="734"/>
                    <a:pt x="306" y="429"/>
                  </a:cubicBezTo>
                  <a:cubicBezTo>
                    <a:pt x="736" y="0"/>
                    <a:pt x="736" y="0"/>
                    <a:pt x="736" y="0"/>
                  </a:cubicBezTo>
                  <a:lnTo>
                    <a:pt x="1840" y="1107"/>
                  </a:lnTo>
                  <a:close/>
                </a:path>
              </a:pathLst>
            </a:custGeom>
            <a:solidFill>
              <a:srgbClr val="D88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303"/>
            <p:cNvSpPr>
              <a:spLocks/>
            </p:cNvSpPr>
            <p:nvPr/>
          </p:nvSpPr>
          <p:spPr bwMode="auto">
            <a:xfrm>
              <a:off x="8312152" y="555625"/>
              <a:ext cx="1443038" cy="1420813"/>
            </a:xfrm>
            <a:custGeom>
              <a:avLst/>
              <a:gdLst>
                <a:gd name="T0" fmla="*/ 0 w 1702"/>
                <a:gd name="T1" fmla="*/ 988 h 1675"/>
                <a:gd name="T2" fmla="*/ 698 w 1702"/>
                <a:gd name="T3" fmla="*/ 1146 h 1675"/>
                <a:gd name="T4" fmla="*/ 955 w 1702"/>
                <a:gd name="T5" fmla="*/ 1294 h 1675"/>
                <a:gd name="T6" fmla="*/ 1571 w 1702"/>
                <a:gd name="T7" fmla="*/ 1675 h 1675"/>
                <a:gd name="T8" fmla="*/ 1678 w 1702"/>
                <a:gd name="T9" fmla="*/ 1521 h 1675"/>
                <a:gd name="T10" fmla="*/ 1564 w 1702"/>
                <a:gd name="T11" fmla="*/ 1204 h 1675"/>
                <a:gd name="T12" fmla="*/ 949 w 1702"/>
                <a:gd name="T13" fmla="*/ 645 h 1675"/>
                <a:gd name="T14" fmla="*/ 1232 w 1702"/>
                <a:gd name="T15" fmla="*/ 116 h 1675"/>
                <a:gd name="T16" fmla="*/ 980 w 1702"/>
                <a:gd name="T17" fmla="*/ 177 h 1675"/>
                <a:gd name="T18" fmla="*/ 0 w 1702"/>
                <a:gd name="T19" fmla="*/ 988 h 1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2" h="1675">
                  <a:moveTo>
                    <a:pt x="0" y="988"/>
                  </a:moveTo>
                  <a:cubicBezTo>
                    <a:pt x="0" y="988"/>
                    <a:pt x="595" y="1097"/>
                    <a:pt x="698" y="1146"/>
                  </a:cubicBezTo>
                  <a:cubicBezTo>
                    <a:pt x="801" y="1195"/>
                    <a:pt x="955" y="1294"/>
                    <a:pt x="955" y="1294"/>
                  </a:cubicBezTo>
                  <a:cubicBezTo>
                    <a:pt x="1571" y="1675"/>
                    <a:pt x="1571" y="1675"/>
                    <a:pt x="1571" y="1675"/>
                  </a:cubicBezTo>
                  <a:cubicBezTo>
                    <a:pt x="1571" y="1675"/>
                    <a:pt x="1641" y="1612"/>
                    <a:pt x="1678" y="1521"/>
                  </a:cubicBezTo>
                  <a:cubicBezTo>
                    <a:pt x="1702" y="1461"/>
                    <a:pt x="1695" y="1328"/>
                    <a:pt x="1564" y="1204"/>
                  </a:cubicBezTo>
                  <a:cubicBezTo>
                    <a:pt x="1425" y="1072"/>
                    <a:pt x="930" y="845"/>
                    <a:pt x="949" y="645"/>
                  </a:cubicBezTo>
                  <a:cubicBezTo>
                    <a:pt x="959" y="543"/>
                    <a:pt x="1155" y="231"/>
                    <a:pt x="1232" y="116"/>
                  </a:cubicBezTo>
                  <a:cubicBezTo>
                    <a:pt x="1309" y="0"/>
                    <a:pt x="980" y="177"/>
                    <a:pt x="980" y="177"/>
                  </a:cubicBezTo>
                  <a:lnTo>
                    <a:pt x="0" y="988"/>
                  </a:lnTo>
                  <a:close/>
                </a:path>
              </a:pathLst>
            </a:custGeom>
            <a:solidFill>
              <a:srgbClr val="D88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304"/>
            <p:cNvSpPr>
              <a:spLocks/>
            </p:cNvSpPr>
            <p:nvPr/>
          </p:nvSpPr>
          <p:spPr bwMode="auto">
            <a:xfrm>
              <a:off x="9444040" y="1735138"/>
              <a:ext cx="234950" cy="227013"/>
            </a:xfrm>
            <a:custGeom>
              <a:avLst/>
              <a:gdLst>
                <a:gd name="T0" fmla="*/ 188 w 278"/>
                <a:gd name="T1" fmla="*/ 46 h 267"/>
                <a:gd name="T2" fmla="*/ 97 w 278"/>
                <a:gd name="T3" fmla="*/ 0 h 267"/>
                <a:gd name="T4" fmla="*/ 13 w 278"/>
                <a:gd name="T5" fmla="*/ 112 h 267"/>
                <a:gd name="T6" fmla="*/ 0 w 278"/>
                <a:gd name="T7" fmla="*/ 139 h 267"/>
                <a:gd name="T8" fmla="*/ 208 w 278"/>
                <a:gd name="T9" fmla="*/ 267 h 267"/>
                <a:gd name="T10" fmla="*/ 245 w 278"/>
                <a:gd name="T11" fmla="*/ 223 h 267"/>
                <a:gd name="T12" fmla="*/ 188 w 278"/>
                <a:gd name="T13" fmla="*/ 4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" h="267">
                  <a:moveTo>
                    <a:pt x="188" y="46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74" y="18"/>
                    <a:pt x="64" y="16"/>
                    <a:pt x="13" y="112"/>
                  </a:cubicBezTo>
                  <a:cubicBezTo>
                    <a:pt x="8" y="121"/>
                    <a:pt x="4" y="130"/>
                    <a:pt x="0" y="139"/>
                  </a:cubicBezTo>
                  <a:cubicBezTo>
                    <a:pt x="208" y="267"/>
                    <a:pt x="208" y="267"/>
                    <a:pt x="208" y="267"/>
                  </a:cubicBezTo>
                  <a:cubicBezTo>
                    <a:pt x="223" y="256"/>
                    <a:pt x="236" y="241"/>
                    <a:pt x="245" y="223"/>
                  </a:cubicBezTo>
                  <a:cubicBezTo>
                    <a:pt x="278" y="159"/>
                    <a:pt x="253" y="80"/>
                    <a:pt x="188" y="46"/>
                  </a:cubicBezTo>
                  <a:close/>
                </a:path>
              </a:pathLst>
            </a:custGeom>
            <a:solidFill>
              <a:srgbClr val="EFA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305"/>
            <p:cNvSpPr>
              <a:spLocks/>
            </p:cNvSpPr>
            <p:nvPr/>
          </p:nvSpPr>
          <p:spPr bwMode="auto">
            <a:xfrm>
              <a:off x="9228140" y="1620838"/>
              <a:ext cx="69850" cy="87313"/>
            </a:xfrm>
            <a:custGeom>
              <a:avLst/>
              <a:gdLst>
                <a:gd name="T0" fmla="*/ 75 w 82"/>
                <a:gd name="T1" fmla="*/ 4 h 104"/>
                <a:gd name="T2" fmla="*/ 57 w 82"/>
                <a:gd name="T3" fmla="*/ 7 h 104"/>
                <a:gd name="T4" fmla="*/ 4 w 82"/>
                <a:gd name="T5" fmla="*/ 81 h 104"/>
                <a:gd name="T6" fmla="*/ 7 w 82"/>
                <a:gd name="T7" fmla="*/ 99 h 104"/>
                <a:gd name="T8" fmla="*/ 7 w 82"/>
                <a:gd name="T9" fmla="*/ 99 h 104"/>
                <a:gd name="T10" fmla="*/ 25 w 82"/>
                <a:gd name="T11" fmla="*/ 97 h 104"/>
                <a:gd name="T12" fmla="*/ 78 w 82"/>
                <a:gd name="T13" fmla="*/ 23 h 104"/>
                <a:gd name="T14" fmla="*/ 75 w 82"/>
                <a:gd name="T1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04">
                  <a:moveTo>
                    <a:pt x="75" y="4"/>
                  </a:moveTo>
                  <a:cubicBezTo>
                    <a:pt x="70" y="0"/>
                    <a:pt x="61" y="1"/>
                    <a:pt x="57" y="7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0" y="87"/>
                    <a:pt x="1" y="95"/>
                    <a:pt x="7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13" y="104"/>
                    <a:pt x="21" y="103"/>
                    <a:pt x="25" y="97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82" y="17"/>
                    <a:pt x="81" y="9"/>
                    <a:pt x="75" y="4"/>
                  </a:cubicBezTo>
                  <a:close/>
                </a:path>
              </a:pathLst>
            </a:custGeom>
            <a:solidFill>
              <a:srgbClr val="EFA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306"/>
            <p:cNvSpPr>
              <a:spLocks/>
            </p:cNvSpPr>
            <p:nvPr/>
          </p:nvSpPr>
          <p:spPr bwMode="auto">
            <a:xfrm>
              <a:off x="7051677" y="614363"/>
              <a:ext cx="1392238" cy="1951038"/>
            </a:xfrm>
            <a:custGeom>
              <a:avLst/>
              <a:gdLst>
                <a:gd name="T0" fmla="*/ 1641 w 1641"/>
                <a:gd name="T1" fmla="*/ 1042 h 2300"/>
                <a:gd name="T2" fmla="*/ 662 w 1641"/>
                <a:gd name="T3" fmla="*/ 0 h 2300"/>
                <a:gd name="T4" fmla="*/ 6 w 1641"/>
                <a:gd name="T5" fmla="*/ 423 h 2300"/>
                <a:gd name="T6" fmla="*/ 0 w 1641"/>
                <a:gd name="T7" fmla="*/ 665 h 2300"/>
                <a:gd name="T8" fmla="*/ 314 w 1641"/>
                <a:gd name="T9" fmla="*/ 2300 h 2300"/>
                <a:gd name="T10" fmla="*/ 1641 w 1641"/>
                <a:gd name="T11" fmla="*/ 1042 h 2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1" h="2300">
                  <a:moveTo>
                    <a:pt x="1641" y="1042"/>
                  </a:moveTo>
                  <a:cubicBezTo>
                    <a:pt x="1446" y="941"/>
                    <a:pt x="786" y="218"/>
                    <a:pt x="662" y="0"/>
                  </a:cubicBezTo>
                  <a:cubicBezTo>
                    <a:pt x="6" y="423"/>
                    <a:pt x="6" y="423"/>
                    <a:pt x="6" y="423"/>
                  </a:cubicBezTo>
                  <a:cubicBezTo>
                    <a:pt x="2" y="503"/>
                    <a:pt x="0" y="584"/>
                    <a:pt x="0" y="665"/>
                  </a:cubicBezTo>
                  <a:cubicBezTo>
                    <a:pt x="0" y="1243"/>
                    <a:pt x="111" y="1794"/>
                    <a:pt x="314" y="2300"/>
                  </a:cubicBezTo>
                  <a:lnTo>
                    <a:pt x="1641" y="1042"/>
                  </a:lnTo>
                  <a:close/>
                </a:path>
              </a:pathLst>
            </a:custGeom>
            <a:solidFill>
              <a:srgbClr val="76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307"/>
            <p:cNvSpPr>
              <a:spLocks/>
            </p:cNvSpPr>
            <p:nvPr/>
          </p:nvSpPr>
          <p:spPr bwMode="auto">
            <a:xfrm>
              <a:off x="10680702" y="-944562"/>
              <a:ext cx="1687513" cy="1692275"/>
            </a:xfrm>
            <a:custGeom>
              <a:avLst/>
              <a:gdLst>
                <a:gd name="T0" fmla="*/ 375 w 1989"/>
                <a:gd name="T1" fmla="*/ 82 h 1994"/>
                <a:gd name="T2" fmla="*/ 82 w 1989"/>
                <a:gd name="T3" fmla="*/ 81 h 1994"/>
                <a:gd name="T4" fmla="*/ 82 w 1989"/>
                <a:gd name="T5" fmla="*/ 81 h 1994"/>
                <a:gd name="T6" fmla="*/ 81 w 1989"/>
                <a:gd name="T7" fmla="*/ 374 h 1994"/>
                <a:gd name="T8" fmla="*/ 1615 w 1989"/>
                <a:gd name="T9" fmla="*/ 1913 h 1994"/>
                <a:gd name="T10" fmla="*/ 1908 w 1989"/>
                <a:gd name="T11" fmla="*/ 1913 h 1994"/>
                <a:gd name="T12" fmla="*/ 1908 w 1989"/>
                <a:gd name="T13" fmla="*/ 1913 h 1994"/>
                <a:gd name="T14" fmla="*/ 1909 w 1989"/>
                <a:gd name="T15" fmla="*/ 1620 h 1994"/>
                <a:gd name="T16" fmla="*/ 375 w 1989"/>
                <a:gd name="T17" fmla="*/ 82 h 1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9" h="1994">
                  <a:moveTo>
                    <a:pt x="375" y="82"/>
                  </a:moveTo>
                  <a:cubicBezTo>
                    <a:pt x="294" y="1"/>
                    <a:pt x="163" y="0"/>
                    <a:pt x="82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1" y="162"/>
                    <a:pt x="0" y="293"/>
                    <a:pt x="81" y="374"/>
                  </a:cubicBezTo>
                  <a:cubicBezTo>
                    <a:pt x="1615" y="1913"/>
                    <a:pt x="1615" y="1913"/>
                    <a:pt x="1615" y="1913"/>
                  </a:cubicBezTo>
                  <a:cubicBezTo>
                    <a:pt x="1696" y="1994"/>
                    <a:pt x="1827" y="1994"/>
                    <a:pt x="1908" y="1913"/>
                  </a:cubicBezTo>
                  <a:cubicBezTo>
                    <a:pt x="1908" y="1913"/>
                    <a:pt x="1908" y="1913"/>
                    <a:pt x="1908" y="1913"/>
                  </a:cubicBezTo>
                  <a:cubicBezTo>
                    <a:pt x="1989" y="1832"/>
                    <a:pt x="1989" y="1701"/>
                    <a:pt x="1909" y="1620"/>
                  </a:cubicBezTo>
                  <a:lnTo>
                    <a:pt x="375" y="82"/>
                  </a:lnTo>
                  <a:close/>
                </a:path>
              </a:pathLst>
            </a:custGeom>
            <a:solidFill>
              <a:srgbClr val="F4D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308"/>
            <p:cNvSpPr>
              <a:spLocks/>
            </p:cNvSpPr>
            <p:nvPr/>
          </p:nvSpPr>
          <p:spPr bwMode="auto">
            <a:xfrm>
              <a:off x="12045952" y="417513"/>
              <a:ext cx="261938" cy="261938"/>
            </a:xfrm>
            <a:custGeom>
              <a:avLst/>
              <a:gdLst>
                <a:gd name="T0" fmla="*/ 186 w 309"/>
                <a:gd name="T1" fmla="*/ 0 h 310"/>
                <a:gd name="T2" fmla="*/ 258 w 309"/>
                <a:gd name="T3" fmla="*/ 73 h 310"/>
                <a:gd name="T4" fmla="*/ 258 w 309"/>
                <a:gd name="T5" fmla="*/ 258 h 310"/>
                <a:gd name="T6" fmla="*/ 72 w 309"/>
                <a:gd name="T7" fmla="*/ 258 h 310"/>
                <a:gd name="T8" fmla="*/ 0 w 309"/>
                <a:gd name="T9" fmla="*/ 186 h 310"/>
                <a:gd name="T10" fmla="*/ 71 w 309"/>
                <a:gd name="T11" fmla="*/ 81 h 310"/>
                <a:gd name="T12" fmla="*/ 186 w 309"/>
                <a:gd name="T13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9" h="310">
                  <a:moveTo>
                    <a:pt x="186" y="0"/>
                  </a:moveTo>
                  <a:cubicBezTo>
                    <a:pt x="258" y="73"/>
                    <a:pt x="258" y="73"/>
                    <a:pt x="258" y="73"/>
                  </a:cubicBezTo>
                  <a:cubicBezTo>
                    <a:pt x="309" y="124"/>
                    <a:pt x="309" y="207"/>
                    <a:pt x="258" y="258"/>
                  </a:cubicBezTo>
                  <a:cubicBezTo>
                    <a:pt x="207" y="310"/>
                    <a:pt x="123" y="310"/>
                    <a:pt x="72" y="258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86"/>
                    <a:pt x="9" y="142"/>
                    <a:pt x="71" y="81"/>
                  </a:cubicBezTo>
                  <a:cubicBezTo>
                    <a:pt x="149" y="5"/>
                    <a:pt x="158" y="11"/>
                    <a:pt x="186" y="0"/>
                  </a:cubicBezTo>
                  <a:close/>
                </a:path>
              </a:pathLst>
            </a:custGeom>
            <a:solidFill>
              <a:srgbClr val="FFE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309"/>
            <p:cNvSpPr>
              <a:spLocks/>
            </p:cNvSpPr>
            <p:nvPr/>
          </p:nvSpPr>
          <p:spPr bwMode="auto">
            <a:xfrm>
              <a:off x="11523665" y="-109537"/>
              <a:ext cx="185738" cy="184150"/>
            </a:xfrm>
            <a:custGeom>
              <a:avLst/>
              <a:gdLst>
                <a:gd name="T0" fmla="*/ 212 w 218"/>
                <a:gd name="T1" fmla="*/ 6 h 217"/>
                <a:gd name="T2" fmla="*/ 191 w 218"/>
                <a:gd name="T3" fmla="*/ 6 h 217"/>
                <a:gd name="T4" fmla="*/ 6 w 218"/>
                <a:gd name="T5" fmla="*/ 190 h 217"/>
                <a:gd name="T6" fmla="*/ 6 w 218"/>
                <a:gd name="T7" fmla="*/ 211 h 217"/>
                <a:gd name="T8" fmla="*/ 6 w 218"/>
                <a:gd name="T9" fmla="*/ 211 h 217"/>
                <a:gd name="T10" fmla="*/ 27 w 218"/>
                <a:gd name="T11" fmla="*/ 211 h 217"/>
                <a:gd name="T12" fmla="*/ 212 w 218"/>
                <a:gd name="T13" fmla="*/ 27 h 217"/>
                <a:gd name="T14" fmla="*/ 212 w 218"/>
                <a:gd name="T15" fmla="*/ 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217">
                  <a:moveTo>
                    <a:pt x="212" y="6"/>
                  </a:moveTo>
                  <a:cubicBezTo>
                    <a:pt x="206" y="0"/>
                    <a:pt x="197" y="0"/>
                    <a:pt x="191" y="6"/>
                  </a:cubicBezTo>
                  <a:cubicBezTo>
                    <a:pt x="6" y="190"/>
                    <a:pt x="6" y="190"/>
                    <a:pt x="6" y="190"/>
                  </a:cubicBezTo>
                  <a:cubicBezTo>
                    <a:pt x="0" y="196"/>
                    <a:pt x="0" y="205"/>
                    <a:pt x="6" y="211"/>
                  </a:cubicBezTo>
                  <a:cubicBezTo>
                    <a:pt x="6" y="211"/>
                    <a:pt x="6" y="211"/>
                    <a:pt x="6" y="211"/>
                  </a:cubicBezTo>
                  <a:cubicBezTo>
                    <a:pt x="12" y="217"/>
                    <a:pt x="22" y="217"/>
                    <a:pt x="27" y="211"/>
                  </a:cubicBezTo>
                  <a:cubicBezTo>
                    <a:pt x="212" y="27"/>
                    <a:pt x="212" y="27"/>
                    <a:pt x="212" y="27"/>
                  </a:cubicBezTo>
                  <a:cubicBezTo>
                    <a:pt x="218" y="21"/>
                    <a:pt x="218" y="12"/>
                    <a:pt x="212" y="6"/>
                  </a:cubicBezTo>
                  <a:close/>
                </a:path>
              </a:pathLst>
            </a:custGeom>
            <a:solidFill>
              <a:srgbClr val="FFE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310"/>
            <p:cNvSpPr>
              <a:spLocks/>
            </p:cNvSpPr>
            <p:nvPr/>
          </p:nvSpPr>
          <p:spPr bwMode="auto">
            <a:xfrm>
              <a:off x="11522077" y="-112712"/>
              <a:ext cx="101600" cy="101600"/>
            </a:xfrm>
            <a:custGeom>
              <a:avLst/>
              <a:gdLst>
                <a:gd name="T0" fmla="*/ 115 w 120"/>
                <a:gd name="T1" fmla="*/ 5 h 120"/>
                <a:gd name="T2" fmla="*/ 96 w 120"/>
                <a:gd name="T3" fmla="*/ 5 h 120"/>
                <a:gd name="T4" fmla="*/ 5 w 120"/>
                <a:gd name="T5" fmla="*/ 96 h 120"/>
                <a:gd name="T6" fmla="*/ 5 w 120"/>
                <a:gd name="T7" fmla="*/ 115 h 120"/>
                <a:gd name="T8" fmla="*/ 5 w 120"/>
                <a:gd name="T9" fmla="*/ 115 h 120"/>
                <a:gd name="T10" fmla="*/ 24 w 120"/>
                <a:gd name="T11" fmla="*/ 115 h 120"/>
                <a:gd name="T12" fmla="*/ 115 w 120"/>
                <a:gd name="T13" fmla="*/ 24 h 120"/>
                <a:gd name="T14" fmla="*/ 115 w 120"/>
                <a:gd name="T15" fmla="*/ 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20">
                  <a:moveTo>
                    <a:pt x="115" y="5"/>
                  </a:moveTo>
                  <a:cubicBezTo>
                    <a:pt x="110" y="0"/>
                    <a:pt x="102" y="0"/>
                    <a:pt x="96" y="5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0" y="102"/>
                    <a:pt x="0" y="110"/>
                    <a:pt x="5" y="115"/>
                  </a:cubicBezTo>
                  <a:cubicBezTo>
                    <a:pt x="5" y="115"/>
                    <a:pt x="5" y="115"/>
                    <a:pt x="5" y="115"/>
                  </a:cubicBezTo>
                  <a:cubicBezTo>
                    <a:pt x="10" y="120"/>
                    <a:pt x="18" y="120"/>
                    <a:pt x="24" y="115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20" y="19"/>
                    <a:pt x="120" y="11"/>
                    <a:pt x="115" y="5"/>
                  </a:cubicBezTo>
                  <a:close/>
                </a:path>
              </a:pathLst>
            </a:custGeom>
            <a:solidFill>
              <a:srgbClr val="FFE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311"/>
            <p:cNvSpPr>
              <a:spLocks/>
            </p:cNvSpPr>
            <p:nvPr/>
          </p:nvSpPr>
          <p:spPr bwMode="auto">
            <a:xfrm>
              <a:off x="11477627" y="-1576387"/>
              <a:ext cx="1357313" cy="1360488"/>
            </a:xfrm>
            <a:custGeom>
              <a:avLst/>
              <a:gdLst>
                <a:gd name="T0" fmla="*/ 301 w 1600"/>
                <a:gd name="T1" fmla="*/ 65 h 1604"/>
                <a:gd name="T2" fmla="*/ 65 w 1600"/>
                <a:gd name="T3" fmla="*/ 65 h 1604"/>
                <a:gd name="T4" fmla="*/ 65 w 1600"/>
                <a:gd name="T5" fmla="*/ 65 h 1604"/>
                <a:gd name="T6" fmla="*/ 65 w 1600"/>
                <a:gd name="T7" fmla="*/ 301 h 1604"/>
                <a:gd name="T8" fmla="*/ 1299 w 1600"/>
                <a:gd name="T9" fmla="*/ 1538 h 1604"/>
                <a:gd name="T10" fmla="*/ 1535 w 1600"/>
                <a:gd name="T11" fmla="*/ 1539 h 1604"/>
                <a:gd name="T12" fmla="*/ 1535 w 1600"/>
                <a:gd name="T13" fmla="*/ 1539 h 1604"/>
                <a:gd name="T14" fmla="*/ 1535 w 1600"/>
                <a:gd name="T15" fmla="*/ 1303 h 1604"/>
                <a:gd name="T16" fmla="*/ 301 w 1600"/>
                <a:gd name="T17" fmla="*/ 65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0" h="1604">
                  <a:moveTo>
                    <a:pt x="301" y="65"/>
                  </a:moveTo>
                  <a:cubicBezTo>
                    <a:pt x="236" y="0"/>
                    <a:pt x="131" y="0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0" y="130"/>
                    <a:pt x="0" y="236"/>
                    <a:pt x="65" y="301"/>
                  </a:cubicBezTo>
                  <a:cubicBezTo>
                    <a:pt x="1299" y="1538"/>
                    <a:pt x="1299" y="1538"/>
                    <a:pt x="1299" y="1538"/>
                  </a:cubicBezTo>
                  <a:cubicBezTo>
                    <a:pt x="1364" y="1604"/>
                    <a:pt x="1469" y="1604"/>
                    <a:pt x="1535" y="1539"/>
                  </a:cubicBezTo>
                  <a:cubicBezTo>
                    <a:pt x="1535" y="1539"/>
                    <a:pt x="1535" y="1539"/>
                    <a:pt x="1535" y="1539"/>
                  </a:cubicBezTo>
                  <a:cubicBezTo>
                    <a:pt x="1600" y="1474"/>
                    <a:pt x="1600" y="1368"/>
                    <a:pt x="1535" y="1303"/>
                  </a:cubicBezTo>
                  <a:lnTo>
                    <a:pt x="301" y="65"/>
                  </a:lnTo>
                  <a:close/>
                </a:path>
              </a:pathLst>
            </a:custGeom>
            <a:solidFill>
              <a:srgbClr val="F4D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312"/>
            <p:cNvSpPr>
              <a:spLocks/>
            </p:cNvSpPr>
            <p:nvPr/>
          </p:nvSpPr>
          <p:spPr bwMode="auto">
            <a:xfrm>
              <a:off x="12574591" y="-482600"/>
              <a:ext cx="211138" cy="211138"/>
            </a:xfrm>
            <a:custGeom>
              <a:avLst/>
              <a:gdLst>
                <a:gd name="T0" fmla="*/ 150 w 249"/>
                <a:gd name="T1" fmla="*/ 0 h 249"/>
                <a:gd name="T2" fmla="*/ 208 w 249"/>
                <a:gd name="T3" fmla="*/ 58 h 249"/>
                <a:gd name="T4" fmla="*/ 208 w 249"/>
                <a:gd name="T5" fmla="*/ 208 h 249"/>
                <a:gd name="T6" fmla="*/ 58 w 249"/>
                <a:gd name="T7" fmla="*/ 207 h 249"/>
                <a:gd name="T8" fmla="*/ 0 w 249"/>
                <a:gd name="T9" fmla="*/ 149 h 249"/>
                <a:gd name="T10" fmla="*/ 58 w 249"/>
                <a:gd name="T11" fmla="*/ 65 h 249"/>
                <a:gd name="T12" fmla="*/ 150 w 249"/>
                <a:gd name="T1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249">
                  <a:moveTo>
                    <a:pt x="150" y="0"/>
                  </a:moveTo>
                  <a:cubicBezTo>
                    <a:pt x="208" y="58"/>
                    <a:pt x="208" y="58"/>
                    <a:pt x="208" y="58"/>
                  </a:cubicBezTo>
                  <a:cubicBezTo>
                    <a:pt x="249" y="100"/>
                    <a:pt x="249" y="166"/>
                    <a:pt x="208" y="208"/>
                  </a:cubicBezTo>
                  <a:cubicBezTo>
                    <a:pt x="166" y="249"/>
                    <a:pt x="99" y="249"/>
                    <a:pt x="58" y="207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7" y="114"/>
                    <a:pt x="58" y="65"/>
                  </a:cubicBezTo>
                  <a:cubicBezTo>
                    <a:pt x="120" y="4"/>
                    <a:pt x="127" y="8"/>
                    <a:pt x="150" y="0"/>
                  </a:cubicBezTo>
                  <a:close/>
                </a:path>
              </a:pathLst>
            </a:custGeom>
            <a:solidFill>
              <a:srgbClr val="FFE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313"/>
            <p:cNvSpPr>
              <a:spLocks/>
            </p:cNvSpPr>
            <p:nvPr/>
          </p:nvSpPr>
          <p:spPr bwMode="auto">
            <a:xfrm>
              <a:off x="12155491" y="-904875"/>
              <a:ext cx="149225" cy="147638"/>
            </a:xfrm>
            <a:custGeom>
              <a:avLst/>
              <a:gdLst>
                <a:gd name="T0" fmla="*/ 170 w 175"/>
                <a:gd name="T1" fmla="*/ 5 h 175"/>
                <a:gd name="T2" fmla="*/ 153 w 175"/>
                <a:gd name="T3" fmla="*/ 5 h 175"/>
                <a:gd name="T4" fmla="*/ 4 w 175"/>
                <a:gd name="T5" fmla="*/ 153 h 175"/>
                <a:gd name="T6" fmla="*/ 4 w 175"/>
                <a:gd name="T7" fmla="*/ 170 h 175"/>
                <a:gd name="T8" fmla="*/ 4 w 175"/>
                <a:gd name="T9" fmla="*/ 170 h 175"/>
                <a:gd name="T10" fmla="*/ 21 w 175"/>
                <a:gd name="T11" fmla="*/ 170 h 175"/>
                <a:gd name="T12" fmla="*/ 170 w 175"/>
                <a:gd name="T13" fmla="*/ 22 h 175"/>
                <a:gd name="T14" fmla="*/ 170 w 175"/>
                <a:gd name="T15" fmla="*/ 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" h="175">
                  <a:moveTo>
                    <a:pt x="170" y="5"/>
                  </a:moveTo>
                  <a:cubicBezTo>
                    <a:pt x="165" y="0"/>
                    <a:pt x="158" y="0"/>
                    <a:pt x="153" y="5"/>
                  </a:cubicBezTo>
                  <a:cubicBezTo>
                    <a:pt x="4" y="153"/>
                    <a:pt x="4" y="153"/>
                    <a:pt x="4" y="153"/>
                  </a:cubicBezTo>
                  <a:cubicBezTo>
                    <a:pt x="0" y="158"/>
                    <a:pt x="0" y="165"/>
                    <a:pt x="4" y="170"/>
                  </a:cubicBezTo>
                  <a:cubicBezTo>
                    <a:pt x="4" y="170"/>
                    <a:pt x="4" y="170"/>
                    <a:pt x="4" y="170"/>
                  </a:cubicBezTo>
                  <a:cubicBezTo>
                    <a:pt x="9" y="175"/>
                    <a:pt x="17" y="175"/>
                    <a:pt x="21" y="170"/>
                  </a:cubicBezTo>
                  <a:cubicBezTo>
                    <a:pt x="170" y="22"/>
                    <a:pt x="170" y="22"/>
                    <a:pt x="170" y="22"/>
                  </a:cubicBezTo>
                  <a:cubicBezTo>
                    <a:pt x="175" y="17"/>
                    <a:pt x="175" y="9"/>
                    <a:pt x="170" y="5"/>
                  </a:cubicBezTo>
                  <a:close/>
                </a:path>
              </a:pathLst>
            </a:custGeom>
            <a:solidFill>
              <a:srgbClr val="FFE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314"/>
            <p:cNvSpPr>
              <a:spLocks/>
            </p:cNvSpPr>
            <p:nvPr/>
          </p:nvSpPr>
          <p:spPr bwMode="auto">
            <a:xfrm>
              <a:off x="12153903" y="-908050"/>
              <a:ext cx="80963" cy="82550"/>
            </a:xfrm>
            <a:custGeom>
              <a:avLst/>
              <a:gdLst>
                <a:gd name="T0" fmla="*/ 92 w 97"/>
                <a:gd name="T1" fmla="*/ 4 h 97"/>
                <a:gd name="T2" fmla="*/ 77 w 97"/>
                <a:gd name="T3" fmla="*/ 4 h 97"/>
                <a:gd name="T4" fmla="*/ 4 w 97"/>
                <a:gd name="T5" fmla="*/ 77 h 97"/>
                <a:gd name="T6" fmla="*/ 4 w 97"/>
                <a:gd name="T7" fmla="*/ 92 h 97"/>
                <a:gd name="T8" fmla="*/ 4 w 97"/>
                <a:gd name="T9" fmla="*/ 92 h 97"/>
                <a:gd name="T10" fmla="*/ 19 w 97"/>
                <a:gd name="T11" fmla="*/ 92 h 97"/>
                <a:gd name="T12" fmla="*/ 93 w 97"/>
                <a:gd name="T13" fmla="*/ 19 h 97"/>
                <a:gd name="T14" fmla="*/ 92 w 97"/>
                <a:gd name="T15" fmla="*/ 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92" y="4"/>
                  </a:moveTo>
                  <a:cubicBezTo>
                    <a:pt x="88" y="0"/>
                    <a:pt x="82" y="0"/>
                    <a:pt x="77" y="4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0" y="81"/>
                    <a:pt x="0" y="88"/>
                    <a:pt x="4" y="92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8" y="97"/>
                    <a:pt x="15" y="96"/>
                    <a:pt x="19" y="92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7" y="15"/>
                    <a:pt x="97" y="8"/>
                    <a:pt x="92" y="4"/>
                  </a:cubicBezTo>
                  <a:close/>
                </a:path>
              </a:pathLst>
            </a:custGeom>
            <a:solidFill>
              <a:srgbClr val="FFE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315"/>
            <p:cNvSpPr>
              <a:spLocks/>
            </p:cNvSpPr>
            <p:nvPr/>
          </p:nvSpPr>
          <p:spPr bwMode="auto">
            <a:xfrm>
              <a:off x="11930065" y="-922337"/>
              <a:ext cx="766763" cy="693738"/>
            </a:xfrm>
            <a:custGeom>
              <a:avLst/>
              <a:gdLst>
                <a:gd name="T0" fmla="*/ 0 w 903"/>
                <a:gd name="T1" fmla="*/ 0 h 819"/>
                <a:gd name="T2" fmla="*/ 903 w 903"/>
                <a:gd name="T3" fmla="*/ 815 h 819"/>
                <a:gd name="T4" fmla="*/ 796 w 903"/>
                <a:gd name="T5" fmla="*/ 792 h 819"/>
                <a:gd name="T6" fmla="*/ 778 w 903"/>
                <a:gd name="T7" fmla="*/ 776 h 819"/>
                <a:gd name="T8" fmla="*/ 665 w 903"/>
                <a:gd name="T9" fmla="*/ 668 h 819"/>
                <a:gd name="T10" fmla="*/ 0 w 903"/>
                <a:gd name="T1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3" h="819">
                  <a:moveTo>
                    <a:pt x="0" y="0"/>
                  </a:moveTo>
                  <a:cubicBezTo>
                    <a:pt x="903" y="815"/>
                    <a:pt x="903" y="815"/>
                    <a:pt x="903" y="815"/>
                  </a:cubicBezTo>
                  <a:cubicBezTo>
                    <a:pt x="866" y="819"/>
                    <a:pt x="829" y="812"/>
                    <a:pt x="796" y="792"/>
                  </a:cubicBezTo>
                  <a:cubicBezTo>
                    <a:pt x="790" y="787"/>
                    <a:pt x="784" y="782"/>
                    <a:pt x="778" y="776"/>
                  </a:cubicBezTo>
                  <a:cubicBezTo>
                    <a:pt x="665" y="668"/>
                    <a:pt x="665" y="668"/>
                    <a:pt x="665" y="6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DB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316"/>
            <p:cNvSpPr>
              <a:spLocks/>
            </p:cNvSpPr>
            <p:nvPr/>
          </p:nvSpPr>
          <p:spPr bwMode="auto">
            <a:xfrm>
              <a:off x="11083927" y="-1035050"/>
              <a:ext cx="1687513" cy="1689100"/>
            </a:xfrm>
            <a:custGeom>
              <a:avLst/>
              <a:gdLst>
                <a:gd name="T0" fmla="*/ 374 w 1989"/>
                <a:gd name="T1" fmla="*/ 81 h 1993"/>
                <a:gd name="T2" fmla="*/ 81 w 1989"/>
                <a:gd name="T3" fmla="*/ 81 h 1993"/>
                <a:gd name="T4" fmla="*/ 81 w 1989"/>
                <a:gd name="T5" fmla="*/ 81 h 1993"/>
                <a:gd name="T6" fmla="*/ 80 w 1989"/>
                <a:gd name="T7" fmla="*/ 374 h 1993"/>
                <a:gd name="T8" fmla="*/ 1614 w 1989"/>
                <a:gd name="T9" fmla="*/ 1912 h 1993"/>
                <a:gd name="T10" fmla="*/ 1907 w 1989"/>
                <a:gd name="T11" fmla="*/ 1912 h 1993"/>
                <a:gd name="T12" fmla="*/ 1907 w 1989"/>
                <a:gd name="T13" fmla="*/ 1912 h 1993"/>
                <a:gd name="T14" fmla="*/ 1908 w 1989"/>
                <a:gd name="T15" fmla="*/ 1619 h 1993"/>
                <a:gd name="T16" fmla="*/ 374 w 1989"/>
                <a:gd name="T17" fmla="*/ 81 h 1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9" h="1993">
                  <a:moveTo>
                    <a:pt x="374" y="81"/>
                  </a:moveTo>
                  <a:cubicBezTo>
                    <a:pt x="293" y="0"/>
                    <a:pt x="162" y="0"/>
                    <a:pt x="81" y="81"/>
                  </a:cubicBezTo>
                  <a:cubicBezTo>
                    <a:pt x="81" y="81"/>
                    <a:pt x="81" y="81"/>
                    <a:pt x="81" y="81"/>
                  </a:cubicBezTo>
                  <a:cubicBezTo>
                    <a:pt x="0" y="161"/>
                    <a:pt x="0" y="293"/>
                    <a:pt x="80" y="374"/>
                  </a:cubicBezTo>
                  <a:cubicBezTo>
                    <a:pt x="1614" y="1912"/>
                    <a:pt x="1614" y="1912"/>
                    <a:pt x="1614" y="1912"/>
                  </a:cubicBezTo>
                  <a:cubicBezTo>
                    <a:pt x="1695" y="1993"/>
                    <a:pt x="1826" y="1993"/>
                    <a:pt x="1907" y="1912"/>
                  </a:cubicBezTo>
                  <a:cubicBezTo>
                    <a:pt x="1907" y="1912"/>
                    <a:pt x="1907" y="1912"/>
                    <a:pt x="1907" y="1912"/>
                  </a:cubicBezTo>
                  <a:cubicBezTo>
                    <a:pt x="1988" y="1832"/>
                    <a:pt x="1989" y="1700"/>
                    <a:pt x="1908" y="1619"/>
                  </a:cubicBezTo>
                  <a:lnTo>
                    <a:pt x="374" y="81"/>
                  </a:lnTo>
                  <a:close/>
                </a:path>
              </a:pathLst>
            </a:custGeom>
            <a:solidFill>
              <a:srgbClr val="F4D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317"/>
            <p:cNvSpPr>
              <a:spLocks/>
            </p:cNvSpPr>
            <p:nvPr/>
          </p:nvSpPr>
          <p:spPr bwMode="auto">
            <a:xfrm>
              <a:off x="12447590" y="325438"/>
              <a:ext cx="263525" cy="261938"/>
            </a:xfrm>
            <a:custGeom>
              <a:avLst/>
              <a:gdLst>
                <a:gd name="T0" fmla="*/ 186 w 310"/>
                <a:gd name="T1" fmla="*/ 0 h 309"/>
                <a:gd name="T2" fmla="*/ 258 w 310"/>
                <a:gd name="T3" fmla="*/ 72 h 309"/>
                <a:gd name="T4" fmla="*/ 258 w 310"/>
                <a:gd name="T5" fmla="*/ 258 h 309"/>
                <a:gd name="T6" fmla="*/ 72 w 310"/>
                <a:gd name="T7" fmla="*/ 257 h 309"/>
                <a:gd name="T8" fmla="*/ 0 w 310"/>
                <a:gd name="T9" fmla="*/ 185 h 309"/>
                <a:gd name="T10" fmla="*/ 72 w 310"/>
                <a:gd name="T11" fmla="*/ 80 h 309"/>
                <a:gd name="T12" fmla="*/ 186 w 310"/>
                <a:gd name="T13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309">
                  <a:moveTo>
                    <a:pt x="186" y="0"/>
                  </a:moveTo>
                  <a:cubicBezTo>
                    <a:pt x="258" y="72"/>
                    <a:pt x="258" y="72"/>
                    <a:pt x="258" y="72"/>
                  </a:cubicBezTo>
                  <a:cubicBezTo>
                    <a:pt x="310" y="123"/>
                    <a:pt x="310" y="206"/>
                    <a:pt x="258" y="258"/>
                  </a:cubicBezTo>
                  <a:cubicBezTo>
                    <a:pt x="207" y="309"/>
                    <a:pt x="124" y="309"/>
                    <a:pt x="72" y="257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85"/>
                    <a:pt x="9" y="141"/>
                    <a:pt x="72" y="80"/>
                  </a:cubicBezTo>
                  <a:cubicBezTo>
                    <a:pt x="149" y="5"/>
                    <a:pt x="158" y="10"/>
                    <a:pt x="186" y="0"/>
                  </a:cubicBezTo>
                  <a:close/>
                </a:path>
              </a:pathLst>
            </a:custGeom>
            <a:solidFill>
              <a:srgbClr val="FFE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318"/>
            <p:cNvSpPr>
              <a:spLocks/>
            </p:cNvSpPr>
            <p:nvPr/>
          </p:nvSpPr>
          <p:spPr bwMode="auto">
            <a:xfrm>
              <a:off x="11926890" y="-201612"/>
              <a:ext cx="184150" cy="184150"/>
            </a:xfrm>
            <a:custGeom>
              <a:avLst/>
              <a:gdLst>
                <a:gd name="T0" fmla="*/ 212 w 217"/>
                <a:gd name="T1" fmla="*/ 6 h 217"/>
                <a:gd name="T2" fmla="*/ 190 w 217"/>
                <a:gd name="T3" fmla="*/ 6 h 217"/>
                <a:gd name="T4" fmla="*/ 6 w 217"/>
                <a:gd name="T5" fmla="*/ 190 h 217"/>
                <a:gd name="T6" fmla="*/ 6 w 217"/>
                <a:gd name="T7" fmla="*/ 211 h 217"/>
                <a:gd name="T8" fmla="*/ 6 w 217"/>
                <a:gd name="T9" fmla="*/ 211 h 217"/>
                <a:gd name="T10" fmla="*/ 27 w 217"/>
                <a:gd name="T11" fmla="*/ 212 h 217"/>
                <a:gd name="T12" fmla="*/ 212 w 217"/>
                <a:gd name="T13" fmla="*/ 27 h 217"/>
                <a:gd name="T14" fmla="*/ 212 w 217"/>
                <a:gd name="T15" fmla="*/ 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217">
                  <a:moveTo>
                    <a:pt x="212" y="6"/>
                  </a:moveTo>
                  <a:cubicBezTo>
                    <a:pt x="206" y="0"/>
                    <a:pt x="196" y="0"/>
                    <a:pt x="190" y="6"/>
                  </a:cubicBezTo>
                  <a:cubicBezTo>
                    <a:pt x="6" y="190"/>
                    <a:pt x="6" y="190"/>
                    <a:pt x="6" y="190"/>
                  </a:cubicBezTo>
                  <a:cubicBezTo>
                    <a:pt x="0" y="196"/>
                    <a:pt x="0" y="206"/>
                    <a:pt x="6" y="211"/>
                  </a:cubicBezTo>
                  <a:cubicBezTo>
                    <a:pt x="6" y="211"/>
                    <a:pt x="6" y="211"/>
                    <a:pt x="6" y="211"/>
                  </a:cubicBezTo>
                  <a:cubicBezTo>
                    <a:pt x="11" y="217"/>
                    <a:pt x="21" y="217"/>
                    <a:pt x="27" y="212"/>
                  </a:cubicBezTo>
                  <a:cubicBezTo>
                    <a:pt x="212" y="27"/>
                    <a:pt x="212" y="27"/>
                    <a:pt x="212" y="27"/>
                  </a:cubicBezTo>
                  <a:cubicBezTo>
                    <a:pt x="217" y="21"/>
                    <a:pt x="217" y="12"/>
                    <a:pt x="212" y="6"/>
                  </a:cubicBezTo>
                  <a:close/>
                </a:path>
              </a:pathLst>
            </a:custGeom>
            <a:solidFill>
              <a:srgbClr val="FFE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319"/>
            <p:cNvSpPr>
              <a:spLocks/>
            </p:cNvSpPr>
            <p:nvPr/>
          </p:nvSpPr>
          <p:spPr bwMode="auto">
            <a:xfrm>
              <a:off x="11923715" y="-204787"/>
              <a:ext cx="101600" cy="101600"/>
            </a:xfrm>
            <a:custGeom>
              <a:avLst/>
              <a:gdLst>
                <a:gd name="T0" fmla="*/ 115 w 120"/>
                <a:gd name="T1" fmla="*/ 6 h 120"/>
                <a:gd name="T2" fmla="*/ 97 w 120"/>
                <a:gd name="T3" fmla="*/ 5 h 120"/>
                <a:gd name="T4" fmla="*/ 5 w 120"/>
                <a:gd name="T5" fmla="*/ 97 h 120"/>
                <a:gd name="T6" fmla="*/ 5 w 120"/>
                <a:gd name="T7" fmla="*/ 115 h 120"/>
                <a:gd name="T8" fmla="*/ 5 w 120"/>
                <a:gd name="T9" fmla="*/ 115 h 120"/>
                <a:gd name="T10" fmla="*/ 24 w 120"/>
                <a:gd name="T11" fmla="*/ 115 h 120"/>
                <a:gd name="T12" fmla="*/ 115 w 120"/>
                <a:gd name="T13" fmla="*/ 24 h 120"/>
                <a:gd name="T14" fmla="*/ 115 w 120"/>
                <a:gd name="T15" fmla="*/ 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20">
                  <a:moveTo>
                    <a:pt x="115" y="6"/>
                  </a:moveTo>
                  <a:cubicBezTo>
                    <a:pt x="110" y="0"/>
                    <a:pt x="102" y="0"/>
                    <a:pt x="97" y="5"/>
                  </a:cubicBezTo>
                  <a:cubicBezTo>
                    <a:pt x="5" y="97"/>
                    <a:pt x="5" y="97"/>
                    <a:pt x="5" y="97"/>
                  </a:cubicBezTo>
                  <a:cubicBezTo>
                    <a:pt x="0" y="102"/>
                    <a:pt x="0" y="110"/>
                    <a:pt x="5" y="115"/>
                  </a:cubicBezTo>
                  <a:cubicBezTo>
                    <a:pt x="5" y="115"/>
                    <a:pt x="5" y="115"/>
                    <a:pt x="5" y="115"/>
                  </a:cubicBezTo>
                  <a:cubicBezTo>
                    <a:pt x="10" y="120"/>
                    <a:pt x="19" y="120"/>
                    <a:pt x="24" y="115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20" y="19"/>
                    <a:pt x="120" y="11"/>
                    <a:pt x="115" y="6"/>
                  </a:cubicBezTo>
                  <a:close/>
                </a:path>
              </a:pathLst>
            </a:custGeom>
            <a:solidFill>
              <a:srgbClr val="FFE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320"/>
            <p:cNvSpPr>
              <a:spLocks/>
            </p:cNvSpPr>
            <p:nvPr/>
          </p:nvSpPr>
          <p:spPr bwMode="auto">
            <a:xfrm>
              <a:off x="11647490" y="-222250"/>
              <a:ext cx="950913" cy="863600"/>
            </a:xfrm>
            <a:custGeom>
              <a:avLst/>
              <a:gdLst>
                <a:gd name="T0" fmla="*/ 0 w 1122"/>
                <a:gd name="T1" fmla="*/ 0 h 1018"/>
                <a:gd name="T2" fmla="*/ 1122 w 1122"/>
                <a:gd name="T3" fmla="*/ 1012 h 1018"/>
                <a:gd name="T4" fmla="*/ 989 w 1122"/>
                <a:gd name="T5" fmla="*/ 984 h 1018"/>
                <a:gd name="T6" fmla="*/ 966 w 1122"/>
                <a:gd name="T7" fmla="*/ 964 h 1018"/>
                <a:gd name="T8" fmla="*/ 826 w 1122"/>
                <a:gd name="T9" fmla="*/ 829 h 1018"/>
                <a:gd name="T10" fmla="*/ 0 w 1122"/>
                <a:gd name="T11" fmla="*/ 0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2" h="1018">
                  <a:moveTo>
                    <a:pt x="0" y="0"/>
                  </a:moveTo>
                  <a:cubicBezTo>
                    <a:pt x="1122" y="1012"/>
                    <a:pt x="1122" y="1012"/>
                    <a:pt x="1122" y="1012"/>
                  </a:cubicBezTo>
                  <a:cubicBezTo>
                    <a:pt x="1076" y="1018"/>
                    <a:pt x="1030" y="1008"/>
                    <a:pt x="989" y="984"/>
                  </a:cubicBezTo>
                  <a:cubicBezTo>
                    <a:pt x="981" y="977"/>
                    <a:pt x="973" y="971"/>
                    <a:pt x="966" y="964"/>
                  </a:cubicBezTo>
                  <a:cubicBezTo>
                    <a:pt x="826" y="829"/>
                    <a:pt x="826" y="829"/>
                    <a:pt x="826" y="8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DB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321"/>
            <p:cNvSpPr>
              <a:spLocks/>
            </p:cNvSpPr>
            <p:nvPr/>
          </p:nvSpPr>
          <p:spPr bwMode="auto">
            <a:xfrm>
              <a:off x="11268077" y="-1341437"/>
              <a:ext cx="1685925" cy="1690688"/>
            </a:xfrm>
            <a:custGeom>
              <a:avLst/>
              <a:gdLst>
                <a:gd name="T0" fmla="*/ 375 w 1989"/>
                <a:gd name="T1" fmla="*/ 81 h 1994"/>
                <a:gd name="T2" fmla="*/ 82 w 1989"/>
                <a:gd name="T3" fmla="*/ 81 h 1994"/>
                <a:gd name="T4" fmla="*/ 82 w 1989"/>
                <a:gd name="T5" fmla="*/ 81 h 1994"/>
                <a:gd name="T6" fmla="*/ 81 w 1989"/>
                <a:gd name="T7" fmla="*/ 374 h 1994"/>
                <a:gd name="T8" fmla="*/ 1615 w 1989"/>
                <a:gd name="T9" fmla="*/ 1912 h 1994"/>
                <a:gd name="T10" fmla="*/ 1908 w 1989"/>
                <a:gd name="T11" fmla="*/ 1913 h 1994"/>
                <a:gd name="T12" fmla="*/ 1908 w 1989"/>
                <a:gd name="T13" fmla="*/ 1913 h 1994"/>
                <a:gd name="T14" fmla="*/ 1908 w 1989"/>
                <a:gd name="T15" fmla="*/ 1619 h 1994"/>
                <a:gd name="T16" fmla="*/ 375 w 1989"/>
                <a:gd name="T17" fmla="*/ 81 h 1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9" h="1994">
                  <a:moveTo>
                    <a:pt x="375" y="81"/>
                  </a:moveTo>
                  <a:cubicBezTo>
                    <a:pt x="294" y="0"/>
                    <a:pt x="163" y="0"/>
                    <a:pt x="82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0" y="161"/>
                    <a:pt x="0" y="293"/>
                    <a:pt x="81" y="374"/>
                  </a:cubicBezTo>
                  <a:cubicBezTo>
                    <a:pt x="1615" y="1912"/>
                    <a:pt x="1615" y="1912"/>
                    <a:pt x="1615" y="1912"/>
                  </a:cubicBezTo>
                  <a:cubicBezTo>
                    <a:pt x="1696" y="1993"/>
                    <a:pt x="1827" y="1994"/>
                    <a:pt x="1908" y="1913"/>
                  </a:cubicBezTo>
                  <a:cubicBezTo>
                    <a:pt x="1908" y="1913"/>
                    <a:pt x="1908" y="1913"/>
                    <a:pt x="1908" y="1913"/>
                  </a:cubicBezTo>
                  <a:cubicBezTo>
                    <a:pt x="1989" y="1832"/>
                    <a:pt x="1989" y="1700"/>
                    <a:pt x="1908" y="1619"/>
                  </a:cubicBezTo>
                  <a:lnTo>
                    <a:pt x="375" y="81"/>
                  </a:lnTo>
                  <a:close/>
                </a:path>
              </a:pathLst>
            </a:custGeom>
            <a:solidFill>
              <a:srgbClr val="F4D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322"/>
            <p:cNvSpPr>
              <a:spLocks/>
            </p:cNvSpPr>
            <p:nvPr/>
          </p:nvSpPr>
          <p:spPr bwMode="auto">
            <a:xfrm>
              <a:off x="12631740" y="19050"/>
              <a:ext cx="263525" cy="261938"/>
            </a:xfrm>
            <a:custGeom>
              <a:avLst/>
              <a:gdLst>
                <a:gd name="T0" fmla="*/ 186 w 309"/>
                <a:gd name="T1" fmla="*/ 0 h 309"/>
                <a:gd name="T2" fmla="*/ 258 w 309"/>
                <a:gd name="T3" fmla="*/ 72 h 309"/>
                <a:gd name="T4" fmla="*/ 258 w 309"/>
                <a:gd name="T5" fmla="*/ 258 h 309"/>
                <a:gd name="T6" fmla="*/ 72 w 309"/>
                <a:gd name="T7" fmla="*/ 257 h 309"/>
                <a:gd name="T8" fmla="*/ 0 w 309"/>
                <a:gd name="T9" fmla="*/ 185 h 309"/>
                <a:gd name="T10" fmla="*/ 71 w 309"/>
                <a:gd name="T11" fmla="*/ 81 h 309"/>
                <a:gd name="T12" fmla="*/ 186 w 309"/>
                <a:gd name="T13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9" h="309">
                  <a:moveTo>
                    <a:pt x="186" y="0"/>
                  </a:moveTo>
                  <a:cubicBezTo>
                    <a:pt x="258" y="72"/>
                    <a:pt x="258" y="72"/>
                    <a:pt x="258" y="72"/>
                  </a:cubicBezTo>
                  <a:cubicBezTo>
                    <a:pt x="309" y="123"/>
                    <a:pt x="309" y="207"/>
                    <a:pt x="258" y="258"/>
                  </a:cubicBezTo>
                  <a:cubicBezTo>
                    <a:pt x="206" y="309"/>
                    <a:pt x="123" y="309"/>
                    <a:pt x="72" y="257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85"/>
                    <a:pt x="9" y="142"/>
                    <a:pt x="71" y="81"/>
                  </a:cubicBezTo>
                  <a:cubicBezTo>
                    <a:pt x="149" y="5"/>
                    <a:pt x="158" y="10"/>
                    <a:pt x="186" y="0"/>
                  </a:cubicBezTo>
                  <a:close/>
                </a:path>
              </a:pathLst>
            </a:custGeom>
            <a:solidFill>
              <a:srgbClr val="FFE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323"/>
            <p:cNvSpPr>
              <a:spLocks/>
            </p:cNvSpPr>
            <p:nvPr/>
          </p:nvSpPr>
          <p:spPr bwMode="auto">
            <a:xfrm>
              <a:off x="12111040" y="-508000"/>
              <a:ext cx="184150" cy="185738"/>
            </a:xfrm>
            <a:custGeom>
              <a:avLst/>
              <a:gdLst>
                <a:gd name="T0" fmla="*/ 212 w 218"/>
                <a:gd name="T1" fmla="*/ 6 h 218"/>
                <a:gd name="T2" fmla="*/ 191 w 218"/>
                <a:gd name="T3" fmla="*/ 6 h 218"/>
                <a:gd name="T4" fmla="*/ 6 w 218"/>
                <a:gd name="T5" fmla="*/ 191 h 218"/>
                <a:gd name="T6" fmla="*/ 6 w 218"/>
                <a:gd name="T7" fmla="*/ 212 h 218"/>
                <a:gd name="T8" fmla="*/ 6 w 218"/>
                <a:gd name="T9" fmla="*/ 212 h 218"/>
                <a:gd name="T10" fmla="*/ 27 w 218"/>
                <a:gd name="T11" fmla="*/ 212 h 218"/>
                <a:gd name="T12" fmla="*/ 212 w 218"/>
                <a:gd name="T13" fmla="*/ 27 h 218"/>
                <a:gd name="T14" fmla="*/ 212 w 218"/>
                <a:gd name="T15" fmla="*/ 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218">
                  <a:moveTo>
                    <a:pt x="212" y="6"/>
                  </a:moveTo>
                  <a:cubicBezTo>
                    <a:pt x="206" y="0"/>
                    <a:pt x="197" y="0"/>
                    <a:pt x="191" y="6"/>
                  </a:cubicBezTo>
                  <a:cubicBezTo>
                    <a:pt x="6" y="191"/>
                    <a:pt x="6" y="191"/>
                    <a:pt x="6" y="191"/>
                  </a:cubicBezTo>
                  <a:cubicBezTo>
                    <a:pt x="0" y="196"/>
                    <a:pt x="0" y="206"/>
                    <a:pt x="6" y="212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12" y="218"/>
                    <a:pt x="22" y="218"/>
                    <a:pt x="27" y="212"/>
                  </a:cubicBezTo>
                  <a:cubicBezTo>
                    <a:pt x="212" y="27"/>
                    <a:pt x="212" y="27"/>
                    <a:pt x="212" y="27"/>
                  </a:cubicBezTo>
                  <a:cubicBezTo>
                    <a:pt x="218" y="22"/>
                    <a:pt x="218" y="12"/>
                    <a:pt x="212" y="6"/>
                  </a:cubicBezTo>
                  <a:close/>
                </a:path>
              </a:pathLst>
            </a:custGeom>
            <a:solidFill>
              <a:srgbClr val="FFE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324"/>
            <p:cNvSpPr>
              <a:spLocks/>
            </p:cNvSpPr>
            <p:nvPr/>
          </p:nvSpPr>
          <p:spPr bwMode="auto">
            <a:xfrm>
              <a:off x="12107865" y="-511175"/>
              <a:ext cx="101600" cy="103188"/>
            </a:xfrm>
            <a:custGeom>
              <a:avLst/>
              <a:gdLst>
                <a:gd name="T0" fmla="*/ 115 w 120"/>
                <a:gd name="T1" fmla="*/ 6 h 121"/>
                <a:gd name="T2" fmla="*/ 96 w 120"/>
                <a:gd name="T3" fmla="*/ 6 h 121"/>
                <a:gd name="T4" fmla="*/ 5 w 120"/>
                <a:gd name="T5" fmla="*/ 97 h 121"/>
                <a:gd name="T6" fmla="*/ 5 w 120"/>
                <a:gd name="T7" fmla="*/ 115 h 121"/>
                <a:gd name="T8" fmla="*/ 5 w 120"/>
                <a:gd name="T9" fmla="*/ 115 h 121"/>
                <a:gd name="T10" fmla="*/ 24 w 120"/>
                <a:gd name="T11" fmla="*/ 116 h 121"/>
                <a:gd name="T12" fmla="*/ 115 w 120"/>
                <a:gd name="T13" fmla="*/ 24 h 121"/>
                <a:gd name="T14" fmla="*/ 115 w 120"/>
                <a:gd name="T15" fmla="*/ 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21">
                  <a:moveTo>
                    <a:pt x="115" y="6"/>
                  </a:moveTo>
                  <a:cubicBezTo>
                    <a:pt x="110" y="0"/>
                    <a:pt x="101" y="0"/>
                    <a:pt x="96" y="6"/>
                  </a:cubicBezTo>
                  <a:cubicBezTo>
                    <a:pt x="5" y="97"/>
                    <a:pt x="5" y="97"/>
                    <a:pt x="5" y="97"/>
                  </a:cubicBezTo>
                  <a:cubicBezTo>
                    <a:pt x="0" y="102"/>
                    <a:pt x="0" y="110"/>
                    <a:pt x="5" y="115"/>
                  </a:cubicBezTo>
                  <a:cubicBezTo>
                    <a:pt x="5" y="115"/>
                    <a:pt x="5" y="115"/>
                    <a:pt x="5" y="115"/>
                  </a:cubicBezTo>
                  <a:cubicBezTo>
                    <a:pt x="10" y="121"/>
                    <a:pt x="18" y="121"/>
                    <a:pt x="24" y="116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20" y="19"/>
                    <a:pt x="120" y="11"/>
                    <a:pt x="115" y="6"/>
                  </a:cubicBezTo>
                  <a:close/>
                </a:path>
              </a:pathLst>
            </a:custGeom>
            <a:solidFill>
              <a:srgbClr val="FFE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325"/>
            <p:cNvSpPr>
              <a:spLocks/>
            </p:cNvSpPr>
            <p:nvPr/>
          </p:nvSpPr>
          <p:spPr bwMode="auto">
            <a:xfrm>
              <a:off x="11831641" y="-528637"/>
              <a:ext cx="952500" cy="863600"/>
            </a:xfrm>
            <a:custGeom>
              <a:avLst/>
              <a:gdLst>
                <a:gd name="T0" fmla="*/ 0 w 1123"/>
                <a:gd name="T1" fmla="*/ 0 h 1018"/>
                <a:gd name="T2" fmla="*/ 1123 w 1123"/>
                <a:gd name="T3" fmla="*/ 1012 h 1018"/>
                <a:gd name="T4" fmla="*/ 990 w 1123"/>
                <a:gd name="T5" fmla="*/ 984 h 1018"/>
                <a:gd name="T6" fmla="*/ 967 w 1123"/>
                <a:gd name="T7" fmla="*/ 964 h 1018"/>
                <a:gd name="T8" fmla="*/ 827 w 1123"/>
                <a:gd name="T9" fmla="*/ 829 h 1018"/>
                <a:gd name="T10" fmla="*/ 0 w 1123"/>
                <a:gd name="T11" fmla="*/ 0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3" h="1018">
                  <a:moveTo>
                    <a:pt x="0" y="0"/>
                  </a:moveTo>
                  <a:cubicBezTo>
                    <a:pt x="1123" y="1012"/>
                    <a:pt x="1123" y="1012"/>
                    <a:pt x="1123" y="1012"/>
                  </a:cubicBezTo>
                  <a:cubicBezTo>
                    <a:pt x="1077" y="1018"/>
                    <a:pt x="1030" y="1008"/>
                    <a:pt x="990" y="984"/>
                  </a:cubicBezTo>
                  <a:cubicBezTo>
                    <a:pt x="982" y="978"/>
                    <a:pt x="974" y="971"/>
                    <a:pt x="967" y="964"/>
                  </a:cubicBezTo>
                  <a:cubicBezTo>
                    <a:pt x="827" y="829"/>
                    <a:pt x="827" y="829"/>
                    <a:pt x="827" y="8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DB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326"/>
            <p:cNvSpPr>
              <a:spLocks/>
            </p:cNvSpPr>
            <p:nvPr/>
          </p:nvSpPr>
          <p:spPr bwMode="auto">
            <a:xfrm>
              <a:off x="10433052" y="-1881187"/>
              <a:ext cx="1562100" cy="1560513"/>
            </a:xfrm>
            <a:custGeom>
              <a:avLst/>
              <a:gdLst>
                <a:gd name="T0" fmla="*/ 734 w 1841"/>
                <a:gd name="T1" fmla="*/ 1840 h 1840"/>
                <a:gd name="T2" fmla="*/ 305 w 1841"/>
                <a:gd name="T3" fmla="*/ 1410 h 1840"/>
                <a:gd name="T4" fmla="*/ 307 w 1841"/>
                <a:gd name="T5" fmla="*/ 305 h 1840"/>
                <a:gd name="T6" fmla="*/ 1412 w 1841"/>
                <a:gd name="T7" fmla="*/ 307 h 1840"/>
                <a:gd name="T8" fmla="*/ 1841 w 1841"/>
                <a:gd name="T9" fmla="*/ 737 h 1840"/>
                <a:gd name="T10" fmla="*/ 734 w 1841"/>
                <a:gd name="T11" fmla="*/ 1840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1" h="1840">
                  <a:moveTo>
                    <a:pt x="734" y="1840"/>
                  </a:moveTo>
                  <a:cubicBezTo>
                    <a:pt x="305" y="1410"/>
                    <a:pt x="305" y="1410"/>
                    <a:pt x="305" y="1410"/>
                  </a:cubicBezTo>
                  <a:cubicBezTo>
                    <a:pt x="0" y="1104"/>
                    <a:pt x="1" y="610"/>
                    <a:pt x="307" y="305"/>
                  </a:cubicBezTo>
                  <a:cubicBezTo>
                    <a:pt x="612" y="0"/>
                    <a:pt x="1107" y="1"/>
                    <a:pt x="1412" y="307"/>
                  </a:cubicBezTo>
                  <a:cubicBezTo>
                    <a:pt x="1841" y="737"/>
                    <a:pt x="1841" y="737"/>
                    <a:pt x="1841" y="737"/>
                  </a:cubicBezTo>
                  <a:lnTo>
                    <a:pt x="734" y="1840"/>
                  </a:lnTo>
                  <a:close/>
                </a:path>
              </a:pathLst>
            </a:custGeom>
            <a:solidFill>
              <a:srgbClr val="F4D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327"/>
            <p:cNvSpPr>
              <a:spLocks/>
            </p:cNvSpPr>
            <p:nvPr/>
          </p:nvSpPr>
          <p:spPr bwMode="auto">
            <a:xfrm>
              <a:off x="9945690" y="-1149350"/>
              <a:ext cx="1420813" cy="1444625"/>
            </a:xfrm>
            <a:custGeom>
              <a:avLst/>
              <a:gdLst>
                <a:gd name="T0" fmla="*/ 687 w 1675"/>
                <a:gd name="T1" fmla="*/ 0 h 1703"/>
                <a:gd name="T2" fmla="*/ 529 w 1675"/>
                <a:gd name="T3" fmla="*/ 698 h 1703"/>
                <a:gd name="T4" fmla="*/ 381 w 1675"/>
                <a:gd name="T5" fmla="*/ 955 h 1703"/>
                <a:gd name="T6" fmla="*/ 0 w 1675"/>
                <a:gd name="T7" fmla="*/ 1571 h 1703"/>
                <a:gd name="T8" fmla="*/ 154 w 1675"/>
                <a:gd name="T9" fmla="*/ 1678 h 1703"/>
                <a:gd name="T10" fmla="*/ 471 w 1675"/>
                <a:gd name="T11" fmla="*/ 1565 h 1703"/>
                <a:gd name="T12" fmla="*/ 1030 w 1675"/>
                <a:gd name="T13" fmla="*/ 949 h 1703"/>
                <a:gd name="T14" fmla="*/ 1559 w 1675"/>
                <a:gd name="T15" fmla="*/ 1233 h 1703"/>
                <a:gd name="T16" fmla="*/ 1498 w 1675"/>
                <a:gd name="T17" fmla="*/ 981 h 1703"/>
                <a:gd name="T18" fmla="*/ 687 w 1675"/>
                <a:gd name="T19" fmla="*/ 0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5" h="1703">
                  <a:moveTo>
                    <a:pt x="687" y="0"/>
                  </a:moveTo>
                  <a:cubicBezTo>
                    <a:pt x="687" y="0"/>
                    <a:pt x="578" y="596"/>
                    <a:pt x="529" y="698"/>
                  </a:cubicBezTo>
                  <a:cubicBezTo>
                    <a:pt x="480" y="801"/>
                    <a:pt x="381" y="955"/>
                    <a:pt x="381" y="955"/>
                  </a:cubicBezTo>
                  <a:cubicBezTo>
                    <a:pt x="0" y="1571"/>
                    <a:pt x="0" y="1571"/>
                    <a:pt x="0" y="1571"/>
                  </a:cubicBezTo>
                  <a:cubicBezTo>
                    <a:pt x="0" y="1571"/>
                    <a:pt x="63" y="1641"/>
                    <a:pt x="154" y="1678"/>
                  </a:cubicBezTo>
                  <a:cubicBezTo>
                    <a:pt x="214" y="1703"/>
                    <a:pt x="347" y="1695"/>
                    <a:pt x="471" y="1565"/>
                  </a:cubicBezTo>
                  <a:cubicBezTo>
                    <a:pt x="603" y="1425"/>
                    <a:pt x="830" y="930"/>
                    <a:pt x="1030" y="949"/>
                  </a:cubicBezTo>
                  <a:cubicBezTo>
                    <a:pt x="1132" y="959"/>
                    <a:pt x="1444" y="1156"/>
                    <a:pt x="1559" y="1233"/>
                  </a:cubicBezTo>
                  <a:cubicBezTo>
                    <a:pt x="1675" y="1310"/>
                    <a:pt x="1498" y="981"/>
                    <a:pt x="1498" y="981"/>
                  </a:cubicBezTo>
                  <a:lnTo>
                    <a:pt x="687" y="0"/>
                  </a:lnTo>
                  <a:close/>
                </a:path>
              </a:pathLst>
            </a:custGeom>
            <a:solidFill>
              <a:srgbClr val="F4D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328"/>
            <p:cNvSpPr>
              <a:spLocks/>
            </p:cNvSpPr>
            <p:nvPr/>
          </p:nvSpPr>
          <p:spPr bwMode="auto">
            <a:xfrm>
              <a:off x="9959977" y="-17462"/>
              <a:ext cx="227013" cy="234950"/>
            </a:xfrm>
            <a:custGeom>
              <a:avLst/>
              <a:gdLst>
                <a:gd name="T0" fmla="*/ 222 w 268"/>
                <a:gd name="T1" fmla="*/ 188 h 278"/>
                <a:gd name="T2" fmla="*/ 268 w 268"/>
                <a:gd name="T3" fmla="*/ 98 h 278"/>
                <a:gd name="T4" fmla="*/ 156 w 268"/>
                <a:gd name="T5" fmla="*/ 13 h 278"/>
                <a:gd name="T6" fmla="*/ 129 w 268"/>
                <a:gd name="T7" fmla="*/ 0 h 278"/>
                <a:gd name="T8" fmla="*/ 0 w 268"/>
                <a:gd name="T9" fmla="*/ 208 h 278"/>
                <a:gd name="T10" fmla="*/ 45 w 268"/>
                <a:gd name="T11" fmla="*/ 245 h 278"/>
                <a:gd name="T12" fmla="*/ 222 w 268"/>
                <a:gd name="T13" fmla="*/ 18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8">
                  <a:moveTo>
                    <a:pt x="222" y="188"/>
                  </a:moveTo>
                  <a:cubicBezTo>
                    <a:pt x="268" y="98"/>
                    <a:pt x="268" y="98"/>
                    <a:pt x="268" y="98"/>
                  </a:cubicBezTo>
                  <a:cubicBezTo>
                    <a:pt x="250" y="74"/>
                    <a:pt x="252" y="64"/>
                    <a:pt x="156" y="13"/>
                  </a:cubicBezTo>
                  <a:cubicBezTo>
                    <a:pt x="147" y="8"/>
                    <a:pt x="138" y="4"/>
                    <a:pt x="129" y="0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12" y="223"/>
                    <a:pt x="27" y="236"/>
                    <a:pt x="45" y="245"/>
                  </a:cubicBezTo>
                  <a:cubicBezTo>
                    <a:pt x="109" y="278"/>
                    <a:pt x="188" y="253"/>
                    <a:pt x="222" y="188"/>
                  </a:cubicBezTo>
                  <a:close/>
                </a:path>
              </a:pathLst>
            </a:custGeom>
            <a:solidFill>
              <a:srgbClr val="FFE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329"/>
            <p:cNvSpPr>
              <a:spLocks/>
            </p:cNvSpPr>
            <p:nvPr/>
          </p:nvSpPr>
          <p:spPr bwMode="auto">
            <a:xfrm>
              <a:off x="10213977" y="-233362"/>
              <a:ext cx="87313" cy="71438"/>
            </a:xfrm>
            <a:custGeom>
              <a:avLst/>
              <a:gdLst>
                <a:gd name="T0" fmla="*/ 100 w 104"/>
                <a:gd name="T1" fmla="*/ 76 h 83"/>
                <a:gd name="T2" fmla="*/ 97 w 104"/>
                <a:gd name="T3" fmla="*/ 57 h 83"/>
                <a:gd name="T4" fmla="*/ 23 w 104"/>
                <a:gd name="T5" fmla="*/ 4 h 83"/>
                <a:gd name="T6" fmla="*/ 4 w 104"/>
                <a:gd name="T7" fmla="*/ 7 h 83"/>
                <a:gd name="T8" fmla="*/ 4 w 104"/>
                <a:gd name="T9" fmla="*/ 7 h 83"/>
                <a:gd name="T10" fmla="*/ 7 w 104"/>
                <a:gd name="T11" fmla="*/ 26 h 83"/>
                <a:gd name="T12" fmla="*/ 81 w 104"/>
                <a:gd name="T13" fmla="*/ 78 h 83"/>
                <a:gd name="T14" fmla="*/ 100 w 104"/>
                <a:gd name="T15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83">
                  <a:moveTo>
                    <a:pt x="100" y="76"/>
                  </a:moveTo>
                  <a:cubicBezTo>
                    <a:pt x="104" y="70"/>
                    <a:pt x="103" y="62"/>
                    <a:pt x="97" y="57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7" y="0"/>
                    <a:pt x="9" y="1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13"/>
                    <a:pt x="1" y="21"/>
                    <a:pt x="7" y="26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7" y="83"/>
                    <a:pt x="95" y="82"/>
                    <a:pt x="100" y="76"/>
                  </a:cubicBezTo>
                  <a:close/>
                </a:path>
              </a:pathLst>
            </a:custGeom>
            <a:solidFill>
              <a:srgbClr val="FFE5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330"/>
            <p:cNvSpPr>
              <a:spLocks/>
            </p:cNvSpPr>
            <p:nvPr/>
          </p:nvSpPr>
          <p:spPr bwMode="auto">
            <a:xfrm>
              <a:off x="9186865" y="-2546350"/>
              <a:ext cx="2120900" cy="1528763"/>
            </a:xfrm>
            <a:custGeom>
              <a:avLst/>
              <a:gdLst>
                <a:gd name="T0" fmla="*/ 0 w 2501"/>
                <a:gd name="T1" fmla="*/ 419 h 1803"/>
                <a:gd name="T2" fmla="*/ 1459 w 2501"/>
                <a:gd name="T3" fmla="*/ 1803 h 1803"/>
                <a:gd name="T4" fmla="*/ 2501 w 2501"/>
                <a:gd name="T5" fmla="*/ 824 h 1803"/>
                <a:gd name="T6" fmla="*/ 1909 w 2501"/>
                <a:gd name="T7" fmla="*/ 0 h 1803"/>
                <a:gd name="T8" fmla="*/ 1874 w 2501"/>
                <a:gd name="T9" fmla="*/ 0 h 1803"/>
                <a:gd name="T10" fmla="*/ 0 w 2501"/>
                <a:gd name="T11" fmla="*/ 419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1" h="1803">
                  <a:moveTo>
                    <a:pt x="0" y="419"/>
                  </a:moveTo>
                  <a:cubicBezTo>
                    <a:pt x="1459" y="1803"/>
                    <a:pt x="1459" y="1803"/>
                    <a:pt x="1459" y="1803"/>
                  </a:cubicBezTo>
                  <a:cubicBezTo>
                    <a:pt x="1560" y="1607"/>
                    <a:pt x="2283" y="947"/>
                    <a:pt x="2501" y="824"/>
                  </a:cubicBezTo>
                  <a:cubicBezTo>
                    <a:pt x="1909" y="0"/>
                    <a:pt x="1909" y="0"/>
                    <a:pt x="1909" y="0"/>
                  </a:cubicBezTo>
                  <a:cubicBezTo>
                    <a:pt x="1898" y="0"/>
                    <a:pt x="1886" y="0"/>
                    <a:pt x="1874" y="0"/>
                  </a:cubicBezTo>
                  <a:cubicBezTo>
                    <a:pt x="1204" y="0"/>
                    <a:pt x="569" y="150"/>
                    <a:pt x="0" y="419"/>
                  </a:cubicBezTo>
                  <a:close/>
                </a:path>
              </a:pathLst>
            </a:custGeom>
            <a:solidFill>
              <a:srgbClr val="DC62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331"/>
            <p:cNvSpPr>
              <a:spLocks/>
            </p:cNvSpPr>
            <p:nvPr/>
          </p:nvSpPr>
          <p:spPr bwMode="auto">
            <a:xfrm>
              <a:off x="9037640" y="1741488"/>
              <a:ext cx="1687513" cy="1690688"/>
            </a:xfrm>
            <a:custGeom>
              <a:avLst/>
              <a:gdLst>
                <a:gd name="T0" fmla="*/ 1615 w 1989"/>
                <a:gd name="T1" fmla="*/ 1912 h 1994"/>
                <a:gd name="T2" fmla="*/ 1908 w 1989"/>
                <a:gd name="T3" fmla="*/ 1913 h 1994"/>
                <a:gd name="T4" fmla="*/ 1908 w 1989"/>
                <a:gd name="T5" fmla="*/ 1913 h 1994"/>
                <a:gd name="T6" fmla="*/ 1908 w 1989"/>
                <a:gd name="T7" fmla="*/ 1620 h 1994"/>
                <a:gd name="T8" fmla="*/ 375 w 1989"/>
                <a:gd name="T9" fmla="*/ 81 h 1994"/>
                <a:gd name="T10" fmla="*/ 82 w 1989"/>
                <a:gd name="T11" fmla="*/ 81 h 1994"/>
                <a:gd name="T12" fmla="*/ 82 w 1989"/>
                <a:gd name="T13" fmla="*/ 81 h 1994"/>
                <a:gd name="T14" fmla="*/ 81 w 1989"/>
                <a:gd name="T15" fmla="*/ 374 h 1994"/>
                <a:gd name="T16" fmla="*/ 1615 w 1989"/>
                <a:gd name="T17" fmla="*/ 1912 h 1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9" h="1994">
                  <a:moveTo>
                    <a:pt x="1615" y="1912"/>
                  </a:moveTo>
                  <a:cubicBezTo>
                    <a:pt x="1696" y="1993"/>
                    <a:pt x="1827" y="1994"/>
                    <a:pt x="1908" y="1913"/>
                  </a:cubicBezTo>
                  <a:cubicBezTo>
                    <a:pt x="1908" y="1913"/>
                    <a:pt x="1908" y="1913"/>
                    <a:pt x="1908" y="1913"/>
                  </a:cubicBezTo>
                  <a:cubicBezTo>
                    <a:pt x="1989" y="1832"/>
                    <a:pt x="1989" y="1701"/>
                    <a:pt x="1908" y="1620"/>
                  </a:cubicBezTo>
                  <a:cubicBezTo>
                    <a:pt x="375" y="81"/>
                    <a:pt x="375" y="81"/>
                    <a:pt x="375" y="81"/>
                  </a:cubicBezTo>
                  <a:cubicBezTo>
                    <a:pt x="294" y="0"/>
                    <a:pt x="163" y="0"/>
                    <a:pt x="82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0" y="162"/>
                    <a:pt x="0" y="293"/>
                    <a:pt x="81" y="374"/>
                  </a:cubicBezTo>
                  <a:lnTo>
                    <a:pt x="1615" y="1912"/>
                  </a:lnTo>
                  <a:close/>
                </a:path>
              </a:pathLst>
            </a:custGeom>
            <a:solidFill>
              <a:srgbClr val="FFC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332"/>
            <p:cNvSpPr>
              <a:spLocks/>
            </p:cNvSpPr>
            <p:nvPr/>
          </p:nvSpPr>
          <p:spPr bwMode="auto">
            <a:xfrm>
              <a:off x="9097965" y="1808163"/>
              <a:ext cx="261938" cy="263525"/>
            </a:xfrm>
            <a:custGeom>
              <a:avLst/>
              <a:gdLst>
                <a:gd name="T0" fmla="*/ 124 w 309"/>
                <a:gd name="T1" fmla="*/ 310 h 310"/>
                <a:gd name="T2" fmla="*/ 51 w 309"/>
                <a:gd name="T3" fmla="*/ 237 h 310"/>
                <a:gd name="T4" fmla="*/ 52 w 309"/>
                <a:gd name="T5" fmla="*/ 52 h 310"/>
                <a:gd name="T6" fmla="*/ 237 w 309"/>
                <a:gd name="T7" fmla="*/ 52 h 310"/>
                <a:gd name="T8" fmla="*/ 309 w 309"/>
                <a:gd name="T9" fmla="*/ 124 h 310"/>
                <a:gd name="T10" fmla="*/ 238 w 309"/>
                <a:gd name="T11" fmla="*/ 229 h 310"/>
                <a:gd name="T12" fmla="*/ 124 w 309"/>
                <a:gd name="T13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9" h="310">
                  <a:moveTo>
                    <a:pt x="124" y="310"/>
                  </a:moveTo>
                  <a:cubicBezTo>
                    <a:pt x="51" y="237"/>
                    <a:pt x="51" y="237"/>
                    <a:pt x="51" y="237"/>
                  </a:cubicBezTo>
                  <a:cubicBezTo>
                    <a:pt x="0" y="186"/>
                    <a:pt x="0" y="103"/>
                    <a:pt x="52" y="52"/>
                  </a:cubicBezTo>
                  <a:cubicBezTo>
                    <a:pt x="103" y="0"/>
                    <a:pt x="186" y="0"/>
                    <a:pt x="237" y="52"/>
                  </a:cubicBezTo>
                  <a:cubicBezTo>
                    <a:pt x="309" y="124"/>
                    <a:pt x="309" y="124"/>
                    <a:pt x="309" y="124"/>
                  </a:cubicBezTo>
                  <a:cubicBezTo>
                    <a:pt x="309" y="124"/>
                    <a:pt x="301" y="168"/>
                    <a:pt x="238" y="229"/>
                  </a:cubicBezTo>
                  <a:cubicBezTo>
                    <a:pt x="161" y="305"/>
                    <a:pt x="152" y="299"/>
                    <a:pt x="124" y="310"/>
                  </a:cubicBezTo>
                  <a:close/>
                </a:path>
              </a:pathLst>
            </a:custGeom>
            <a:solidFill>
              <a:srgbClr val="FFD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333"/>
            <p:cNvSpPr>
              <a:spLocks/>
            </p:cNvSpPr>
            <p:nvPr/>
          </p:nvSpPr>
          <p:spPr bwMode="auto">
            <a:xfrm>
              <a:off x="9696452" y="2413000"/>
              <a:ext cx="185738" cy="184150"/>
            </a:xfrm>
            <a:custGeom>
              <a:avLst/>
              <a:gdLst>
                <a:gd name="T0" fmla="*/ 6 w 218"/>
                <a:gd name="T1" fmla="*/ 211 h 217"/>
                <a:gd name="T2" fmla="*/ 28 w 218"/>
                <a:gd name="T3" fmla="*/ 211 h 217"/>
                <a:gd name="T4" fmla="*/ 212 w 218"/>
                <a:gd name="T5" fmla="*/ 27 h 217"/>
                <a:gd name="T6" fmla="*/ 212 w 218"/>
                <a:gd name="T7" fmla="*/ 6 h 217"/>
                <a:gd name="T8" fmla="*/ 212 w 218"/>
                <a:gd name="T9" fmla="*/ 6 h 217"/>
                <a:gd name="T10" fmla="*/ 191 w 218"/>
                <a:gd name="T11" fmla="*/ 6 h 217"/>
                <a:gd name="T12" fmla="*/ 6 w 218"/>
                <a:gd name="T13" fmla="*/ 190 h 217"/>
                <a:gd name="T14" fmla="*/ 6 w 218"/>
                <a:gd name="T15" fmla="*/ 21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217">
                  <a:moveTo>
                    <a:pt x="6" y="211"/>
                  </a:moveTo>
                  <a:cubicBezTo>
                    <a:pt x="12" y="217"/>
                    <a:pt x="22" y="217"/>
                    <a:pt x="28" y="211"/>
                  </a:cubicBezTo>
                  <a:cubicBezTo>
                    <a:pt x="212" y="27"/>
                    <a:pt x="212" y="27"/>
                    <a:pt x="212" y="27"/>
                  </a:cubicBezTo>
                  <a:cubicBezTo>
                    <a:pt x="218" y="21"/>
                    <a:pt x="218" y="12"/>
                    <a:pt x="212" y="6"/>
                  </a:cubicBezTo>
                  <a:cubicBezTo>
                    <a:pt x="212" y="6"/>
                    <a:pt x="212" y="6"/>
                    <a:pt x="212" y="6"/>
                  </a:cubicBezTo>
                  <a:cubicBezTo>
                    <a:pt x="206" y="0"/>
                    <a:pt x="197" y="0"/>
                    <a:pt x="191" y="6"/>
                  </a:cubicBezTo>
                  <a:cubicBezTo>
                    <a:pt x="6" y="190"/>
                    <a:pt x="6" y="190"/>
                    <a:pt x="6" y="190"/>
                  </a:cubicBezTo>
                  <a:cubicBezTo>
                    <a:pt x="1" y="196"/>
                    <a:pt x="0" y="205"/>
                    <a:pt x="6" y="211"/>
                  </a:cubicBezTo>
                  <a:close/>
                </a:path>
              </a:pathLst>
            </a:custGeom>
            <a:solidFill>
              <a:srgbClr val="FFD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334"/>
            <p:cNvSpPr>
              <a:spLocks/>
            </p:cNvSpPr>
            <p:nvPr/>
          </p:nvSpPr>
          <p:spPr bwMode="auto">
            <a:xfrm>
              <a:off x="9782177" y="2498725"/>
              <a:ext cx="103188" cy="101600"/>
            </a:xfrm>
            <a:custGeom>
              <a:avLst/>
              <a:gdLst>
                <a:gd name="T0" fmla="*/ 6 w 121"/>
                <a:gd name="T1" fmla="*/ 115 h 120"/>
                <a:gd name="T2" fmla="*/ 24 w 121"/>
                <a:gd name="T3" fmla="*/ 115 h 120"/>
                <a:gd name="T4" fmla="*/ 116 w 121"/>
                <a:gd name="T5" fmla="*/ 24 h 120"/>
                <a:gd name="T6" fmla="*/ 116 w 121"/>
                <a:gd name="T7" fmla="*/ 5 h 120"/>
                <a:gd name="T8" fmla="*/ 116 w 121"/>
                <a:gd name="T9" fmla="*/ 5 h 120"/>
                <a:gd name="T10" fmla="*/ 97 w 121"/>
                <a:gd name="T11" fmla="*/ 5 h 120"/>
                <a:gd name="T12" fmla="*/ 6 w 121"/>
                <a:gd name="T13" fmla="*/ 96 h 120"/>
                <a:gd name="T14" fmla="*/ 6 w 121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0">
                  <a:moveTo>
                    <a:pt x="6" y="115"/>
                  </a:moveTo>
                  <a:cubicBezTo>
                    <a:pt x="11" y="120"/>
                    <a:pt x="19" y="120"/>
                    <a:pt x="24" y="11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21" y="18"/>
                    <a:pt x="121" y="10"/>
                    <a:pt x="116" y="5"/>
                  </a:cubicBezTo>
                  <a:cubicBezTo>
                    <a:pt x="116" y="5"/>
                    <a:pt x="116" y="5"/>
                    <a:pt x="116" y="5"/>
                  </a:cubicBezTo>
                  <a:cubicBezTo>
                    <a:pt x="110" y="0"/>
                    <a:pt x="102" y="0"/>
                    <a:pt x="97" y="5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0" y="101"/>
                    <a:pt x="0" y="109"/>
                    <a:pt x="6" y="115"/>
                  </a:cubicBezTo>
                  <a:close/>
                </a:path>
              </a:pathLst>
            </a:custGeom>
            <a:solidFill>
              <a:srgbClr val="FFD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335"/>
            <p:cNvSpPr>
              <a:spLocks/>
            </p:cNvSpPr>
            <p:nvPr/>
          </p:nvSpPr>
          <p:spPr bwMode="auto">
            <a:xfrm>
              <a:off x="8572502" y="2705100"/>
              <a:ext cx="1357313" cy="1360488"/>
            </a:xfrm>
            <a:custGeom>
              <a:avLst/>
              <a:gdLst>
                <a:gd name="T0" fmla="*/ 1298 w 1600"/>
                <a:gd name="T1" fmla="*/ 1539 h 1604"/>
                <a:gd name="T2" fmla="*/ 1534 w 1600"/>
                <a:gd name="T3" fmla="*/ 1539 h 1604"/>
                <a:gd name="T4" fmla="*/ 1534 w 1600"/>
                <a:gd name="T5" fmla="*/ 1539 h 1604"/>
                <a:gd name="T6" fmla="*/ 1535 w 1600"/>
                <a:gd name="T7" fmla="*/ 1303 h 1604"/>
                <a:gd name="T8" fmla="*/ 301 w 1600"/>
                <a:gd name="T9" fmla="*/ 66 h 1604"/>
                <a:gd name="T10" fmla="*/ 65 w 1600"/>
                <a:gd name="T11" fmla="*/ 65 h 1604"/>
                <a:gd name="T12" fmla="*/ 65 w 1600"/>
                <a:gd name="T13" fmla="*/ 65 h 1604"/>
                <a:gd name="T14" fmla="*/ 65 w 1600"/>
                <a:gd name="T15" fmla="*/ 301 h 1604"/>
                <a:gd name="T16" fmla="*/ 1298 w 1600"/>
                <a:gd name="T17" fmla="*/ 1539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0" h="1604">
                  <a:moveTo>
                    <a:pt x="1298" y="1539"/>
                  </a:moveTo>
                  <a:cubicBezTo>
                    <a:pt x="1363" y="1604"/>
                    <a:pt x="1469" y="1604"/>
                    <a:pt x="1534" y="1539"/>
                  </a:cubicBezTo>
                  <a:cubicBezTo>
                    <a:pt x="1534" y="1539"/>
                    <a:pt x="1534" y="1539"/>
                    <a:pt x="1534" y="1539"/>
                  </a:cubicBezTo>
                  <a:cubicBezTo>
                    <a:pt x="1599" y="1474"/>
                    <a:pt x="1600" y="1368"/>
                    <a:pt x="1535" y="1303"/>
                  </a:cubicBezTo>
                  <a:cubicBezTo>
                    <a:pt x="301" y="66"/>
                    <a:pt x="301" y="66"/>
                    <a:pt x="301" y="66"/>
                  </a:cubicBezTo>
                  <a:cubicBezTo>
                    <a:pt x="236" y="0"/>
                    <a:pt x="130" y="0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0" y="130"/>
                    <a:pt x="0" y="236"/>
                    <a:pt x="65" y="301"/>
                  </a:cubicBezTo>
                  <a:lnTo>
                    <a:pt x="1298" y="1539"/>
                  </a:lnTo>
                  <a:close/>
                </a:path>
              </a:pathLst>
            </a:custGeom>
            <a:solidFill>
              <a:srgbClr val="FFC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336"/>
            <p:cNvSpPr>
              <a:spLocks/>
            </p:cNvSpPr>
            <p:nvPr/>
          </p:nvSpPr>
          <p:spPr bwMode="auto">
            <a:xfrm>
              <a:off x="8620127" y="2759075"/>
              <a:ext cx="211138" cy="211138"/>
            </a:xfrm>
            <a:custGeom>
              <a:avLst/>
              <a:gdLst>
                <a:gd name="T0" fmla="*/ 99 w 248"/>
                <a:gd name="T1" fmla="*/ 249 h 249"/>
                <a:gd name="T2" fmla="*/ 41 w 248"/>
                <a:gd name="T3" fmla="*/ 191 h 249"/>
                <a:gd name="T4" fmla="*/ 41 w 248"/>
                <a:gd name="T5" fmla="*/ 41 h 249"/>
                <a:gd name="T6" fmla="*/ 190 w 248"/>
                <a:gd name="T7" fmla="*/ 42 h 249"/>
                <a:gd name="T8" fmla="*/ 248 w 248"/>
                <a:gd name="T9" fmla="*/ 100 h 249"/>
                <a:gd name="T10" fmla="*/ 191 w 248"/>
                <a:gd name="T11" fmla="*/ 184 h 249"/>
                <a:gd name="T12" fmla="*/ 99 w 248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249">
                  <a:moveTo>
                    <a:pt x="99" y="249"/>
                  </a:moveTo>
                  <a:cubicBezTo>
                    <a:pt x="41" y="191"/>
                    <a:pt x="41" y="191"/>
                    <a:pt x="41" y="191"/>
                  </a:cubicBezTo>
                  <a:cubicBezTo>
                    <a:pt x="0" y="149"/>
                    <a:pt x="0" y="83"/>
                    <a:pt x="41" y="41"/>
                  </a:cubicBezTo>
                  <a:cubicBezTo>
                    <a:pt x="82" y="0"/>
                    <a:pt x="149" y="0"/>
                    <a:pt x="190" y="42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8" y="100"/>
                    <a:pt x="241" y="135"/>
                    <a:pt x="191" y="184"/>
                  </a:cubicBezTo>
                  <a:cubicBezTo>
                    <a:pt x="129" y="245"/>
                    <a:pt x="121" y="241"/>
                    <a:pt x="99" y="249"/>
                  </a:cubicBezTo>
                  <a:close/>
                </a:path>
              </a:pathLst>
            </a:custGeom>
            <a:solidFill>
              <a:srgbClr val="FFD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337"/>
            <p:cNvSpPr>
              <a:spLocks/>
            </p:cNvSpPr>
            <p:nvPr/>
          </p:nvSpPr>
          <p:spPr bwMode="auto">
            <a:xfrm>
              <a:off x="9102727" y="3244850"/>
              <a:ext cx="147638" cy="147638"/>
            </a:xfrm>
            <a:custGeom>
              <a:avLst/>
              <a:gdLst>
                <a:gd name="T0" fmla="*/ 4 w 175"/>
                <a:gd name="T1" fmla="*/ 170 h 175"/>
                <a:gd name="T2" fmla="*/ 22 w 175"/>
                <a:gd name="T3" fmla="*/ 170 h 175"/>
                <a:gd name="T4" fmla="*/ 170 w 175"/>
                <a:gd name="T5" fmla="*/ 22 h 175"/>
                <a:gd name="T6" fmla="*/ 170 w 175"/>
                <a:gd name="T7" fmla="*/ 5 h 175"/>
                <a:gd name="T8" fmla="*/ 170 w 175"/>
                <a:gd name="T9" fmla="*/ 5 h 175"/>
                <a:gd name="T10" fmla="*/ 153 w 175"/>
                <a:gd name="T11" fmla="*/ 5 h 175"/>
                <a:gd name="T12" fmla="*/ 5 w 175"/>
                <a:gd name="T13" fmla="*/ 153 h 175"/>
                <a:gd name="T14" fmla="*/ 4 w 175"/>
                <a:gd name="T15" fmla="*/ 17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" h="175">
                  <a:moveTo>
                    <a:pt x="4" y="170"/>
                  </a:moveTo>
                  <a:cubicBezTo>
                    <a:pt x="9" y="175"/>
                    <a:pt x="17" y="175"/>
                    <a:pt x="22" y="170"/>
                  </a:cubicBezTo>
                  <a:cubicBezTo>
                    <a:pt x="170" y="22"/>
                    <a:pt x="170" y="22"/>
                    <a:pt x="170" y="22"/>
                  </a:cubicBezTo>
                  <a:cubicBezTo>
                    <a:pt x="175" y="17"/>
                    <a:pt x="175" y="10"/>
                    <a:pt x="170" y="5"/>
                  </a:cubicBezTo>
                  <a:cubicBezTo>
                    <a:pt x="170" y="5"/>
                    <a:pt x="170" y="5"/>
                    <a:pt x="170" y="5"/>
                  </a:cubicBezTo>
                  <a:cubicBezTo>
                    <a:pt x="165" y="0"/>
                    <a:pt x="158" y="0"/>
                    <a:pt x="153" y="5"/>
                  </a:cubicBezTo>
                  <a:cubicBezTo>
                    <a:pt x="5" y="153"/>
                    <a:pt x="5" y="153"/>
                    <a:pt x="5" y="153"/>
                  </a:cubicBezTo>
                  <a:cubicBezTo>
                    <a:pt x="0" y="158"/>
                    <a:pt x="0" y="166"/>
                    <a:pt x="4" y="170"/>
                  </a:cubicBezTo>
                  <a:close/>
                </a:path>
              </a:pathLst>
            </a:custGeom>
            <a:solidFill>
              <a:srgbClr val="FFD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338"/>
            <p:cNvSpPr>
              <a:spLocks/>
            </p:cNvSpPr>
            <p:nvPr/>
          </p:nvSpPr>
          <p:spPr bwMode="auto">
            <a:xfrm>
              <a:off x="9170990" y="3313114"/>
              <a:ext cx="82550" cy="82550"/>
            </a:xfrm>
            <a:custGeom>
              <a:avLst/>
              <a:gdLst>
                <a:gd name="T0" fmla="*/ 4 w 97"/>
                <a:gd name="T1" fmla="*/ 93 h 97"/>
                <a:gd name="T2" fmla="*/ 19 w 97"/>
                <a:gd name="T3" fmla="*/ 93 h 97"/>
                <a:gd name="T4" fmla="*/ 93 w 97"/>
                <a:gd name="T5" fmla="*/ 20 h 97"/>
                <a:gd name="T6" fmla="*/ 93 w 97"/>
                <a:gd name="T7" fmla="*/ 5 h 97"/>
                <a:gd name="T8" fmla="*/ 93 w 97"/>
                <a:gd name="T9" fmla="*/ 5 h 97"/>
                <a:gd name="T10" fmla="*/ 78 w 97"/>
                <a:gd name="T11" fmla="*/ 5 h 97"/>
                <a:gd name="T12" fmla="*/ 4 w 97"/>
                <a:gd name="T13" fmla="*/ 78 h 97"/>
                <a:gd name="T14" fmla="*/ 4 w 97"/>
                <a:gd name="T15" fmla="*/ 9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4" y="93"/>
                  </a:moveTo>
                  <a:cubicBezTo>
                    <a:pt x="8" y="97"/>
                    <a:pt x="15" y="97"/>
                    <a:pt x="19" y="93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7" y="16"/>
                    <a:pt x="97" y="9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9" y="0"/>
                    <a:pt x="82" y="1"/>
                    <a:pt x="78" y="5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0" y="82"/>
                    <a:pt x="0" y="89"/>
                    <a:pt x="4" y="93"/>
                  </a:cubicBezTo>
                  <a:close/>
                </a:path>
              </a:pathLst>
            </a:custGeom>
            <a:solidFill>
              <a:srgbClr val="FFD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339"/>
            <p:cNvSpPr>
              <a:spLocks/>
            </p:cNvSpPr>
            <p:nvPr/>
          </p:nvSpPr>
          <p:spPr bwMode="auto">
            <a:xfrm>
              <a:off x="8710615" y="2716213"/>
              <a:ext cx="765175" cy="695325"/>
            </a:xfrm>
            <a:custGeom>
              <a:avLst/>
              <a:gdLst>
                <a:gd name="T0" fmla="*/ 902 w 902"/>
                <a:gd name="T1" fmla="*/ 819 h 819"/>
                <a:gd name="T2" fmla="*/ 0 w 902"/>
                <a:gd name="T3" fmla="*/ 4 h 819"/>
                <a:gd name="T4" fmla="*/ 106 w 902"/>
                <a:gd name="T5" fmla="*/ 27 h 819"/>
                <a:gd name="T6" fmla="*/ 125 w 902"/>
                <a:gd name="T7" fmla="*/ 43 h 819"/>
                <a:gd name="T8" fmla="*/ 237 w 902"/>
                <a:gd name="T9" fmla="*/ 151 h 819"/>
                <a:gd name="T10" fmla="*/ 902 w 902"/>
                <a:gd name="T11" fmla="*/ 819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2" h="819">
                  <a:moveTo>
                    <a:pt x="902" y="819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36" y="0"/>
                    <a:pt x="74" y="7"/>
                    <a:pt x="106" y="27"/>
                  </a:cubicBezTo>
                  <a:cubicBezTo>
                    <a:pt x="113" y="32"/>
                    <a:pt x="119" y="37"/>
                    <a:pt x="125" y="43"/>
                  </a:cubicBezTo>
                  <a:cubicBezTo>
                    <a:pt x="237" y="151"/>
                    <a:pt x="237" y="151"/>
                    <a:pt x="237" y="151"/>
                  </a:cubicBezTo>
                  <a:lnTo>
                    <a:pt x="902" y="819"/>
                  </a:ln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0" name="Freeform 340"/>
            <p:cNvSpPr>
              <a:spLocks/>
            </p:cNvSpPr>
            <p:nvPr/>
          </p:nvSpPr>
          <p:spPr bwMode="auto">
            <a:xfrm>
              <a:off x="8636002" y="1833563"/>
              <a:ext cx="1687513" cy="1690688"/>
            </a:xfrm>
            <a:custGeom>
              <a:avLst/>
              <a:gdLst>
                <a:gd name="T0" fmla="*/ 1614 w 1989"/>
                <a:gd name="T1" fmla="*/ 1912 h 1993"/>
                <a:gd name="T2" fmla="*/ 1908 w 1989"/>
                <a:gd name="T3" fmla="*/ 1913 h 1993"/>
                <a:gd name="T4" fmla="*/ 1908 w 1989"/>
                <a:gd name="T5" fmla="*/ 1913 h 1993"/>
                <a:gd name="T6" fmla="*/ 1908 w 1989"/>
                <a:gd name="T7" fmla="*/ 1619 h 1993"/>
                <a:gd name="T8" fmla="*/ 375 w 1989"/>
                <a:gd name="T9" fmla="*/ 81 h 1993"/>
                <a:gd name="T10" fmla="*/ 81 w 1989"/>
                <a:gd name="T11" fmla="*/ 81 h 1993"/>
                <a:gd name="T12" fmla="*/ 81 w 1989"/>
                <a:gd name="T13" fmla="*/ 81 h 1993"/>
                <a:gd name="T14" fmla="*/ 81 w 1989"/>
                <a:gd name="T15" fmla="*/ 374 h 1993"/>
                <a:gd name="T16" fmla="*/ 1614 w 1989"/>
                <a:gd name="T17" fmla="*/ 1912 h 1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9" h="1993">
                  <a:moveTo>
                    <a:pt x="1614" y="1912"/>
                  </a:moveTo>
                  <a:cubicBezTo>
                    <a:pt x="1695" y="1993"/>
                    <a:pt x="1827" y="1993"/>
                    <a:pt x="1908" y="1913"/>
                  </a:cubicBezTo>
                  <a:cubicBezTo>
                    <a:pt x="1908" y="1913"/>
                    <a:pt x="1908" y="1913"/>
                    <a:pt x="1908" y="1913"/>
                  </a:cubicBezTo>
                  <a:cubicBezTo>
                    <a:pt x="1989" y="1832"/>
                    <a:pt x="1989" y="1700"/>
                    <a:pt x="1908" y="1619"/>
                  </a:cubicBezTo>
                  <a:cubicBezTo>
                    <a:pt x="375" y="81"/>
                    <a:pt x="375" y="81"/>
                    <a:pt x="375" y="81"/>
                  </a:cubicBezTo>
                  <a:cubicBezTo>
                    <a:pt x="294" y="0"/>
                    <a:pt x="162" y="0"/>
                    <a:pt x="81" y="81"/>
                  </a:cubicBezTo>
                  <a:cubicBezTo>
                    <a:pt x="81" y="81"/>
                    <a:pt x="81" y="81"/>
                    <a:pt x="81" y="81"/>
                  </a:cubicBezTo>
                  <a:cubicBezTo>
                    <a:pt x="0" y="161"/>
                    <a:pt x="0" y="293"/>
                    <a:pt x="81" y="374"/>
                  </a:cubicBezTo>
                  <a:lnTo>
                    <a:pt x="1614" y="1912"/>
                  </a:lnTo>
                  <a:close/>
                </a:path>
              </a:pathLst>
            </a:custGeom>
            <a:solidFill>
              <a:srgbClr val="FFC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341"/>
            <p:cNvSpPr>
              <a:spLocks/>
            </p:cNvSpPr>
            <p:nvPr/>
          </p:nvSpPr>
          <p:spPr bwMode="auto">
            <a:xfrm>
              <a:off x="8696327" y="1900238"/>
              <a:ext cx="261938" cy="261938"/>
            </a:xfrm>
            <a:custGeom>
              <a:avLst/>
              <a:gdLst>
                <a:gd name="T0" fmla="*/ 123 w 309"/>
                <a:gd name="T1" fmla="*/ 309 h 309"/>
                <a:gd name="T2" fmla="*/ 51 w 309"/>
                <a:gd name="T3" fmla="*/ 237 h 309"/>
                <a:gd name="T4" fmla="*/ 51 w 309"/>
                <a:gd name="T5" fmla="*/ 51 h 309"/>
                <a:gd name="T6" fmla="*/ 237 w 309"/>
                <a:gd name="T7" fmla="*/ 52 h 309"/>
                <a:gd name="T8" fmla="*/ 309 w 309"/>
                <a:gd name="T9" fmla="*/ 124 h 309"/>
                <a:gd name="T10" fmla="*/ 238 w 309"/>
                <a:gd name="T11" fmla="*/ 229 h 309"/>
                <a:gd name="T12" fmla="*/ 123 w 309"/>
                <a:gd name="T13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9" h="309">
                  <a:moveTo>
                    <a:pt x="123" y="309"/>
                  </a:moveTo>
                  <a:cubicBezTo>
                    <a:pt x="51" y="237"/>
                    <a:pt x="51" y="237"/>
                    <a:pt x="51" y="237"/>
                  </a:cubicBezTo>
                  <a:cubicBezTo>
                    <a:pt x="0" y="186"/>
                    <a:pt x="0" y="103"/>
                    <a:pt x="51" y="51"/>
                  </a:cubicBezTo>
                  <a:cubicBezTo>
                    <a:pt x="103" y="0"/>
                    <a:pt x="186" y="0"/>
                    <a:pt x="237" y="52"/>
                  </a:cubicBezTo>
                  <a:cubicBezTo>
                    <a:pt x="309" y="124"/>
                    <a:pt x="309" y="124"/>
                    <a:pt x="309" y="124"/>
                  </a:cubicBezTo>
                  <a:cubicBezTo>
                    <a:pt x="309" y="124"/>
                    <a:pt x="300" y="168"/>
                    <a:pt x="238" y="229"/>
                  </a:cubicBezTo>
                  <a:cubicBezTo>
                    <a:pt x="160" y="304"/>
                    <a:pt x="151" y="299"/>
                    <a:pt x="123" y="309"/>
                  </a:cubicBezTo>
                  <a:close/>
                </a:path>
              </a:pathLst>
            </a:custGeom>
            <a:solidFill>
              <a:srgbClr val="FFD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2" name="Freeform 342"/>
            <p:cNvSpPr>
              <a:spLocks/>
            </p:cNvSpPr>
            <p:nvPr/>
          </p:nvSpPr>
          <p:spPr bwMode="auto">
            <a:xfrm>
              <a:off x="9294815" y="2505075"/>
              <a:ext cx="185738" cy="184150"/>
            </a:xfrm>
            <a:custGeom>
              <a:avLst/>
              <a:gdLst>
                <a:gd name="T0" fmla="*/ 6 w 218"/>
                <a:gd name="T1" fmla="*/ 211 h 217"/>
                <a:gd name="T2" fmla="*/ 27 w 218"/>
                <a:gd name="T3" fmla="*/ 211 h 217"/>
                <a:gd name="T4" fmla="*/ 212 w 218"/>
                <a:gd name="T5" fmla="*/ 27 h 217"/>
                <a:gd name="T6" fmla="*/ 212 w 218"/>
                <a:gd name="T7" fmla="*/ 5 h 217"/>
                <a:gd name="T8" fmla="*/ 212 w 218"/>
                <a:gd name="T9" fmla="*/ 5 h 217"/>
                <a:gd name="T10" fmla="*/ 191 w 218"/>
                <a:gd name="T11" fmla="*/ 5 h 217"/>
                <a:gd name="T12" fmla="*/ 6 w 218"/>
                <a:gd name="T13" fmla="*/ 190 h 217"/>
                <a:gd name="T14" fmla="*/ 6 w 218"/>
                <a:gd name="T15" fmla="*/ 21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217">
                  <a:moveTo>
                    <a:pt x="6" y="211"/>
                  </a:moveTo>
                  <a:cubicBezTo>
                    <a:pt x="12" y="217"/>
                    <a:pt x="21" y="217"/>
                    <a:pt x="27" y="211"/>
                  </a:cubicBezTo>
                  <a:cubicBezTo>
                    <a:pt x="212" y="27"/>
                    <a:pt x="212" y="27"/>
                    <a:pt x="212" y="27"/>
                  </a:cubicBezTo>
                  <a:cubicBezTo>
                    <a:pt x="218" y="21"/>
                    <a:pt x="218" y="11"/>
                    <a:pt x="212" y="5"/>
                  </a:cubicBezTo>
                  <a:cubicBezTo>
                    <a:pt x="212" y="5"/>
                    <a:pt x="212" y="5"/>
                    <a:pt x="212" y="5"/>
                  </a:cubicBezTo>
                  <a:cubicBezTo>
                    <a:pt x="206" y="0"/>
                    <a:pt x="197" y="0"/>
                    <a:pt x="191" y="5"/>
                  </a:cubicBezTo>
                  <a:cubicBezTo>
                    <a:pt x="6" y="190"/>
                    <a:pt x="6" y="190"/>
                    <a:pt x="6" y="190"/>
                  </a:cubicBezTo>
                  <a:cubicBezTo>
                    <a:pt x="0" y="196"/>
                    <a:pt x="0" y="205"/>
                    <a:pt x="6" y="211"/>
                  </a:cubicBezTo>
                  <a:close/>
                </a:path>
              </a:pathLst>
            </a:custGeom>
            <a:solidFill>
              <a:srgbClr val="FFD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3" name="Freeform 343"/>
            <p:cNvSpPr>
              <a:spLocks/>
            </p:cNvSpPr>
            <p:nvPr/>
          </p:nvSpPr>
          <p:spPr bwMode="auto">
            <a:xfrm>
              <a:off x="9380540" y="2590800"/>
              <a:ext cx="103188" cy="101600"/>
            </a:xfrm>
            <a:custGeom>
              <a:avLst/>
              <a:gdLst>
                <a:gd name="T0" fmla="*/ 5 w 121"/>
                <a:gd name="T1" fmla="*/ 114 h 120"/>
                <a:gd name="T2" fmla="*/ 24 w 121"/>
                <a:gd name="T3" fmla="*/ 115 h 120"/>
                <a:gd name="T4" fmla="*/ 115 w 121"/>
                <a:gd name="T5" fmla="*/ 23 h 120"/>
                <a:gd name="T6" fmla="*/ 115 w 121"/>
                <a:gd name="T7" fmla="*/ 5 h 120"/>
                <a:gd name="T8" fmla="*/ 115 w 121"/>
                <a:gd name="T9" fmla="*/ 5 h 120"/>
                <a:gd name="T10" fmla="*/ 97 w 121"/>
                <a:gd name="T11" fmla="*/ 5 h 120"/>
                <a:gd name="T12" fmla="*/ 5 w 121"/>
                <a:gd name="T13" fmla="*/ 96 h 120"/>
                <a:gd name="T14" fmla="*/ 5 w 121"/>
                <a:gd name="T15" fmla="*/ 11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0">
                  <a:moveTo>
                    <a:pt x="5" y="114"/>
                  </a:moveTo>
                  <a:cubicBezTo>
                    <a:pt x="11" y="120"/>
                    <a:pt x="19" y="120"/>
                    <a:pt x="24" y="115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21" y="18"/>
                    <a:pt x="121" y="10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0" y="0"/>
                    <a:pt x="102" y="0"/>
                    <a:pt x="97" y="5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0" y="101"/>
                    <a:pt x="0" y="109"/>
                    <a:pt x="5" y="114"/>
                  </a:cubicBezTo>
                  <a:close/>
                </a:path>
              </a:pathLst>
            </a:custGeom>
            <a:solidFill>
              <a:srgbClr val="FFD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4" name="Freeform 344"/>
            <p:cNvSpPr>
              <a:spLocks/>
            </p:cNvSpPr>
            <p:nvPr/>
          </p:nvSpPr>
          <p:spPr bwMode="auto">
            <a:xfrm>
              <a:off x="8807452" y="1847850"/>
              <a:ext cx="952500" cy="862013"/>
            </a:xfrm>
            <a:custGeom>
              <a:avLst/>
              <a:gdLst>
                <a:gd name="T0" fmla="*/ 1122 w 1122"/>
                <a:gd name="T1" fmla="*/ 1018 h 1018"/>
                <a:gd name="T2" fmla="*/ 0 w 1122"/>
                <a:gd name="T3" fmla="*/ 6 h 1018"/>
                <a:gd name="T4" fmla="*/ 132 w 1122"/>
                <a:gd name="T5" fmla="*/ 34 h 1018"/>
                <a:gd name="T6" fmla="*/ 155 w 1122"/>
                <a:gd name="T7" fmla="*/ 54 h 1018"/>
                <a:gd name="T8" fmla="*/ 295 w 1122"/>
                <a:gd name="T9" fmla="*/ 189 h 1018"/>
                <a:gd name="T10" fmla="*/ 1122 w 1122"/>
                <a:gd name="T11" fmla="*/ 1018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2" h="1018">
                  <a:moveTo>
                    <a:pt x="1122" y="1018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45" y="0"/>
                    <a:pt x="92" y="10"/>
                    <a:pt x="132" y="34"/>
                  </a:cubicBezTo>
                  <a:cubicBezTo>
                    <a:pt x="140" y="41"/>
                    <a:pt x="148" y="47"/>
                    <a:pt x="155" y="54"/>
                  </a:cubicBezTo>
                  <a:cubicBezTo>
                    <a:pt x="295" y="189"/>
                    <a:pt x="295" y="189"/>
                    <a:pt x="295" y="189"/>
                  </a:cubicBezTo>
                  <a:lnTo>
                    <a:pt x="1122" y="1018"/>
                  </a:ln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5" name="Freeform 345"/>
            <p:cNvSpPr>
              <a:spLocks/>
            </p:cNvSpPr>
            <p:nvPr/>
          </p:nvSpPr>
          <p:spPr bwMode="auto">
            <a:xfrm>
              <a:off x="8451852" y="2139950"/>
              <a:ext cx="1685925" cy="1690688"/>
            </a:xfrm>
            <a:custGeom>
              <a:avLst/>
              <a:gdLst>
                <a:gd name="T0" fmla="*/ 1615 w 1989"/>
                <a:gd name="T1" fmla="*/ 1912 h 1993"/>
                <a:gd name="T2" fmla="*/ 1908 w 1989"/>
                <a:gd name="T3" fmla="*/ 1912 h 1993"/>
                <a:gd name="T4" fmla="*/ 1908 w 1989"/>
                <a:gd name="T5" fmla="*/ 1912 h 1993"/>
                <a:gd name="T6" fmla="*/ 1908 w 1989"/>
                <a:gd name="T7" fmla="*/ 1619 h 1993"/>
                <a:gd name="T8" fmla="*/ 375 w 1989"/>
                <a:gd name="T9" fmla="*/ 81 h 1993"/>
                <a:gd name="T10" fmla="*/ 82 w 1989"/>
                <a:gd name="T11" fmla="*/ 80 h 1993"/>
                <a:gd name="T12" fmla="*/ 82 w 1989"/>
                <a:gd name="T13" fmla="*/ 80 h 1993"/>
                <a:gd name="T14" fmla="*/ 81 w 1989"/>
                <a:gd name="T15" fmla="*/ 374 h 1993"/>
                <a:gd name="T16" fmla="*/ 1615 w 1989"/>
                <a:gd name="T17" fmla="*/ 1912 h 1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9" h="1993">
                  <a:moveTo>
                    <a:pt x="1615" y="1912"/>
                  </a:moveTo>
                  <a:cubicBezTo>
                    <a:pt x="1696" y="1993"/>
                    <a:pt x="1827" y="1993"/>
                    <a:pt x="1908" y="1912"/>
                  </a:cubicBezTo>
                  <a:cubicBezTo>
                    <a:pt x="1908" y="1912"/>
                    <a:pt x="1908" y="1912"/>
                    <a:pt x="1908" y="1912"/>
                  </a:cubicBezTo>
                  <a:cubicBezTo>
                    <a:pt x="1989" y="1832"/>
                    <a:pt x="1989" y="1700"/>
                    <a:pt x="1908" y="1619"/>
                  </a:cubicBezTo>
                  <a:cubicBezTo>
                    <a:pt x="375" y="81"/>
                    <a:pt x="375" y="81"/>
                    <a:pt x="375" y="81"/>
                  </a:cubicBezTo>
                  <a:cubicBezTo>
                    <a:pt x="294" y="0"/>
                    <a:pt x="163" y="0"/>
                    <a:pt x="82" y="80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1" y="161"/>
                    <a:pt x="0" y="293"/>
                    <a:pt x="81" y="374"/>
                  </a:cubicBezTo>
                  <a:lnTo>
                    <a:pt x="1615" y="1912"/>
                  </a:lnTo>
                  <a:close/>
                </a:path>
              </a:pathLst>
            </a:custGeom>
            <a:solidFill>
              <a:srgbClr val="FFC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6" name="Freeform 346"/>
            <p:cNvSpPr>
              <a:spLocks/>
            </p:cNvSpPr>
            <p:nvPr/>
          </p:nvSpPr>
          <p:spPr bwMode="auto">
            <a:xfrm>
              <a:off x="8510590" y="2206625"/>
              <a:ext cx="263525" cy="261938"/>
            </a:xfrm>
            <a:custGeom>
              <a:avLst/>
              <a:gdLst>
                <a:gd name="T0" fmla="*/ 124 w 310"/>
                <a:gd name="T1" fmla="*/ 309 h 309"/>
                <a:gd name="T2" fmla="*/ 52 w 310"/>
                <a:gd name="T3" fmla="*/ 237 h 309"/>
                <a:gd name="T4" fmla="*/ 52 w 310"/>
                <a:gd name="T5" fmla="*/ 51 h 309"/>
                <a:gd name="T6" fmla="*/ 237 w 310"/>
                <a:gd name="T7" fmla="*/ 52 h 309"/>
                <a:gd name="T8" fmla="*/ 310 w 310"/>
                <a:gd name="T9" fmla="*/ 124 h 309"/>
                <a:gd name="T10" fmla="*/ 238 w 310"/>
                <a:gd name="T11" fmla="*/ 228 h 309"/>
                <a:gd name="T12" fmla="*/ 124 w 310"/>
                <a:gd name="T13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309">
                  <a:moveTo>
                    <a:pt x="124" y="309"/>
                  </a:moveTo>
                  <a:cubicBezTo>
                    <a:pt x="52" y="237"/>
                    <a:pt x="52" y="237"/>
                    <a:pt x="52" y="237"/>
                  </a:cubicBezTo>
                  <a:cubicBezTo>
                    <a:pt x="0" y="186"/>
                    <a:pt x="0" y="102"/>
                    <a:pt x="52" y="51"/>
                  </a:cubicBezTo>
                  <a:cubicBezTo>
                    <a:pt x="103" y="0"/>
                    <a:pt x="186" y="0"/>
                    <a:pt x="237" y="52"/>
                  </a:cubicBezTo>
                  <a:cubicBezTo>
                    <a:pt x="310" y="124"/>
                    <a:pt x="310" y="124"/>
                    <a:pt x="310" y="124"/>
                  </a:cubicBezTo>
                  <a:cubicBezTo>
                    <a:pt x="310" y="124"/>
                    <a:pt x="301" y="167"/>
                    <a:pt x="238" y="228"/>
                  </a:cubicBezTo>
                  <a:cubicBezTo>
                    <a:pt x="161" y="304"/>
                    <a:pt x="152" y="299"/>
                    <a:pt x="124" y="309"/>
                  </a:cubicBezTo>
                  <a:close/>
                </a:path>
              </a:pathLst>
            </a:custGeom>
            <a:solidFill>
              <a:srgbClr val="FFD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7" name="Freeform 347"/>
            <p:cNvSpPr>
              <a:spLocks/>
            </p:cNvSpPr>
            <p:nvPr/>
          </p:nvSpPr>
          <p:spPr bwMode="auto">
            <a:xfrm>
              <a:off x="9110665" y="2809875"/>
              <a:ext cx="184150" cy="185738"/>
            </a:xfrm>
            <a:custGeom>
              <a:avLst/>
              <a:gdLst>
                <a:gd name="T0" fmla="*/ 5 w 217"/>
                <a:gd name="T1" fmla="*/ 212 h 218"/>
                <a:gd name="T2" fmla="*/ 27 w 217"/>
                <a:gd name="T3" fmla="*/ 212 h 218"/>
                <a:gd name="T4" fmla="*/ 211 w 217"/>
                <a:gd name="T5" fmla="*/ 27 h 218"/>
                <a:gd name="T6" fmla="*/ 211 w 217"/>
                <a:gd name="T7" fmla="*/ 6 h 218"/>
                <a:gd name="T8" fmla="*/ 211 w 217"/>
                <a:gd name="T9" fmla="*/ 6 h 218"/>
                <a:gd name="T10" fmla="*/ 190 w 217"/>
                <a:gd name="T11" fmla="*/ 6 h 218"/>
                <a:gd name="T12" fmla="*/ 5 w 217"/>
                <a:gd name="T13" fmla="*/ 191 h 218"/>
                <a:gd name="T14" fmla="*/ 5 w 217"/>
                <a:gd name="T15" fmla="*/ 212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218">
                  <a:moveTo>
                    <a:pt x="5" y="212"/>
                  </a:moveTo>
                  <a:cubicBezTo>
                    <a:pt x="11" y="218"/>
                    <a:pt x="21" y="218"/>
                    <a:pt x="27" y="212"/>
                  </a:cubicBezTo>
                  <a:cubicBezTo>
                    <a:pt x="211" y="27"/>
                    <a:pt x="211" y="27"/>
                    <a:pt x="211" y="27"/>
                  </a:cubicBezTo>
                  <a:cubicBezTo>
                    <a:pt x="217" y="22"/>
                    <a:pt x="217" y="12"/>
                    <a:pt x="211" y="6"/>
                  </a:cubicBezTo>
                  <a:cubicBezTo>
                    <a:pt x="211" y="6"/>
                    <a:pt x="211" y="6"/>
                    <a:pt x="211" y="6"/>
                  </a:cubicBezTo>
                  <a:cubicBezTo>
                    <a:pt x="206" y="0"/>
                    <a:pt x="196" y="0"/>
                    <a:pt x="190" y="6"/>
                  </a:cubicBezTo>
                  <a:cubicBezTo>
                    <a:pt x="5" y="191"/>
                    <a:pt x="5" y="191"/>
                    <a:pt x="5" y="191"/>
                  </a:cubicBezTo>
                  <a:cubicBezTo>
                    <a:pt x="0" y="196"/>
                    <a:pt x="0" y="206"/>
                    <a:pt x="5" y="212"/>
                  </a:cubicBezTo>
                  <a:close/>
                </a:path>
              </a:pathLst>
            </a:custGeom>
            <a:solidFill>
              <a:srgbClr val="FFD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8" name="Freeform 348"/>
            <p:cNvSpPr>
              <a:spLocks/>
            </p:cNvSpPr>
            <p:nvPr/>
          </p:nvSpPr>
          <p:spPr bwMode="auto">
            <a:xfrm>
              <a:off x="9196390" y="2895600"/>
              <a:ext cx="101600" cy="103188"/>
            </a:xfrm>
            <a:custGeom>
              <a:avLst/>
              <a:gdLst>
                <a:gd name="T0" fmla="*/ 6 w 121"/>
                <a:gd name="T1" fmla="*/ 115 h 120"/>
                <a:gd name="T2" fmla="*/ 24 w 121"/>
                <a:gd name="T3" fmla="*/ 115 h 120"/>
                <a:gd name="T4" fmla="*/ 116 w 121"/>
                <a:gd name="T5" fmla="*/ 24 h 120"/>
                <a:gd name="T6" fmla="*/ 116 w 121"/>
                <a:gd name="T7" fmla="*/ 6 h 120"/>
                <a:gd name="T8" fmla="*/ 116 w 121"/>
                <a:gd name="T9" fmla="*/ 6 h 120"/>
                <a:gd name="T10" fmla="*/ 97 w 121"/>
                <a:gd name="T11" fmla="*/ 5 h 120"/>
                <a:gd name="T12" fmla="*/ 6 w 121"/>
                <a:gd name="T13" fmla="*/ 97 h 120"/>
                <a:gd name="T14" fmla="*/ 6 w 121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0">
                  <a:moveTo>
                    <a:pt x="6" y="115"/>
                  </a:moveTo>
                  <a:cubicBezTo>
                    <a:pt x="11" y="120"/>
                    <a:pt x="19" y="120"/>
                    <a:pt x="24" y="11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21" y="19"/>
                    <a:pt x="121" y="11"/>
                    <a:pt x="116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1" y="0"/>
                    <a:pt x="102" y="0"/>
                    <a:pt x="97" y="5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0" y="102"/>
                    <a:pt x="0" y="110"/>
                    <a:pt x="6" y="115"/>
                  </a:cubicBezTo>
                  <a:close/>
                </a:path>
              </a:pathLst>
            </a:custGeom>
            <a:solidFill>
              <a:srgbClr val="FFD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9" name="Freeform 349"/>
            <p:cNvSpPr>
              <a:spLocks/>
            </p:cNvSpPr>
            <p:nvPr/>
          </p:nvSpPr>
          <p:spPr bwMode="auto">
            <a:xfrm>
              <a:off x="8623302" y="2152650"/>
              <a:ext cx="950913" cy="863600"/>
            </a:xfrm>
            <a:custGeom>
              <a:avLst/>
              <a:gdLst>
                <a:gd name="T0" fmla="*/ 1122 w 1122"/>
                <a:gd name="T1" fmla="*/ 1018 h 1018"/>
                <a:gd name="T2" fmla="*/ 0 w 1122"/>
                <a:gd name="T3" fmla="*/ 6 h 1018"/>
                <a:gd name="T4" fmla="*/ 133 w 1122"/>
                <a:gd name="T5" fmla="*/ 34 h 1018"/>
                <a:gd name="T6" fmla="*/ 156 w 1122"/>
                <a:gd name="T7" fmla="*/ 54 h 1018"/>
                <a:gd name="T8" fmla="*/ 296 w 1122"/>
                <a:gd name="T9" fmla="*/ 189 h 1018"/>
                <a:gd name="T10" fmla="*/ 1122 w 1122"/>
                <a:gd name="T11" fmla="*/ 1018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2" h="1018">
                  <a:moveTo>
                    <a:pt x="1122" y="1018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45" y="0"/>
                    <a:pt x="92" y="10"/>
                    <a:pt x="133" y="34"/>
                  </a:cubicBezTo>
                  <a:cubicBezTo>
                    <a:pt x="141" y="40"/>
                    <a:pt x="148" y="47"/>
                    <a:pt x="156" y="54"/>
                  </a:cubicBezTo>
                  <a:cubicBezTo>
                    <a:pt x="296" y="189"/>
                    <a:pt x="296" y="189"/>
                    <a:pt x="296" y="189"/>
                  </a:cubicBezTo>
                  <a:lnTo>
                    <a:pt x="1122" y="1018"/>
                  </a:lnTo>
                  <a:close/>
                </a:path>
              </a:pathLst>
            </a:custGeom>
            <a:solidFill>
              <a:srgbClr val="EFAD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350"/>
            <p:cNvSpPr>
              <a:spLocks/>
            </p:cNvSpPr>
            <p:nvPr/>
          </p:nvSpPr>
          <p:spPr bwMode="auto">
            <a:xfrm>
              <a:off x="9412290" y="2808288"/>
              <a:ext cx="1560513" cy="1560513"/>
            </a:xfrm>
            <a:custGeom>
              <a:avLst/>
              <a:gdLst>
                <a:gd name="T0" fmla="*/ 1107 w 1840"/>
                <a:gd name="T1" fmla="*/ 0 h 1840"/>
                <a:gd name="T2" fmla="*/ 1536 w 1840"/>
                <a:gd name="T3" fmla="*/ 430 h 1840"/>
                <a:gd name="T4" fmla="*/ 1534 w 1840"/>
                <a:gd name="T5" fmla="*/ 1535 h 1840"/>
                <a:gd name="T6" fmla="*/ 429 w 1840"/>
                <a:gd name="T7" fmla="*/ 1533 h 1840"/>
                <a:gd name="T8" fmla="*/ 0 w 1840"/>
                <a:gd name="T9" fmla="*/ 1103 h 1840"/>
                <a:gd name="T10" fmla="*/ 1107 w 1840"/>
                <a:gd name="T11" fmla="*/ 0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0" h="1840">
                  <a:moveTo>
                    <a:pt x="1107" y="0"/>
                  </a:moveTo>
                  <a:cubicBezTo>
                    <a:pt x="1536" y="430"/>
                    <a:pt x="1536" y="430"/>
                    <a:pt x="1536" y="430"/>
                  </a:cubicBezTo>
                  <a:cubicBezTo>
                    <a:pt x="1840" y="736"/>
                    <a:pt x="1840" y="1230"/>
                    <a:pt x="1534" y="1535"/>
                  </a:cubicBezTo>
                  <a:cubicBezTo>
                    <a:pt x="1228" y="1840"/>
                    <a:pt x="734" y="1839"/>
                    <a:pt x="429" y="1533"/>
                  </a:cubicBezTo>
                  <a:cubicBezTo>
                    <a:pt x="0" y="1103"/>
                    <a:pt x="0" y="1103"/>
                    <a:pt x="0" y="1103"/>
                  </a:cubicBezTo>
                  <a:lnTo>
                    <a:pt x="1107" y="0"/>
                  </a:lnTo>
                  <a:close/>
                </a:path>
              </a:pathLst>
            </a:custGeom>
            <a:solidFill>
              <a:srgbClr val="FFC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1" name="Freeform 351"/>
            <p:cNvSpPr>
              <a:spLocks/>
            </p:cNvSpPr>
            <p:nvPr/>
          </p:nvSpPr>
          <p:spPr bwMode="auto">
            <a:xfrm>
              <a:off x="10040940" y="2193925"/>
              <a:ext cx="1420813" cy="1443038"/>
            </a:xfrm>
            <a:custGeom>
              <a:avLst/>
              <a:gdLst>
                <a:gd name="T0" fmla="*/ 988 w 1675"/>
                <a:gd name="T1" fmla="*/ 1703 h 1703"/>
                <a:gd name="T2" fmla="*/ 1146 w 1675"/>
                <a:gd name="T3" fmla="*/ 1005 h 1703"/>
                <a:gd name="T4" fmla="*/ 1293 w 1675"/>
                <a:gd name="T5" fmla="*/ 748 h 1703"/>
                <a:gd name="T6" fmla="*/ 1675 w 1675"/>
                <a:gd name="T7" fmla="*/ 132 h 1703"/>
                <a:gd name="T8" fmla="*/ 1521 w 1675"/>
                <a:gd name="T9" fmla="*/ 25 h 1703"/>
                <a:gd name="T10" fmla="*/ 1204 w 1675"/>
                <a:gd name="T11" fmla="*/ 138 h 1703"/>
                <a:gd name="T12" fmla="*/ 644 w 1675"/>
                <a:gd name="T13" fmla="*/ 754 h 1703"/>
                <a:gd name="T14" fmla="*/ 115 w 1675"/>
                <a:gd name="T15" fmla="*/ 470 h 1703"/>
                <a:gd name="T16" fmla="*/ 177 w 1675"/>
                <a:gd name="T17" fmla="*/ 722 h 1703"/>
                <a:gd name="T18" fmla="*/ 988 w 1675"/>
                <a:gd name="T19" fmla="*/ 1703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5" h="1703">
                  <a:moveTo>
                    <a:pt x="988" y="1703"/>
                  </a:moveTo>
                  <a:cubicBezTo>
                    <a:pt x="988" y="1703"/>
                    <a:pt x="1097" y="1107"/>
                    <a:pt x="1146" y="1005"/>
                  </a:cubicBezTo>
                  <a:cubicBezTo>
                    <a:pt x="1195" y="902"/>
                    <a:pt x="1293" y="748"/>
                    <a:pt x="1293" y="748"/>
                  </a:cubicBezTo>
                  <a:cubicBezTo>
                    <a:pt x="1675" y="132"/>
                    <a:pt x="1675" y="132"/>
                    <a:pt x="1675" y="132"/>
                  </a:cubicBezTo>
                  <a:cubicBezTo>
                    <a:pt x="1675" y="132"/>
                    <a:pt x="1611" y="62"/>
                    <a:pt x="1521" y="25"/>
                  </a:cubicBezTo>
                  <a:cubicBezTo>
                    <a:pt x="1461" y="0"/>
                    <a:pt x="1327" y="8"/>
                    <a:pt x="1204" y="138"/>
                  </a:cubicBezTo>
                  <a:cubicBezTo>
                    <a:pt x="1072" y="278"/>
                    <a:pt x="844" y="773"/>
                    <a:pt x="644" y="754"/>
                  </a:cubicBezTo>
                  <a:cubicBezTo>
                    <a:pt x="543" y="744"/>
                    <a:pt x="231" y="547"/>
                    <a:pt x="115" y="470"/>
                  </a:cubicBezTo>
                  <a:cubicBezTo>
                    <a:pt x="0" y="393"/>
                    <a:pt x="177" y="722"/>
                    <a:pt x="177" y="722"/>
                  </a:cubicBezTo>
                  <a:lnTo>
                    <a:pt x="988" y="1703"/>
                  </a:lnTo>
                  <a:close/>
                </a:path>
              </a:pathLst>
            </a:custGeom>
            <a:solidFill>
              <a:srgbClr val="FFC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2" name="Freeform 352"/>
            <p:cNvSpPr>
              <a:spLocks/>
            </p:cNvSpPr>
            <p:nvPr/>
          </p:nvSpPr>
          <p:spPr bwMode="auto">
            <a:xfrm>
              <a:off x="11218865" y="2270125"/>
              <a:ext cx="227013" cy="236538"/>
            </a:xfrm>
            <a:custGeom>
              <a:avLst/>
              <a:gdLst>
                <a:gd name="T0" fmla="*/ 47 w 268"/>
                <a:gd name="T1" fmla="*/ 90 h 278"/>
                <a:gd name="T2" fmla="*/ 0 w 268"/>
                <a:gd name="T3" fmla="*/ 180 h 278"/>
                <a:gd name="T4" fmla="*/ 113 w 268"/>
                <a:gd name="T5" fmla="*/ 265 h 278"/>
                <a:gd name="T6" fmla="*/ 139 w 268"/>
                <a:gd name="T7" fmla="*/ 278 h 278"/>
                <a:gd name="T8" fmla="*/ 268 w 268"/>
                <a:gd name="T9" fmla="*/ 70 h 278"/>
                <a:gd name="T10" fmla="*/ 224 w 268"/>
                <a:gd name="T11" fmla="*/ 33 h 278"/>
                <a:gd name="T12" fmla="*/ 47 w 268"/>
                <a:gd name="T13" fmla="*/ 9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8">
                  <a:moveTo>
                    <a:pt x="47" y="90"/>
                  </a:moveTo>
                  <a:cubicBezTo>
                    <a:pt x="0" y="180"/>
                    <a:pt x="0" y="180"/>
                    <a:pt x="0" y="180"/>
                  </a:cubicBezTo>
                  <a:cubicBezTo>
                    <a:pt x="19" y="204"/>
                    <a:pt x="17" y="214"/>
                    <a:pt x="113" y="265"/>
                  </a:cubicBezTo>
                  <a:cubicBezTo>
                    <a:pt x="122" y="270"/>
                    <a:pt x="131" y="274"/>
                    <a:pt x="139" y="278"/>
                  </a:cubicBezTo>
                  <a:cubicBezTo>
                    <a:pt x="268" y="70"/>
                    <a:pt x="268" y="70"/>
                    <a:pt x="268" y="70"/>
                  </a:cubicBezTo>
                  <a:cubicBezTo>
                    <a:pt x="257" y="55"/>
                    <a:pt x="242" y="42"/>
                    <a:pt x="224" y="33"/>
                  </a:cubicBezTo>
                  <a:cubicBezTo>
                    <a:pt x="159" y="0"/>
                    <a:pt x="80" y="25"/>
                    <a:pt x="47" y="90"/>
                  </a:cubicBezTo>
                  <a:close/>
                </a:path>
              </a:pathLst>
            </a:custGeom>
            <a:solidFill>
              <a:srgbClr val="FFD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3" name="Freeform 353"/>
            <p:cNvSpPr>
              <a:spLocks/>
            </p:cNvSpPr>
            <p:nvPr/>
          </p:nvSpPr>
          <p:spPr bwMode="auto">
            <a:xfrm>
              <a:off x="11104566" y="2649538"/>
              <a:ext cx="88900" cy="71438"/>
            </a:xfrm>
            <a:custGeom>
              <a:avLst/>
              <a:gdLst>
                <a:gd name="T0" fmla="*/ 5 w 105"/>
                <a:gd name="T1" fmla="*/ 7 h 83"/>
                <a:gd name="T2" fmla="*/ 7 w 105"/>
                <a:gd name="T3" fmla="*/ 26 h 83"/>
                <a:gd name="T4" fmla="*/ 82 w 105"/>
                <a:gd name="T5" fmla="*/ 79 h 83"/>
                <a:gd name="T6" fmla="*/ 100 w 105"/>
                <a:gd name="T7" fmla="*/ 76 h 83"/>
                <a:gd name="T8" fmla="*/ 100 w 105"/>
                <a:gd name="T9" fmla="*/ 76 h 83"/>
                <a:gd name="T10" fmla="*/ 98 w 105"/>
                <a:gd name="T11" fmla="*/ 57 h 83"/>
                <a:gd name="T12" fmla="*/ 23 w 105"/>
                <a:gd name="T13" fmla="*/ 5 h 83"/>
                <a:gd name="T14" fmla="*/ 5 w 105"/>
                <a:gd name="T15" fmla="*/ 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83">
                  <a:moveTo>
                    <a:pt x="5" y="7"/>
                  </a:moveTo>
                  <a:cubicBezTo>
                    <a:pt x="0" y="13"/>
                    <a:pt x="2" y="21"/>
                    <a:pt x="7" y="26"/>
                  </a:cubicBezTo>
                  <a:cubicBezTo>
                    <a:pt x="82" y="79"/>
                    <a:pt x="82" y="79"/>
                    <a:pt x="82" y="79"/>
                  </a:cubicBezTo>
                  <a:cubicBezTo>
                    <a:pt x="88" y="83"/>
                    <a:pt x="96" y="82"/>
                    <a:pt x="100" y="76"/>
                  </a:cubicBezTo>
                  <a:cubicBezTo>
                    <a:pt x="100" y="76"/>
                    <a:pt x="100" y="76"/>
                    <a:pt x="100" y="76"/>
                  </a:cubicBezTo>
                  <a:cubicBezTo>
                    <a:pt x="105" y="70"/>
                    <a:pt x="103" y="62"/>
                    <a:pt x="98" y="5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8" y="0"/>
                    <a:pt x="9" y="1"/>
                    <a:pt x="5" y="7"/>
                  </a:cubicBezTo>
                  <a:close/>
                </a:path>
              </a:pathLst>
            </a:custGeom>
            <a:solidFill>
              <a:srgbClr val="FFD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4" name="Freeform 354"/>
            <p:cNvSpPr>
              <a:spLocks/>
            </p:cNvSpPr>
            <p:nvPr/>
          </p:nvSpPr>
          <p:spPr bwMode="auto">
            <a:xfrm>
              <a:off x="9982202" y="3505201"/>
              <a:ext cx="2144713" cy="1398588"/>
            </a:xfrm>
            <a:custGeom>
              <a:avLst/>
              <a:gdLst>
                <a:gd name="T0" fmla="*/ 1180 w 2529"/>
                <a:gd name="T1" fmla="*/ 0 h 1649"/>
                <a:gd name="T2" fmla="*/ 0 w 2529"/>
                <a:gd name="T3" fmla="*/ 1132 h 1649"/>
                <a:gd name="T4" fmla="*/ 477 w 2529"/>
                <a:gd name="T5" fmla="*/ 1625 h 1649"/>
                <a:gd name="T6" fmla="*/ 936 w 2529"/>
                <a:gd name="T7" fmla="*/ 1649 h 1649"/>
                <a:gd name="T8" fmla="*/ 2529 w 2529"/>
                <a:gd name="T9" fmla="*/ 1351 h 1649"/>
                <a:gd name="T10" fmla="*/ 1180 w 2529"/>
                <a:gd name="T11" fmla="*/ 0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49">
                  <a:moveTo>
                    <a:pt x="1180" y="0"/>
                  </a:moveTo>
                  <a:cubicBezTo>
                    <a:pt x="1079" y="196"/>
                    <a:pt x="218" y="1009"/>
                    <a:pt x="0" y="1132"/>
                  </a:cubicBezTo>
                  <a:cubicBezTo>
                    <a:pt x="477" y="1625"/>
                    <a:pt x="477" y="1625"/>
                    <a:pt x="477" y="1625"/>
                  </a:cubicBezTo>
                  <a:cubicBezTo>
                    <a:pt x="628" y="1641"/>
                    <a:pt x="781" y="1649"/>
                    <a:pt x="936" y="1649"/>
                  </a:cubicBezTo>
                  <a:cubicBezTo>
                    <a:pt x="1498" y="1649"/>
                    <a:pt x="2036" y="1543"/>
                    <a:pt x="2529" y="1351"/>
                  </a:cubicBezTo>
                  <a:lnTo>
                    <a:pt x="1180" y="0"/>
                  </a:lnTo>
                  <a:close/>
                </a:path>
              </a:pathLst>
            </a:custGeom>
            <a:solidFill>
              <a:srgbClr val="F6A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5" name="Freeform 355"/>
            <p:cNvSpPr>
              <a:spLocks/>
            </p:cNvSpPr>
            <p:nvPr/>
          </p:nvSpPr>
          <p:spPr bwMode="auto">
            <a:xfrm>
              <a:off x="11198227" y="1246188"/>
              <a:ext cx="1690688" cy="1687513"/>
            </a:xfrm>
            <a:custGeom>
              <a:avLst/>
              <a:gdLst>
                <a:gd name="T0" fmla="*/ 1912 w 1993"/>
                <a:gd name="T1" fmla="*/ 375 h 1989"/>
                <a:gd name="T2" fmla="*/ 1913 w 1993"/>
                <a:gd name="T3" fmla="*/ 82 h 1989"/>
                <a:gd name="T4" fmla="*/ 1913 w 1993"/>
                <a:gd name="T5" fmla="*/ 82 h 1989"/>
                <a:gd name="T6" fmla="*/ 1619 w 1993"/>
                <a:gd name="T7" fmla="*/ 81 h 1989"/>
                <a:gd name="T8" fmla="*/ 81 w 1993"/>
                <a:gd name="T9" fmla="*/ 1615 h 1989"/>
                <a:gd name="T10" fmla="*/ 81 w 1993"/>
                <a:gd name="T11" fmla="*/ 1908 h 1989"/>
                <a:gd name="T12" fmla="*/ 81 w 1993"/>
                <a:gd name="T13" fmla="*/ 1908 h 1989"/>
                <a:gd name="T14" fmla="*/ 374 w 1993"/>
                <a:gd name="T15" fmla="*/ 1909 h 1989"/>
                <a:gd name="T16" fmla="*/ 1912 w 1993"/>
                <a:gd name="T17" fmla="*/ 375 h 1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3" h="1989">
                  <a:moveTo>
                    <a:pt x="1912" y="375"/>
                  </a:moveTo>
                  <a:cubicBezTo>
                    <a:pt x="1993" y="294"/>
                    <a:pt x="1993" y="163"/>
                    <a:pt x="1913" y="82"/>
                  </a:cubicBezTo>
                  <a:cubicBezTo>
                    <a:pt x="1913" y="82"/>
                    <a:pt x="1913" y="82"/>
                    <a:pt x="1913" y="82"/>
                  </a:cubicBezTo>
                  <a:cubicBezTo>
                    <a:pt x="1832" y="1"/>
                    <a:pt x="1700" y="0"/>
                    <a:pt x="1619" y="81"/>
                  </a:cubicBezTo>
                  <a:cubicBezTo>
                    <a:pt x="81" y="1615"/>
                    <a:pt x="81" y="1615"/>
                    <a:pt x="81" y="1615"/>
                  </a:cubicBezTo>
                  <a:cubicBezTo>
                    <a:pt x="0" y="1696"/>
                    <a:pt x="0" y="1827"/>
                    <a:pt x="81" y="1908"/>
                  </a:cubicBezTo>
                  <a:cubicBezTo>
                    <a:pt x="81" y="1908"/>
                    <a:pt x="81" y="1908"/>
                    <a:pt x="81" y="1908"/>
                  </a:cubicBezTo>
                  <a:cubicBezTo>
                    <a:pt x="162" y="1989"/>
                    <a:pt x="293" y="1989"/>
                    <a:pt x="374" y="1909"/>
                  </a:cubicBezTo>
                  <a:lnTo>
                    <a:pt x="1912" y="375"/>
                  </a:lnTo>
                  <a:close/>
                </a:path>
              </a:pathLst>
            </a:custGeom>
            <a:solidFill>
              <a:srgbClr val="F9A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6" name="Freeform 356"/>
            <p:cNvSpPr>
              <a:spLocks/>
            </p:cNvSpPr>
            <p:nvPr/>
          </p:nvSpPr>
          <p:spPr bwMode="auto">
            <a:xfrm>
              <a:off x="11264902" y="2611438"/>
              <a:ext cx="263525" cy="261938"/>
            </a:xfrm>
            <a:custGeom>
              <a:avLst/>
              <a:gdLst>
                <a:gd name="T0" fmla="*/ 310 w 310"/>
                <a:gd name="T1" fmla="*/ 186 h 309"/>
                <a:gd name="T2" fmla="*/ 237 w 310"/>
                <a:gd name="T3" fmla="*/ 258 h 309"/>
                <a:gd name="T4" fmla="*/ 52 w 310"/>
                <a:gd name="T5" fmla="*/ 258 h 309"/>
                <a:gd name="T6" fmla="*/ 52 w 310"/>
                <a:gd name="T7" fmla="*/ 72 h 309"/>
                <a:gd name="T8" fmla="*/ 124 w 310"/>
                <a:gd name="T9" fmla="*/ 0 h 309"/>
                <a:gd name="T10" fmla="*/ 229 w 310"/>
                <a:gd name="T11" fmla="*/ 71 h 309"/>
                <a:gd name="T12" fmla="*/ 310 w 310"/>
                <a:gd name="T13" fmla="*/ 186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309">
                  <a:moveTo>
                    <a:pt x="310" y="186"/>
                  </a:moveTo>
                  <a:cubicBezTo>
                    <a:pt x="237" y="258"/>
                    <a:pt x="237" y="258"/>
                    <a:pt x="237" y="258"/>
                  </a:cubicBezTo>
                  <a:cubicBezTo>
                    <a:pt x="186" y="309"/>
                    <a:pt x="103" y="309"/>
                    <a:pt x="52" y="258"/>
                  </a:cubicBezTo>
                  <a:cubicBezTo>
                    <a:pt x="0" y="207"/>
                    <a:pt x="0" y="123"/>
                    <a:pt x="52" y="72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0"/>
                    <a:pt x="168" y="9"/>
                    <a:pt x="229" y="71"/>
                  </a:cubicBezTo>
                  <a:cubicBezTo>
                    <a:pt x="304" y="149"/>
                    <a:pt x="299" y="158"/>
                    <a:pt x="310" y="186"/>
                  </a:cubicBezTo>
                  <a:close/>
                </a:path>
              </a:pathLst>
            </a:custGeom>
            <a:solidFill>
              <a:srgbClr val="FFC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7" name="Freeform 357"/>
            <p:cNvSpPr>
              <a:spLocks/>
            </p:cNvSpPr>
            <p:nvPr/>
          </p:nvSpPr>
          <p:spPr bwMode="auto">
            <a:xfrm>
              <a:off x="11869740" y="2089151"/>
              <a:ext cx="184150" cy="185738"/>
            </a:xfrm>
            <a:custGeom>
              <a:avLst/>
              <a:gdLst>
                <a:gd name="T0" fmla="*/ 211 w 217"/>
                <a:gd name="T1" fmla="*/ 212 h 218"/>
                <a:gd name="T2" fmla="*/ 211 w 217"/>
                <a:gd name="T3" fmla="*/ 191 h 218"/>
                <a:gd name="T4" fmla="*/ 27 w 217"/>
                <a:gd name="T5" fmla="*/ 6 h 218"/>
                <a:gd name="T6" fmla="*/ 6 w 217"/>
                <a:gd name="T7" fmla="*/ 6 h 218"/>
                <a:gd name="T8" fmla="*/ 6 w 217"/>
                <a:gd name="T9" fmla="*/ 6 h 218"/>
                <a:gd name="T10" fmla="*/ 6 w 217"/>
                <a:gd name="T11" fmla="*/ 28 h 218"/>
                <a:gd name="T12" fmla="*/ 190 w 217"/>
                <a:gd name="T13" fmla="*/ 212 h 218"/>
                <a:gd name="T14" fmla="*/ 211 w 217"/>
                <a:gd name="T15" fmla="*/ 212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218">
                  <a:moveTo>
                    <a:pt x="211" y="212"/>
                  </a:moveTo>
                  <a:cubicBezTo>
                    <a:pt x="217" y="207"/>
                    <a:pt x="217" y="197"/>
                    <a:pt x="211" y="19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1" y="0"/>
                    <a:pt x="11" y="0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0" y="12"/>
                    <a:pt x="0" y="22"/>
                    <a:pt x="6" y="28"/>
                  </a:cubicBezTo>
                  <a:cubicBezTo>
                    <a:pt x="190" y="212"/>
                    <a:pt x="190" y="212"/>
                    <a:pt x="190" y="212"/>
                  </a:cubicBezTo>
                  <a:cubicBezTo>
                    <a:pt x="196" y="218"/>
                    <a:pt x="205" y="218"/>
                    <a:pt x="211" y="212"/>
                  </a:cubicBezTo>
                  <a:close/>
                </a:path>
              </a:pathLst>
            </a:custGeom>
            <a:solidFill>
              <a:srgbClr val="FFC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8" name="Freeform 358"/>
            <p:cNvSpPr>
              <a:spLocks/>
            </p:cNvSpPr>
            <p:nvPr/>
          </p:nvSpPr>
          <p:spPr bwMode="auto">
            <a:xfrm>
              <a:off x="11955465" y="2087563"/>
              <a:ext cx="101600" cy="101600"/>
            </a:xfrm>
            <a:custGeom>
              <a:avLst/>
              <a:gdLst>
                <a:gd name="T0" fmla="*/ 115 w 120"/>
                <a:gd name="T1" fmla="*/ 115 h 120"/>
                <a:gd name="T2" fmla="*/ 115 w 120"/>
                <a:gd name="T3" fmla="*/ 96 h 120"/>
                <a:gd name="T4" fmla="*/ 24 w 120"/>
                <a:gd name="T5" fmla="*/ 5 h 120"/>
                <a:gd name="T6" fmla="*/ 5 w 120"/>
                <a:gd name="T7" fmla="*/ 5 h 120"/>
                <a:gd name="T8" fmla="*/ 5 w 120"/>
                <a:gd name="T9" fmla="*/ 5 h 120"/>
                <a:gd name="T10" fmla="*/ 5 w 120"/>
                <a:gd name="T11" fmla="*/ 24 h 120"/>
                <a:gd name="T12" fmla="*/ 96 w 120"/>
                <a:gd name="T13" fmla="*/ 115 h 120"/>
                <a:gd name="T14" fmla="*/ 115 w 120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20">
                  <a:moveTo>
                    <a:pt x="115" y="115"/>
                  </a:moveTo>
                  <a:cubicBezTo>
                    <a:pt x="120" y="110"/>
                    <a:pt x="120" y="102"/>
                    <a:pt x="115" y="9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18" y="0"/>
                    <a:pt x="10" y="0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0" y="10"/>
                    <a:pt x="0" y="19"/>
                    <a:pt x="5" y="24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101" y="120"/>
                    <a:pt x="109" y="120"/>
                    <a:pt x="115" y="115"/>
                  </a:cubicBezTo>
                  <a:close/>
                </a:path>
              </a:pathLst>
            </a:custGeom>
            <a:solidFill>
              <a:srgbClr val="FFC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9" name="Freeform 359"/>
            <p:cNvSpPr>
              <a:spLocks/>
            </p:cNvSpPr>
            <p:nvPr/>
          </p:nvSpPr>
          <p:spPr bwMode="auto">
            <a:xfrm>
              <a:off x="12161840" y="2043113"/>
              <a:ext cx="1360488" cy="1357313"/>
            </a:xfrm>
            <a:custGeom>
              <a:avLst/>
              <a:gdLst>
                <a:gd name="T0" fmla="*/ 1539 w 1604"/>
                <a:gd name="T1" fmla="*/ 301 h 1600"/>
                <a:gd name="T2" fmla="*/ 1539 w 1604"/>
                <a:gd name="T3" fmla="*/ 65 h 1600"/>
                <a:gd name="T4" fmla="*/ 1539 w 1604"/>
                <a:gd name="T5" fmla="*/ 65 h 1600"/>
                <a:gd name="T6" fmla="*/ 1303 w 1604"/>
                <a:gd name="T7" fmla="*/ 65 h 1600"/>
                <a:gd name="T8" fmla="*/ 66 w 1604"/>
                <a:gd name="T9" fmla="*/ 1299 h 1600"/>
                <a:gd name="T10" fmla="*/ 65 w 1604"/>
                <a:gd name="T11" fmla="*/ 1535 h 1600"/>
                <a:gd name="T12" fmla="*/ 65 w 1604"/>
                <a:gd name="T13" fmla="*/ 1535 h 1600"/>
                <a:gd name="T14" fmla="*/ 301 w 1604"/>
                <a:gd name="T15" fmla="*/ 1535 h 1600"/>
                <a:gd name="T16" fmla="*/ 1539 w 1604"/>
                <a:gd name="T17" fmla="*/ 301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4" h="1600">
                  <a:moveTo>
                    <a:pt x="1539" y="301"/>
                  </a:moveTo>
                  <a:cubicBezTo>
                    <a:pt x="1604" y="236"/>
                    <a:pt x="1604" y="131"/>
                    <a:pt x="1539" y="65"/>
                  </a:cubicBezTo>
                  <a:cubicBezTo>
                    <a:pt x="1539" y="65"/>
                    <a:pt x="1539" y="65"/>
                    <a:pt x="1539" y="65"/>
                  </a:cubicBezTo>
                  <a:cubicBezTo>
                    <a:pt x="1474" y="0"/>
                    <a:pt x="1368" y="0"/>
                    <a:pt x="1303" y="65"/>
                  </a:cubicBezTo>
                  <a:cubicBezTo>
                    <a:pt x="66" y="1299"/>
                    <a:pt x="66" y="1299"/>
                    <a:pt x="66" y="1299"/>
                  </a:cubicBezTo>
                  <a:cubicBezTo>
                    <a:pt x="0" y="1364"/>
                    <a:pt x="0" y="1470"/>
                    <a:pt x="65" y="1535"/>
                  </a:cubicBezTo>
                  <a:cubicBezTo>
                    <a:pt x="65" y="1535"/>
                    <a:pt x="65" y="1535"/>
                    <a:pt x="65" y="1535"/>
                  </a:cubicBezTo>
                  <a:cubicBezTo>
                    <a:pt x="130" y="1600"/>
                    <a:pt x="236" y="1600"/>
                    <a:pt x="301" y="1535"/>
                  </a:cubicBezTo>
                  <a:lnTo>
                    <a:pt x="1539" y="301"/>
                  </a:lnTo>
                  <a:close/>
                </a:path>
              </a:pathLst>
            </a:custGeom>
            <a:solidFill>
              <a:srgbClr val="F9A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0" name="Freeform 360"/>
            <p:cNvSpPr>
              <a:spLocks/>
            </p:cNvSpPr>
            <p:nvPr/>
          </p:nvSpPr>
          <p:spPr bwMode="auto">
            <a:xfrm>
              <a:off x="12215815" y="3140076"/>
              <a:ext cx="211138" cy="211138"/>
            </a:xfrm>
            <a:custGeom>
              <a:avLst/>
              <a:gdLst>
                <a:gd name="T0" fmla="*/ 249 w 249"/>
                <a:gd name="T1" fmla="*/ 150 h 249"/>
                <a:gd name="T2" fmla="*/ 191 w 249"/>
                <a:gd name="T3" fmla="*/ 208 h 249"/>
                <a:gd name="T4" fmla="*/ 41 w 249"/>
                <a:gd name="T5" fmla="*/ 208 h 249"/>
                <a:gd name="T6" fmla="*/ 42 w 249"/>
                <a:gd name="T7" fmla="*/ 58 h 249"/>
                <a:gd name="T8" fmla="*/ 100 w 249"/>
                <a:gd name="T9" fmla="*/ 0 h 249"/>
                <a:gd name="T10" fmla="*/ 184 w 249"/>
                <a:gd name="T11" fmla="*/ 58 h 249"/>
                <a:gd name="T12" fmla="*/ 249 w 249"/>
                <a:gd name="T13" fmla="*/ 15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249">
                  <a:moveTo>
                    <a:pt x="249" y="150"/>
                  </a:moveTo>
                  <a:cubicBezTo>
                    <a:pt x="191" y="208"/>
                    <a:pt x="191" y="208"/>
                    <a:pt x="191" y="208"/>
                  </a:cubicBezTo>
                  <a:cubicBezTo>
                    <a:pt x="149" y="249"/>
                    <a:pt x="82" y="249"/>
                    <a:pt x="41" y="208"/>
                  </a:cubicBezTo>
                  <a:cubicBezTo>
                    <a:pt x="0" y="166"/>
                    <a:pt x="0" y="99"/>
                    <a:pt x="42" y="58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35" y="7"/>
                    <a:pt x="184" y="58"/>
                  </a:cubicBezTo>
                  <a:cubicBezTo>
                    <a:pt x="245" y="120"/>
                    <a:pt x="241" y="127"/>
                    <a:pt x="249" y="150"/>
                  </a:cubicBezTo>
                  <a:close/>
                </a:path>
              </a:pathLst>
            </a:custGeom>
            <a:solidFill>
              <a:srgbClr val="FFC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1" name="Freeform 361"/>
            <p:cNvSpPr>
              <a:spLocks/>
            </p:cNvSpPr>
            <p:nvPr/>
          </p:nvSpPr>
          <p:spPr bwMode="auto">
            <a:xfrm>
              <a:off x="12701590" y="2720975"/>
              <a:ext cx="149225" cy="149225"/>
            </a:xfrm>
            <a:custGeom>
              <a:avLst/>
              <a:gdLst>
                <a:gd name="T0" fmla="*/ 170 w 175"/>
                <a:gd name="T1" fmla="*/ 170 h 175"/>
                <a:gd name="T2" fmla="*/ 170 w 175"/>
                <a:gd name="T3" fmla="*/ 153 h 175"/>
                <a:gd name="T4" fmla="*/ 22 w 175"/>
                <a:gd name="T5" fmla="*/ 5 h 175"/>
                <a:gd name="T6" fmla="*/ 5 w 175"/>
                <a:gd name="T7" fmla="*/ 4 h 175"/>
                <a:gd name="T8" fmla="*/ 5 w 175"/>
                <a:gd name="T9" fmla="*/ 4 h 175"/>
                <a:gd name="T10" fmla="*/ 5 w 175"/>
                <a:gd name="T11" fmla="*/ 21 h 175"/>
                <a:gd name="T12" fmla="*/ 153 w 175"/>
                <a:gd name="T13" fmla="*/ 170 h 175"/>
                <a:gd name="T14" fmla="*/ 170 w 175"/>
                <a:gd name="T15" fmla="*/ 17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" h="175">
                  <a:moveTo>
                    <a:pt x="170" y="170"/>
                  </a:moveTo>
                  <a:cubicBezTo>
                    <a:pt x="175" y="166"/>
                    <a:pt x="175" y="158"/>
                    <a:pt x="170" y="15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7" y="0"/>
                    <a:pt x="10" y="0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9"/>
                    <a:pt x="0" y="17"/>
                    <a:pt x="5" y="21"/>
                  </a:cubicBezTo>
                  <a:cubicBezTo>
                    <a:pt x="153" y="170"/>
                    <a:pt x="153" y="170"/>
                    <a:pt x="153" y="170"/>
                  </a:cubicBezTo>
                  <a:cubicBezTo>
                    <a:pt x="158" y="175"/>
                    <a:pt x="165" y="175"/>
                    <a:pt x="170" y="170"/>
                  </a:cubicBezTo>
                  <a:close/>
                </a:path>
              </a:pathLst>
            </a:custGeom>
            <a:solidFill>
              <a:srgbClr val="FFC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2" name="Freeform 362"/>
            <p:cNvSpPr>
              <a:spLocks/>
            </p:cNvSpPr>
            <p:nvPr/>
          </p:nvSpPr>
          <p:spPr bwMode="auto">
            <a:xfrm>
              <a:off x="12771440" y="2719388"/>
              <a:ext cx="80963" cy="82550"/>
            </a:xfrm>
            <a:custGeom>
              <a:avLst/>
              <a:gdLst>
                <a:gd name="T0" fmla="*/ 93 w 97"/>
                <a:gd name="T1" fmla="*/ 93 h 97"/>
                <a:gd name="T2" fmla="*/ 93 w 97"/>
                <a:gd name="T3" fmla="*/ 77 h 97"/>
                <a:gd name="T4" fmla="*/ 20 w 97"/>
                <a:gd name="T5" fmla="*/ 4 h 97"/>
                <a:gd name="T6" fmla="*/ 5 w 97"/>
                <a:gd name="T7" fmla="*/ 4 h 97"/>
                <a:gd name="T8" fmla="*/ 5 w 97"/>
                <a:gd name="T9" fmla="*/ 4 h 97"/>
                <a:gd name="T10" fmla="*/ 4 w 97"/>
                <a:gd name="T11" fmla="*/ 19 h 97"/>
                <a:gd name="T12" fmla="*/ 78 w 97"/>
                <a:gd name="T13" fmla="*/ 93 h 97"/>
                <a:gd name="T14" fmla="*/ 93 w 97"/>
                <a:gd name="T15" fmla="*/ 9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93" y="93"/>
                  </a:moveTo>
                  <a:cubicBezTo>
                    <a:pt x="97" y="88"/>
                    <a:pt x="97" y="82"/>
                    <a:pt x="93" y="77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5" y="0"/>
                    <a:pt x="9" y="0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8"/>
                    <a:pt x="0" y="15"/>
                    <a:pt x="4" y="19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82" y="97"/>
                    <a:pt x="89" y="97"/>
                    <a:pt x="93" y="93"/>
                  </a:cubicBezTo>
                  <a:close/>
                </a:path>
              </a:pathLst>
            </a:custGeom>
            <a:solidFill>
              <a:srgbClr val="FFC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3" name="Freeform 363"/>
            <p:cNvSpPr>
              <a:spLocks/>
            </p:cNvSpPr>
            <p:nvPr/>
          </p:nvSpPr>
          <p:spPr bwMode="auto">
            <a:xfrm>
              <a:off x="12172952" y="2495550"/>
              <a:ext cx="695325" cy="766763"/>
            </a:xfrm>
            <a:custGeom>
              <a:avLst/>
              <a:gdLst>
                <a:gd name="T0" fmla="*/ 820 w 820"/>
                <a:gd name="T1" fmla="*/ 0 h 903"/>
                <a:gd name="T2" fmla="*/ 5 w 820"/>
                <a:gd name="T3" fmla="*/ 903 h 903"/>
                <a:gd name="T4" fmla="*/ 28 w 820"/>
                <a:gd name="T5" fmla="*/ 796 h 903"/>
                <a:gd name="T6" fmla="*/ 44 w 820"/>
                <a:gd name="T7" fmla="*/ 778 h 903"/>
                <a:gd name="T8" fmla="*/ 152 w 820"/>
                <a:gd name="T9" fmla="*/ 665 h 903"/>
                <a:gd name="T10" fmla="*/ 820 w 820"/>
                <a:gd name="T1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0" h="903">
                  <a:moveTo>
                    <a:pt x="820" y="0"/>
                  </a:moveTo>
                  <a:cubicBezTo>
                    <a:pt x="5" y="903"/>
                    <a:pt x="5" y="903"/>
                    <a:pt x="5" y="903"/>
                  </a:cubicBezTo>
                  <a:cubicBezTo>
                    <a:pt x="0" y="867"/>
                    <a:pt x="8" y="829"/>
                    <a:pt x="28" y="796"/>
                  </a:cubicBezTo>
                  <a:cubicBezTo>
                    <a:pt x="33" y="790"/>
                    <a:pt x="38" y="784"/>
                    <a:pt x="44" y="778"/>
                  </a:cubicBezTo>
                  <a:cubicBezTo>
                    <a:pt x="152" y="665"/>
                    <a:pt x="152" y="665"/>
                    <a:pt x="152" y="665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EA9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364"/>
            <p:cNvSpPr>
              <a:spLocks/>
            </p:cNvSpPr>
            <p:nvPr/>
          </p:nvSpPr>
          <p:spPr bwMode="auto">
            <a:xfrm>
              <a:off x="11290302" y="1649413"/>
              <a:ext cx="1690688" cy="1687513"/>
            </a:xfrm>
            <a:custGeom>
              <a:avLst/>
              <a:gdLst>
                <a:gd name="T0" fmla="*/ 1912 w 1993"/>
                <a:gd name="T1" fmla="*/ 374 h 1989"/>
                <a:gd name="T2" fmla="*/ 1912 w 1993"/>
                <a:gd name="T3" fmla="*/ 81 h 1989"/>
                <a:gd name="T4" fmla="*/ 1912 w 1993"/>
                <a:gd name="T5" fmla="*/ 81 h 1989"/>
                <a:gd name="T6" fmla="*/ 1619 w 1993"/>
                <a:gd name="T7" fmla="*/ 81 h 1989"/>
                <a:gd name="T8" fmla="*/ 81 w 1993"/>
                <a:gd name="T9" fmla="*/ 1614 h 1989"/>
                <a:gd name="T10" fmla="*/ 80 w 1993"/>
                <a:gd name="T11" fmla="*/ 1907 h 1989"/>
                <a:gd name="T12" fmla="*/ 80 w 1993"/>
                <a:gd name="T13" fmla="*/ 1907 h 1989"/>
                <a:gd name="T14" fmla="*/ 374 w 1993"/>
                <a:gd name="T15" fmla="*/ 1908 h 1989"/>
                <a:gd name="T16" fmla="*/ 1912 w 1993"/>
                <a:gd name="T17" fmla="*/ 374 h 1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3" h="1989">
                  <a:moveTo>
                    <a:pt x="1912" y="374"/>
                  </a:moveTo>
                  <a:cubicBezTo>
                    <a:pt x="1993" y="293"/>
                    <a:pt x="1993" y="162"/>
                    <a:pt x="1912" y="81"/>
                  </a:cubicBezTo>
                  <a:cubicBezTo>
                    <a:pt x="1912" y="81"/>
                    <a:pt x="1912" y="81"/>
                    <a:pt x="1912" y="81"/>
                  </a:cubicBezTo>
                  <a:cubicBezTo>
                    <a:pt x="1832" y="0"/>
                    <a:pt x="1700" y="0"/>
                    <a:pt x="1619" y="81"/>
                  </a:cubicBezTo>
                  <a:cubicBezTo>
                    <a:pt x="81" y="1614"/>
                    <a:pt x="81" y="1614"/>
                    <a:pt x="81" y="1614"/>
                  </a:cubicBezTo>
                  <a:cubicBezTo>
                    <a:pt x="0" y="1695"/>
                    <a:pt x="0" y="1826"/>
                    <a:pt x="80" y="1907"/>
                  </a:cubicBezTo>
                  <a:cubicBezTo>
                    <a:pt x="80" y="1907"/>
                    <a:pt x="80" y="1907"/>
                    <a:pt x="80" y="1907"/>
                  </a:cubicBezTo>
                  <a:cubicBezTo>
                    <a:pt x="161" y="1988"/>
                    <a:pt x="293" y="1989"/>
                    <a:pt x="374" y="1908"/>
                  </a:cubicBezTo>
                  <a:lnTo>
                    <a:pt x="1912" y="374"/>
                  </a:lnTo>
                  <a:close/>
                </a:path>
              </a:pathLst>
            </a:custGeom>
            <a:solidFill>
              <a:srgbClr val="F9A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365"/>
            <p:cNvSpPr>
              <a:spLocks/>
            </p:cNvSpPr>
            <p:nvPr/>
          </p:nvSpPr>
          <p:spPr bwMode="auto">
            <a:xfrm>
              <a:off x="11356977" y="3013075"/>
              <a:ext cx="263525" cy="263525"/>
            </a:xfrm>
            <a:custGeom>
              <a:avLst/>
              <a:gdLst>
                <a:gd name="T0" fmla="*/ 309 w 309"/>
                <a:gd name="T1" fmla="*/ 186 h 310"/>
                <a:gd name="T2" fmla="*/ 237 w 309"/>
                <a:gd name="T3" fmla="*/ 259 h 310"/>
                <a:gd name="T4" fmla="*/ 51 w 309"/>
                <a:gd name="T5" fmla="*/ 258 h 310"/>
                <a:gd name="T6" fmla="*/ 52 w 309"/>
                <a:gd name="T7" fmla="*/ 73 h 310"/>
                <a:gd name="T8" fmla="*/ 124 w 309"/>
                <a:gd name="T9" fmla="*/ 0 h 310"/>
                <a:gd name="T10" fmla="*/ 228 w 309"/>
                <a:gd name="T11" fmla="*/ 72 h 310"/>
                <a:gd name="T12" fmla="*/ 309 w 309"/>
                <a:gd name="T13" fmla="*/ 186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9" h="310">
                  <a:moveTo>
                    <a:pt x="309" y="186"/>
                  </a:moveTo>
                  <a:cubicBezTo>
                    <a:pt x="237" y="259"/>
                    <a:pt x="237" y="259"/>
                    <a:pt x="237" y="259"/>
                  </a:cubicBezTo>
                  <a:cubicBezTo>
                    <a:pt x="186" y="310"/>
                    <a:pt x="103" y="310"/>
                    <a:pt x="51" y="258"/>
                  </a:cubicBezTo>
                  <a:cubicBezTo>
                    <a:pt x="0" y="207"/>
                    <a:pt x="0" y="124"/>
                    <a:pt x="52" y="73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0"/>
                    <a:pt x="167" y="9"/>
                    <a:pt x="228" y="72"/>
                  </a:cubicBezTo>
                  <a:cubicBezTo>
                    <a:pt x="304" y="149"/>
                    <a:pt x="299" y="158"/>
                    <a:pt x="309" y="186"/>
                  </a:cubicBezTo>
                  <a:close/>
                </a:path>
              </a:pathLst>
            </a:custGeom>
            <a:solidFill>
              <a:srgbClr val="FFC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6" name="Freeform 366"/>
            <p:cNvSpPr>
              <a:spLocks/>
            </p:cNvSpPr>
            <p:nvPr/>
          </p:nvSpPr>
          <p:spPr bwMode="auto">
            <a:xfrm>
              <a:off x="11961814" y="2492376"/>
              <a:ext cx="184150" cy="185738"/>
            </a:xfrm>
            <a:custGeom>
              <a:avLst/>
              <a:gdLst>
                <a:gd name="T0" fmla="*/ 212 w 218"/>
                <a:gd name="T1" fmla="*/ 212 h 218"/>
                <a:gd name="T2" fmla="*/ 212 w 218"/>
                <a:gd name="T3" fmla="*/ 190 h 218"/>
                <a:gd name="T4" fmla="*/ 28 w 218"/>
                <a:gd name="T5" fmla="*/ 6 h 218"/>
                <a:gd name="T6" fmla="*/ 6 w 218"/>
                <a:gd name="T7" fmla="*/ 6 h 218"/>
                <a:gd name="T8" fmla="*/ 6 w 218"/>
                <a:gd name="T9" fmla="*/ 6 h 218"/>
                <a:gd name="T10" fmla="*/ 6 w 218"/>
                <a:gd name="T11" fmla="*/ 27 h 218"/>
                <a:gd name="T12" fmla="*/ 191 w 218"/>
                <a:gd name="T13" fmla="*/ 212 h 218"/>
                <a:gd name="T14" fmla="*/ 212 w 218"/>
                <a:gd name="T15" fmla="*/ 212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218">
                  <a:moveTo>
                    <a:pt x="212" y="212"/>
                  </a:moveTo>
                  <a:cubicBezTo>
                    <a:pt x="218" y="206"/>
                    <a:pt x="218" y="196"/>
                    <a:pt x="212" y="19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2" y="0"/>
                    <a:pt x="12" y="0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0" y="11"/>
                    <a:pt x="0" y="21"/>
                    <a:pt x="6" y="27"/>
                  </a:cubicBezTo>
                  <a:cubicBezTo>
                    <a:pt x="191" y="212"/>
                    <a:pt x="191" y="212"/>
                    <a:pt x="191" y="212"/>
                  </a:cubicBezTo>
                  <a:cubicBezTo>
                    <a:pt x="196" y="217"/>
                    <a:pt x="206" y="218"/>
                    <a:pt x="212" y="212"/>
                  </a:cubicBezTo>
                  <a:close/>
                </a:path>
              </a:pathLst>
            </a:custGeom>
            <a:solidFill>
              <a:srgbClr val="FFC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367"/>
            <p:cNvSpPr>
              <a:spLocks/>
            </p:cNvSpPr>
            <p:nvPr/>
          </p:nvSpPr>
          <p:spPr bwMode="auto">
            <a:xfrm>
              <a:off x="12047539" y="2489201"/>
              <a:ext cx="101600" cy="103188"/>
            </a:xfrm>
            <a:custGeom>
              <a:avLst/>
              <a:gdLst>
                <a:gd name="T0" fmla="*/ 115 w 121"/>
                <a:gd name="T1" fmla="*/ 115 h 121"/>
                <a:gd name="T2" fmla="*/ 115 w 121"/>
                <a:gd name="T3" fmla="*/ 97 h 121"/>
                <a:gd name="T4" fmla="*/ 24 w 121"/>
                <a:gd name="T5" fmla="*/ 5 h 121"/>
                <a:gd name="T6" fmla="*/ 6 w 121"/>
                <a:gd name="T7" fmla="*/ 5 h 121"/>
                <a:gd name="T8" fmla="*/ 6 w 121"/>
                <a:gd name="T9" fmla="*/ 5 h 121"/>
                <a:gd name="T10" fmla="*/ 6 w 121"/>
                <a:gd name="T11" fmla="*/ 24 h 121"/>
                <a:gd name="T12" fmla="*/ 97 w 121"/>
                <a:gd name="T13" fmla="*/ 115 h 121"/>
                <a:gd name="T14" fmla="*/ 115 w 121"/>
                <a:gd name="T15" fmla="*/ 11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1">
                  <a:moveTo>
                    <a:pt x="115" y="115"/>
                  </a:moveTo>
                  <a:cubicBezTo>
                    <a:pt x="121" y="110"/>
                    <a:pt x="121" y="102"/>
                    <a:pt x="115" y="97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19" y="0"/>
                    <a:pt x="11" y="0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10"/>
                    <a:pt x="0" y="19"/>
                    <a:pt x="6" y="24"/>
                  </a:cubicBezTo>
                  <a:cubicBezTo>
                    <a:pt x="97" y="115"/>
                    <a:pt x="97" y="115"/>
                    <a:pt x="97" y="115"/>
                  </a:cubicBezTo>
                  <a:cubicBezTo>
                    <a:pt x="102" y="121"/>
                    <a:pt x="110" y="121"/>
                    <a:pt x="115" y="115"/>
                  </a:cubicBezTo>
                  <a:close/>
                </a:path>
              </a:pathLst>
            </a:custGeom>
            <a:solidFill>
              <a:srgbClr val="FFC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8" name="Freeform 368"/>
            <p:cNvSpPr>
              <a:spLocks/>
            </p:cNvSpPr>
            <p:nvPr/>
          </p:nvSpPr>
          <p:spPr bwMode="auto">
            <a:xfrm>
              <a:off x="11304589" y="2212975"/>
              <a:ext cx="863600" cy="950913"/>
            </a:xfrm>
            <a:custGeom>
              <a:avLst/>
              <a:gdLst>
                <a:gd name="T0" fmla="*/ 1018 w 1018"/>
                <a:gd name="T1" fmla="*/ 0 h 1122"/>
                <a:gd name="T2" fmla="*/ 6 w 1018"/>
                <a:gd name="T3" fmla="*/ 1122 h 1122"/>
                <a:gd name="T4" fmla="*/ 34 w 1018"/>
                <a:gd name="T5" fmla="*/ 989 h 1122"/>
                <a:gd name="T6" fmla="*/ 54 w 1018"/>
                <a:gd name="T7" fmla="*/ 966 h 1122"/>
                <a:gd name="T8" fmla="*/ 189 w 1018"/>
                <a:gd name="T9" fmla="*/ 826 h 1122"/>
                <a:gd name="T10" fmla="*/ 1018 w 1018"/>
                <a:gd name="T11" fmla="*/ 0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8" h="1122">
                  <a:moveTo>
                    <a:pt x="1018" y="0"/>
                  </a:moveTo>
                  <a:cubicBezTo>
                    <a:pt x="6" y="1122"/>
                    <a:pt x="6" y="1122"/>
                    <a:pt x="6" y="1122"/>
                  </a:cubicBezTo>
                  <a:cubicBezTo>
                    <a:pt x="0" y="1077"/>
                    <a:pt x="10" y="1030"/>
                    <a:pt x="34" y="989"/>
                  </a:cubicBezTo>
                  <a:cubicBezTo>
                    <a:pt x="40" y="981"/>
                    <a:pt x="47" y="974"/>
                    <a:pt x="54" y="966"/>
                  </a:cubicBezTo>
                  <a:cubicBezTo>
                    <a:pt x="189" y="826"/>
                    <a:pt x="189" y="826"/>
                    <a:pt x="189" y="826"/>
                  </a:cubicBezTo>
                  <a:lnTo>
                    <a:pt x="1018" y="0"/>
                  </a:lnTo>
                  <a:close/>
                </a:path>
              </a:pathLst>
            </a:custGeom>
            <a:solidFill>
              <a:srgbClr val="EA9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369"/>
            <p:cNvSpPr>
              <a:spLocks/>
            </p:cNvSpPr>
            <p:nvPr/>
          </p:nvSpPr>
          <p:spPr bwMode="auto">
            <a:xfrm>
              <a:off x="11596688" y="1833563"/>
              <a:ext cx="1690688" cy="1687513"/>
            </a:xfrm>
            <a:custGeom>
              <a:avLst/>
              <a:gdLst>
                <a:gd name="T0" fmla="*/ 1913 w 1994"/>
                <a:gd name="T1" fmla="*/ 375 h 1989"/>
                <a:gd name="T2" fmla="*/ 1913 w 1994"/>
                <a:gd name="T3" fmla="*/ 82 h 1989"/>
                <a:gd name="T4" fmla="*/ 1913 w 1994"/>
                <a:gd name="T5" fmla="*/ 82 h 1989"/>
                <a:gd name="T6" fmla="*/ 1620 w 1994"/>
                <a:gd name="T7" fmla="*/ 81 h 1989"/>
                <a:gd name="T8" fmla="*/ 82 w 1994"/>
                <a:gd name="T9" fmla="*/ 1615 h 1989"/>
                <a:gd name="T10" fmla="*/ 81 w 1994"/>
                <a:gd name="T11" fmla="*/ 1908 h 1989"/>
                <a:gd name="T12" fmla="*/ 81 w 1994"/>
                <a:gd name="T13" fmla="*/ 1908 h 1989"/>
                <a:gd name="T14" fmla="*/ 374 w 1994"/>
                <a:gd name="T15" fmla="*/ 1908 h 1989"/>
                <a:gd name="T16" fmla="*/ 1913 w 1994"/>
                <a:gd name="T17" fmla="*/ 375 h 1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4" h="1989">
                  <a:moveTo>
                    <a:pt x="1913" y="375"/>
                  </a:moveTo>
                  <a:cubicBezTo>
                    <a:pt x="1994" y="294"/>
                    <a:pt x="1994" y="163"/>
                    <a:pt x="1913" y="82"/>
                  </a:cubicBezTo>
                  <a:cubicBezTo>
                    <a:pt x="1913" y="82"/>
                    <a:pt x="1913" y="82"/>
                    <a:pt x="1913" y="82"/>
                  </a:cubicBezTo>
                  <a:cubicBezTo>
                    <a:pt x="1832" y="1"/>
                    <a:pt x="1701" y="0"/>
                    <a:pt x="1620" y="81"/>
                  </a:cubicBezTo>
                  <a:cubicBezTo>
                    <a:pt x="82" y="1615"/>
                    <a:pt x="82" y="1615"/>
                    <a:pt x="82" y="1615"/>
                  </a:cubicBezTo>
                  <a:cubicBezTo>
                    <a:pt x="1" y="1696"/>
                    <a:pt x="0" y="1827"/>
                    <a:pt x="81" y="1908"/>
                  </a:cubicBezTo>
                  <a:cubicBezTo>
                    <a:pt x="81" y="1908"/>
                    <a:pt x="81" y="1908"/>
                    <a:pt x="81" y="1908"/>
                  </a:cubicBezTo>
                  <a:cubicBezTo>
                    <a:pt x="162" y="1989"/>
                    <a:pt x="293" y="1989"/>
                    <a:pt x="374" y="1908"/>
                  </a:cubicBezTo>
                  <a:lnTo>
                    <a:pt x="1913" y="375"/>
                  </a:lnTo>
                  <a:close/>
                </a:path>
              </a:pathLst>
            </a:custGeom>
            <a:solidFill>
              <a:srgbClr val="F9A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370"/>
            <p:cNvSpPr>
              <a:spLocks/>
            </p:cNvSpPr>
            <p:nvPr/>
          </p:nvSpPr>
          <p:spPr bwMode="auto">
            <a:xfrm>
              <a:off x="11663363" y="3198813"/>
              <a:ext cx="261938" cy="261938"/>
            </a:xfrm>
            <a:custGeom>
              <a:avLst/>
              <a:gdLst>
                <a:gd name="T0" fmla="*/ 309 w 309"/>
                <a:gd name="T1" fmla="*/ 186 h 309"/>
                <a:gd name="T2" fmla="*/ 237 w 309"/>
                <a:gd name="T3" fmla="*/ 258 h 309"/>
                <a:gd name="T4" fmla="*/ 51 w 309"/>
                <a:gd name="T5" fmla="*/ 258 h 309"/>
                <a:gd name="T6" fmla="*/ 51 w 309"/>
                <a:gd name="T7" fmla="*/ 72 h 309"/>
                <a:gd name="T8" fmla="*/ 124 w 309"/>
                <a:gd name="T9" fmla="*/ 0 h 309"/>
                <a:gd name="T10" fmla="*/ 228 w 309"/>
                <a:gd name="T11" fmla="*/ 71 h 309"/>
                <a:gd name="T12" fmla="*/ 309 w 309"/>
                <a:gd name="T13" fmla="*/ 186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9" h="309">
                  <a:moveTo>
                    <a:pt x="309" y="186"/>
                  </a:moveTo>
                  <a:cubicBezTo>
                    <a:pt x="237" y="258"/>
                    <a:pt x="237" y="258"/>
                    <a:pt x="237" y="258"/>
                  </a:cubicBezTo>
                  <a:cubicBezTo>
                    <a:pt x="185" y="309"/>
                    <a:pt x="102" y="309"/>
                    <a:pt x="51" y="258"/>
                  </a:cubicBezTo>
                  <a:cubicBezTo>
                    <a:pt x="0" y="207"/>
                    <a:pt x="0" y="123"/>
                    <a:pt x="51" y="72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0"/>
                    <a:pt x="167" y="9"/>
                    <a:pt x="228" y="71"/>
                  </a:cubicBezTo>
                  <a:cubicBezTo>
                    <a:pt x="304" y="149"/>
                    <a:pt x="299" y="158"/>
                    <a:pt x="309" y="186"/>
                  </a:cubicBezTo>
                  <a:close/>
                </a:path>
              </a:pathLst>
            </a:custGeom>
            <a:solidFill>
              <a:srgbClr val="FFC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371"/>
            <p:cNvSpPr>
              <a:spLocks/>
            </p:cNvSpPr>
            <p:nvPr/>
          </p:nvSpPr>
          <p:spPr bwMode="auto">
            <a:xfrm>
              <a:off x="12268200" y="2676525"/>
              <a:ext cx="184150" cy="185738"/>
            </a:xfrm>
            <a:custGeom>
              <a:avLst/>
              <a:gdLst>
                <a:gd name="T0" fmla="*/ 212 w 217"/>
                <a:gd name="T1" fmla="*/ 212 h 218"/>
                <a:gd name="T2" fmla="*/ 212 w 217"/>
                <a:gd name="T3" fmla="*/ 191 h 218"/>
                <a:gd name="T4" fmla="*/ 27 w 217"/>
                <a:gd name="T5" fmla="*/ 6 h 218"/>
                <a:gd name="T6" fmla="*/ 6 w 217"/>
                <a:gd name="T7" fmla="*/ 6 h 218"/>
                <a:gd name="T8" fmla="*/ 6 w 217"/>
                <a:gd name="T9" fmla="*/ 6 h 218"/>
                <a:gd name="T10" fmla="*/ 6 w 217"/>
                <a:gd name="T11" fmla="*/ 27 h 218"/>
                <a:gd name="T12" fmla="*/ 190 w 217"/>
                <a:gd name="T13" fmla="*/ 212 h 218"/>
                <a:gd name="T14" fmla="*/ 212 w 217"/>
                <a:gd name="T15" fmla="*/ 212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218">
                  <a:moveTo>
                    <a:pt x="212" y="212"/>
                  </a:moveTo>
                  <a:cubicBezTo>
                    <a:pt x="217" y="206"/>
                    <a:pt x="217" y="197"/>
                    <a:pt x="212" y="19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2" y="0"/>
                    <a:pt x="12" y="0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0" y="12"/>
                    <a:pt x="0" y="22"/>
                    <a:pt x="6" y="27"/>
                  </a:cubicBezTo>
                  <a:cubicBezTo>
                    <a:pt x="190" y="212"/>
                    <a:pt x="190" y="212"/>
                    <a:pt x="190" y="212"/>
                  </a:cubicBezTo>
                  <a:cubicBezTo>
                    <a:pt x="196" y="218"/>
                    <a:pt x="206" y="218"/>
                    <a:pt x="212" y="212"/>
                  </a:cubicBezTo>
                  <a:close/>
                </a:path>
              </a:pathLst>
            </a:custGeom>
            <a:solidFill>
              <a:srgbClr val="FFC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372"/>
            <p:cNvSpPr>
              <a:spLocks/>
            </p:cNvSpPr>
            <p:nvPr/>
          </p:nvSpPr>
          <p:spPr bwMode="auto">
            <a:xfrm>
              <a:off x="12353925" y="2673350"/>
              <a:ext cx="101600" cy="103188"/>
            </a:xfrm>
            <a:custGeom>
              <a:avLst/>
              <a:gdLst>
                <a:gd name="T0" fmla="*/ 115 w 120"/>
                <a:gd name="T1" fmla="*/ 115 h 120"/>
                <a:gd name="T2" fmla="*/ 115 w 120"/>
                <a:gd name="T3" fmla="*/ 96 h 120"/>
                <a:gd name="T4" fmla="*/ 24 w 120"/>
                <a:gd name="T5" fmla="*/ 5 h 120"/>
                <a:gd name="T6" fmla="*/ 5 w 120"/>
                <a:gd name="T7" fmla="*/ 5 h 120"/>
                <a:gd name="T8" fmla="*/ 5 w 120"/>
                <a:gd name="T9" fmla="*/ 5 h 120"/>
                <a:gd name="T10" fmla="*/ 5 w 120"/>
                <a:gd name="T11" fmla="*/ 24 h 120"/>
                <a:gd name="T12" fmla="*/ 96 w 120"/>
                <a:gd name="T13" fmla="*/ 115 h 120"/>
                <a:gd name="T14" fmla="*/ 115 w 120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20">
                  <a:moveTo>
                    <a:pt x="115" y="115"/>
                  </a:moveTo>
                  <a:cubicBezTo>
                    <a:pt x="120" y="110"/>
                    <a:pt x="120" y="102"/>
                    <a:pt x="115" y="9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19" y="0"/>
                    <a:pt x="11" y="0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0" y="10"/>
                    <a:pt x="0" y="18"/>
                    <a:pt x="5" y="24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102" y="120"/>
                    <a:pt x="110" y="120"/>
                    <a:pt x="115" y="115"/>
                  </a:cubicBezTo>
                  <a:close/>
                </a:path>
              </a:pathLst>
            </a:custGeom>
            <a:solidFill>
              <a:srgbClr val="FFC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373"/>
            <p:cNvSpPr>
              <a:spLocks/>
            </p:cNvSpPr>
            <p:nvPr/>
          </p:nvSpPr>
          <p:spPr bwMode="auto">
            <a:xfrm>
              <a:off x="11610975" y="2397125"/>
              <a:ext cx="863600" cy="952500"/>
            </a:xfrm>
            <a:custGeom>
              <a:avLst/>
              <a:gdLst>
                <a:gd name="T0" fmla="*/ 1018 w 1018"/>
                <a:gd name="T1" fmla="*/ 0 h 1123"/>
                <a:gd name="T2" fmla="*/ 5 w 1018"/>
                <a:gd name="T3" fmla="*/ 1123 h 1123"/>
                <a:gd name="T4" fmla="*/ 34 w 1018"/>
                <a:gd name="T5" fmla="*/ 990 h 1123"/>
                <a:gd name="T6" fmla="*/ 54 w 1018"/>
                <a:gd name="T7" fmla="*/ 967 h 1123"/>
                <a:gd name="T8" fmla="*/ 189 w 1018"/>
                <a:gd name="T9" fmla="*/ 827 h 1123"/>
                <a:gd name="T10" fmla="*/ 1018 w 1018"/>
                <a:gd name="T11" fmla="*/ 0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8" h="1123">
                  <a:moveTo>
                    <a:pt x="1018" y="0"/>
                  </a:moveTo>
                  <a:cubicBezTo>
                    <a:pt x="5" y="1123"/>
                    <a:pt x="5" y="1123"/>
                    <a:pt x="5" y="1123"/>
                  </a:cubicBezTo>
                  <a:cubicBezTo>
                    <a:pt x="0" y="1077"/>
                    <a:pt x="10" y="1030"/>
                    <a:pt x="34" y="990"/>
                  </a:cubicBezTo>
                  <a:cubicBezTo>
                    <a:pt x="40" y="982"/>
                    <a:pt x="47" y="974"/>
                    <a:pt x="54" y="967"/>
                  </a:cubicBezTo>
                  <a:cubicBezTo>
                    <a:pt x="189" y="827"/>
                    <a:pt x="189" y="827"/>
                    <a:pt x="189" y="827"/>
                  </a:cubicBezTo>
                  <a:lnTo>
                    <a:pt x="1018" y="0"/>
                  </a:lnTo>
                  <a:close/>
                </a:path>
              </a:pathLst>
            </a:custGeom>
            <a:solidFill>
              <a:srgbClr val="EA96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374"/>
            <p:cNvSpPr>
              <a:spLocks/>
            </p:cNvSpPr>
            <p:nvPr/>
          </p:nvSpPr>
          <p:spPr bwMode="auto">
            <a:xfrm>
              <a:off x="12265026" y="998538"/>
              <a:ext cx="1560513" cy="1562100"/>
            </a:xfrm>
            <a:custGeom>
              <a:avLst/>
              <a:gdLst>
                <a:gd name="T0" fmla="*/ 0 w 1840"/>
                <a:gd name="T1" fmla="*/ 734 h 1841"/>
                <a:gd name="T2" fmla="*/ 430 w 1840"/>
                <a:gd name="T3" fmla="*/ 305 h 1841"/>
                <a:gd name="T4" fmla="*/ 1535 w 1840"/>
                <a:gd name="T5" fmla="*/ 307 h 1841"/>
                <a:gd name="T6" fmla="*/ 1533 w 1840"/>
                <a:gd name="T7" fmla="*/ 1412 h 1841"/>
                <a:gd name="T8" fmla="*/ 1103 w 1840"/>
                <a:gd name="T9" fmla="*/ 1841 h 1841"/>
                <a:gd name="T10" fmla="*/ 0 w 1840"/>
                <a:gd name="T11" fmla="*/ 734 h 1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0" h="1841">
                  <a:moveTo>
                    <a:pt x="0" y="734"/>
                  </a:moveTo>
                  <a:cubicBezTo>
                    <a:pt x="430" y="305"/>
                    <a:pt x="430" y="305"/>
                    <a:pt x="430" y="305"/>
                  </a:cubicBezTo>
                  <a:cubicBezTo>
                    <a:pt x="735" y="0"/>
                    <a:pt x="1230" y="1"/>
                    <a:pt x="1535" y="307"/>
                  </a:cubicBezTo>
                  <a:cubicBezTo>
                    <a:pt x="1840" y="612"/>
                    <a:pt x="1839" y="1107"/>
                    <a:pt x="1533" y="1412"/>
                  </a:cubicBezTo>
                  <a:cubicBezTo>
                    <a:pt x="1103" y="1841"/>
                    <a:pt x="1103" y="1841"/>
                    <a:pt x="1103" y="1841"/>
                  </a:cubicBezTo>
                  <a:lnTo>
                    <a:pt x="0" y="734"/>
                  </a:lnTo>
                  <a:close/>
                </a:path>
              </a:pathLst>
            </a:custGeom>
            <a:solidFill>
              <a:srgbClr val="F9A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375"/>
            <p:cNvSpPr>
              <a:spLocks/>
            </p:cNvSpPr>
            <p:nvPr/>
          </p:nvSpPr>
          <p:spPr bwMode="auto">
            <a:xfrm>
              <a:off x="11650664" y="511175"/>
              <a:ext cx="1444625" cy="1420813"/>
            </a:xfrm>
            <a:custGeom>
              <a:avLst/>
              <a:gdLst>
                <a:gd name="T0" fmla="*/ 1703 w 1703"/>
                <a:gd name="T1" fmla="*/ 687 h 1675"/>
                <a:gd name="T2" fmla="*/ 1004 w 1703"/>
                <a:gd name="T3" fmla="*/ 529 h 1675"/>
                <a:gd name="T4" fmla="*/ 748 w 1703"/>
                <a:gd name="T5" fmla="*/ 381 h 1675"/>
                <a:gd name="T6" fmla="*/ 132 w 1703"/>
                <a:gd name="T7" fmla="*/ 0 h 1675"/>
                <a:gd name="T8" fmla="*/ 25 w 1703"/>
                <a:gd name="T9" fmla="*/ 154 h 1675"/>
                <a:gd name="T10" fmla="*/ 138 w 1703"/>
                <a:gd name="T11" fmla="*/ 471 h 1675"/>
                <a:gd name="T12" fmla="*/ 754 w 1703"/>
                <a:gd name="T13" fmla="*/ 1030 h 1675"/>
                <a:gd name="T14" fmla="*/ 470 w 1703"/>
                <a:gd name="T15" fmla="*/ 1559 h 1675"/>
                <a:gd name="T16" fmla="*/ 722 w 1703"/>
                <a:gd name="T17" fmla="*/ 1498 h 1675"/>
                <a:gd name="T18" fmla="*/ 1703 w 1703"/>
                <a:gd name="T19" fmla="*/ 687 h 1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3" h="1675">
                  <a:moveTo>
                    <a:pt x="1703" y="687"/>
                  </a:moveTo>
                  <a:cubicBezTo>
                    <a:pt x="1703" y="687"/>
                    <a:pt x="1107" y="578"/>
                    <a:pt x="1004" y="529"/>
                  </a:cubicBezTo>
                  <a:cubicBezTo>
                    <a:pt x="902" y="480"/>
                    <a:pt x="748" y="381"/>
                    <a:pt x="748" y="381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2" y="0"/>
                    <a:pt x="62" y="63"/>
                    <a:pt x="25" y="154"/>
                  </a:cubicBezTo>
                  <a:cubicBezTo>
                    <a:pt x="0" y="214"/>
                    <a:pt x="8" y="347"/>
                    <a:pt x="138" y="471"/>
                  </a:cubicBezTo>
                  <a:cubicBezTo>
                    <a:pt x="278" y="603"/>
                    <a:pt x="773" y="830"/>
                    <a:pt x="754" y="1030"/>
                  </a:cubicBezTo>
                  <a:cubicBezTo>
                    <a:pt x="744" y="1132"/>
                    <a:pt x="547" y="1444"/>
                    <a:pt x="470" y="1559"/>
                  </a:cubicBezTo>
                  <a:cubicBezTo>
                    <a:pt x="393" y="1675"/>
                    <a:pt x="722" y="1498"/>
                    <a:pt x="722" y="1498"/>
                  </a:cubicBezTo>
                  <a:lnTo>
                    <a:pt x="1703" y="687"/>
                  </a:lnTo>
                  <a:close/>
                </a:path>
              </a:pathLst>
            </a:custGeom>
            <a:solidFill>
              <a:srgbClr val="F9AF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376"/>
            <p:cNvSpPr>
              <a:spLocks/>
            </p:cNvSpPr>
            <p:nvPr/>
          </p:nvSpPr>
          <p:spPr bwMode="auto">
            <a:xfrm>
              <a:off x="11726864" y="527050"/>
              <a:ext cx="234950" cy="225425"/>
            </a:xfrm>
            <a:custGeom>
              <a:avLst/>
              <a:gdLst>
                <a:gd name="T0" fmla="*/ 90 w 278"/>
                <a:gd name="T1" fmla="*/ 221 h 267"/>
                <a:gd name="T2" fmla="*/ 181 w 278"/>
                <a:gd name="T3" fmla="*/ 267 h 267"/>
                <a:gd name="T4" fmla="*/ 266 w 278"/>
                <a:gd name="T5" fmla="*/ 155 h 267"/>
                <a:gd name="T6" fmla="*/ 278 w 278"/>
                <a:gd name="T7" fmla="*/ 128 h 267"/>
                <a:gd name="T8" fmla="*/ 71 w 278"/>
                <a:gd name="T9" fmla="*/ 0 h 267"/>
                <a:gd name="T10" fmla="*/ 34 w 278"/>
                <a:gd name="T11" fmla="*/ 44 h 267"/>
                <a:gd name="T12" fmla="*/ 90 w 278"/>
                <a:gd name="T13" fmla="*/ 221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" h="267">
                  <a:moveTo>
                    <a:pt x="90" y="221"/>
                  </a:moveTo>
                  <a:cubicBezTo>
                    <a:pt x="181" y="267"/>
                    <a:pt x="181" y="267"/>
                    <a:pt x="181" y="267"/>
                  </a:cubicBezTo>
                  <a:cubicBezTo>
                    <a:pt x="205" y="249"/>
                    <a:pt x="215" y="251"/>
                    <a:pt x="266" y="155"/>
                  </a:cubicBezTo>
                  <a:cubicBezTo>
                    <a:pt x="270" y="146"/>
                    <a:pt x="275" y="137"/>
                    <a:pt x="278" y="128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56" y="11"/>
                    <a:pt x="43" y="26"/>
                    <a:pt x="34" y="44"/>
                  </a:cubicBezTo>
                  <a:cubicBezTo>
                    <a:pt x="0" y="108"/>
                    <a:pt x="26" y="187"/>
                    <a:pt x="90" y="221"/>
                  </a:cubicBezTo>
                  <a:close/>
                </a:path>
              </a:pathLst>
            </a:custGeom>
            <a:solidFill>
              <a:srgbClr val="FFC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377"/>
            <p:cNvSpPr>
              <a:spLocks/>
            </p:cNvSpPr>
            <p:nvPr/>
          </p:nvSpPr>
          <p:spPr bwMode="auto">
            <a:xfrm>
              <a:off x="12107863" y="779463"/>
              <a:ext cx="69850" cy="87313"/>
            </a:xfrm>
            <a:custGeom>
              <a:avLst/>
              <a:gdLst>
                <a:gd name="T0" fmla="*/ 7 w 83"/>
                <a:gd name="T1" fmla="*/ 100 h 104"/>
                <a:gd name="T2" fmla="*/ 26 w 83"/>
                <a:gd name="T3" fmla="*/ 97 h 104"/>
                <a:gd name="T4" fmla="*/ 78 w 83"/>
                <a:gd name="T5" fmla="*/ 23 h 104"/>
                <a:gd name="T6" fmla="*/ 76 w 83"/>
                <a:gd name="T7" fmla="*/ 5 h 104"/>
                <a:gd name="T8" fmla="*/ 76 w 83"/>
                <a:gd name="T9" fmla="*/ 5 h 104"/>
                <a:gd name="T10" fmla="*/ 57 w 83"/>
                <a:gd name="T11" fmla="*/ 7 h 104"/>
                <a:gd name="T12" fmla="*/ 5 w 83"/>
                <a:gd name="T13" fmla="*/ 81 h 104"/>
                <a:gd name="T14" fmla="*/ 7 w 83"/>
                <a:gd name="T15" fmla="*/ 10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04">
                  <a:moveTo>
                    <a:pt x="7" y="100"/>
                  </a:moveTo>
                  <a:cubicBezTo>
                    <a:pt x="13" y="104"/>
                    <a:pt x="21" y="103"/>
                    <a:pt x="26" y="97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83" y="17"/>
                    <a:pt x="82" y="9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0" y="0"/>
                    <a:pt x="62" y="1"/>
                    <a:pt x="57" y="7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0" y="87"/>
                    <a:pt x="1" y="95"/>
                    <a:pt x="7" y="100"/>
                  </a:cubicBezTo>
                  <a:close/>
                </a:path>
              </a:pathLst>
            </a:custGeom>
            <a:solidFill>
              <a:srgbClr val="FFC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378"/>
            <p:cNvSpPr>
              <a:spLocks/>
            </p:cNvSpPr>
            <p:nvPr/>
          </p:nvSpPr>
          <p:spPr bwMode="auto">
            <a:xfrm>
              <a:off x="12961938" y="-363537"/>
              <a:ext cx="1538288" cy="2286000"/>
            </a:xfrm>
            <a:custGeom>
              <a:avLst/>
              <a:gdLst>
                <a:gd name="T0" fmla="*/ 1421 w 1814"/>
                <a:gd name="T1" fmla="*/ 0 h 2695"/>
                <a:gd name="T2" fmla="*/ 0 w 1814"/>
                <a:gd name="T3" fmla="*/ 1595 h 2695"/>
                <a:gd name="T4" fmla="*/ 1075 w 1814"/>
                <a:gd name="T5" fmla="*/ 2695 h 2695"/>
                <a:gd name="T6" fmla="*/ 1808 w 1814"/>
                <a:gd name="T7" fmla="*/ 2061 h 2695"/>
                <a:gd name="T8" fmla="*/ 1814 w 1814"/>
                <a:gd name="T9" fmla="*/ 1818 h 2695"/>
                <a:gd name="T10" fmla="*/ 1421 w 1814"/>
                <a:gd name="T11" fmla="*/ 0 h 2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4" h="2695">
                  <a:moveTo>
                    <a:pt x="1421" y="0"/>
                  </a:moveTo>
                  <a:cubicBezTo>
                    <a:pt x="0" y="1595"/>
                    <a:pt x="0" y="1595"/>
                    <a:pt x="0" y="1595"/>
                  </a:cubicBezTo>
                  <a:cubicBezTo>
                    <a:pt x="196" y="1696"/>
                    <a:pt x="951" y="2477"/>
                    <a:pt x="1075" y="2695"/>
                  </a:cubicBezTo>
                  <a:cubicBezTo>
                    <a:pt x="1808" y="2061"/>
                    <a:pt x="1808" y="2061"/>
                    <a:pt x="1808" y="2061"/>
                  </a:cubicBezTo>
                  <a:cubicBezTo>
                    <a:pt x="1812" y="1980"/>
                    <a:pt x="1814" y="1899"/>
                    <a:pt x="1814" y="1818"/>
                  </a:cubicBezTo>
                  <a:cubicBezTo>
                    <a:pt x="1814" y="1169"/>
                    <a:pt x="1674" y="554"/>
                    <a:pt x="1421" y="0"/>
                  </a:cubicBezTo>
                  <a:close/>
                </a:path>
              </a:pathLst>
            </a:custGeom>
            <a:solidFill>
              <a:srgbClr val="344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60" name="文本框 559" hidden="1"/>
          <p:cNvSpPr txBox="1"/>
          <p:nvPr/>
        </p:nvSpPr>
        <p:spPr>
          <a:xfrm>
            <a:off x="4158120" y="1880074"/>
            <a:ext cx="37240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 smtClean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团结</a:t>
            </a:r>
            <a:endParaRPr lang="zh-CN" altLang="en-US" sz="13800" dirty="0">
              <a:solidFill>
                <a:schemeClr val="bg1"/>
              </a:solidFill>
              <a:latin typeface="站酷高端黑" panose="02010600030101010101" pitchFamily="2" charset="-122"/>
              <a:ea typeface="站酷高端黑" panose="02010600030101010101" pitchFamily="2" charset="-122"/>
            </a:endParaRPr>
          </a:p>
        </p:txBody>
      </p:sp>
      <p:sp>
        <p:nvSpPr>
          <p:cNvPr id="561" name="矩形 560" hidden="1"/>
          <p:cNvSpPr/>
          <p:nvPr/>
        </p:nvSpPr>
        <p:spPr>
          <a:xfrm>
            <a:off x="4004232" y="3718674"/>
            <a:ext cx="40318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arial" panose="020B0604020202020204" pitchFamily="34" charset="0"/>
              </a:rPr>
              <a:t>WE UNITES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104" name="1"/>
          <p:cNvSpPr/>
          <p:nvPr/>
        </p:nvSpPr>
        <p:spPr>
          <a:xfrm>
            <a:off x="6125018" y="3686256"/>
            <a:ext cx="288000" cy="288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2"/>
          <p:cNvSpPr/>
          <p:nvPr/>
        </p:nvSpPr>
        <p:spPr>
          <a:xfrm>
            <a:off x="6128826" y="368222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3"/>
          <p:cNvSpPr/>
          <p:nvPr/>
        </p:nvSpPr>
        <p:spPr>
          <a:xfrm>
            <a:off x="6129498" y="3682220"/>
            <a:ext cx="288000" cy="28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4"/>
          <p:cNvSpPr/>
          <p:nvPr/>
        </p:nvSpPr>
        <p:spPr>
          <a:xfrm>
            <a:off x="6130697" y="3687156"/>
            <a:ext cx="288000" cy="288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5"/>
          <p:cNvSpPr/>
          <p:nvPr/>
        </p:nvSpPr>
        <p:spPr>
          <a:xfrm>
            <a:off x="6131369" y="3680288"/>
            <a:ext cx="288000" cy="288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6"/>
          <p:cNvSpPr/>
          <p:nvPr/>
        </p:nvSpPr>
        <p:spPr>
          <a:xfrm>
            <a:off x="6131369" y="3683221"/>
            <a:ext cx="288000" cy="28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7"/>
          <p:cNvSpPr/>
          <p:nvPr/>
        </p:nvSpPr>
        <p:spPr>
          <a:xfrm>
            <a:off x="6140457" y="3689079"/>
            <a:ext cx="276568" cy="288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8"/>
          <p:cNvSpPr/>
          <p:nvPr/>
        </p:nvSpPr>
        <p:spPr>
          <a:xfrm>
            <a:off x="6146713" y="3688640"/>
            <a:ext cx="276568" cy="288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9"/>
          <p:cNvSpPr/>
          <p:nvPr/>
        </p:nvSpPr>
        <p:spPr>
          <a:xfrm>
            <a:off x="6147973" y="3682211"/>
            <a:ext cx="276568" cy="288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10"/>
          <p:cNvSpPr/>
          <p:nvPr/>
        </p:nvSpPr>
        <p:spPr>
          <a:xfrm>
            <a:off x="6139474" y="3689659"/>
            <a:ext cx="276568" cy="28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11"/>
          <p:cNvSpPr/>
          <p:nvPr/>
        </p:nvSpPr>
        <p:spPr>
          <a:xfrm>
            <a:off x="6138763" y="3670712"/>
            <a:ext cx="276568" cy="288000"/>
          </a:xfrm>
          <a:prstGeom prst="ellipse">
            <a:avLst/>
          </a:prstGeom>
          <a:solidFill>
            <a:srgbClr val="BF7F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12"/>
          <p:cNvSpPr/>
          <p:nvPr/>
        </p:nvSpPr>
        <p:spPr>
          <a:xfrm>
            <a:off x="6146706" y="3676353"/>
            <a:ext cx="276568" cy="288000"/>
          </a:xfrm>
          <a:prstGeom prst="ellipse">
            <a:avLst/>
          </a:prstGeom>
          <a:solidFill>
            <a:srgbClr val="51D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13"/>
          <p:cNvSpPr/>
          <p:nvPr/>
        </p:nvSpPr>
        <p:spPr>
          <a:xfrm>
            <a:off x="6135622" y="3675642"/>
            <a:ext cx="276568" cy="288000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14"/>
          <p:cNvSpPr/>
          <p:nvPr/>
        </p:nvSpPr>
        <p:spPr>
          <a:xfrm>
            <a:off x="6132967" y="3683463"/>
            <a:ext cx="276568" cy="288000"/>
          </a:xfrm>
          <a:prstGeom prst="ellipse">
            <a:avLst/>
          </a:prstGeom>
          <a:solidFill>
            <a:srgbClr val="71D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15"/>
          <p:cNvSpPr/>
          <p:nvPr/>
        </p:nvSpPr>
        <p:spPr>
          <a:xfrm>
            <a:off x="6117567" y="3680186"/>
            <a:ext cx="276568" cy="288000"/>
          </a:xfrm>
          <a:prstGeom prst="ellipse">
            <a:avLst/>
          </a:prstGeom>
          <a:solidFill>
            <a:srgbClr val="318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16"/>
          <p:cNvSpPr/>
          <p:nvPr/>
        </p:nvSpPr>
        <p:spPr>
          <a:xfrm>
            <a:off x="6118312" y="3680905"/>
            <a:ext cx="276568" cy="288000"/>
          </a:xfrm>
          <a:prstGeom prst="ellipse">
            <a:avLst/>
          </a:prstGeom>
          <a:solidFill>
            <a:srgbClr val="E8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0" name="班级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001" y="2893766"/>
            <a:ext cx="1897240" cy="1897240"/>
          </a:xfrm>
          <a:prstGeom prst="rect">
            <a:avLst/>
          </a:prstGeom>
        </p:spPr>
      </p:pic>
      <p:grpSp>
        <p:nvGrpSpPr>
          <p:cNvPr id="121" name="圆环"/>
          <p:cNvGrpSpPr/>
          <p:nvPr/>
        </p:nvGrpSpPr>
        <p:grpSpPr>
          <a:xfrm>
            <a:off x="4868458" y="2424149"/>
            <a:ext cx="2808259" cy="2811035"/>
            <a:chOff x="4868458" y="2424149"/>
            <a:chExt cx="2808259" cy="2811035"/>
          </a:xfrm>
        </p:grpSpPr>
        <p:sp>
          <p:nvSpPr>
            <p:cNvPr id="122" name="椭圆 121"/>
            <p:cNvSpPr/>
            <p:nvPr/>
          </p:nvSpPr>
          <p:spPr>
            <a:xfrm>
              <a:off x="7017046" y="2800661"/>
              <a:ext cx="288000" cy="288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7265250" y="3170560"/>
              <a:ext cx="288000" cy="288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6633016" y="2533896"/>
              <a:ext cx="288000" cy="28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6134071" y="2424149"/>
              <a:ext cx="288000" cy="28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5604821" y="2538981"/>
              <a:ext cx="288000" cy="288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5239068" y="2778234"/>
              <a:ext cx="288000" cy="288000"/>
            </a:xfrm>
            <a:prstGeom prst="ellipse">
              <a:avLst/>
            </a:prstGeom>
            <a:solidFill>
              <a:srgbClr val="318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4972585" y="3170769"/>
              <a:ext cx="288000" cy="288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4868458" y="3675642"/>
              <a:ext cx="288000" cy="28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4970596" y="4209196"/>
              <a:ext cx="288000" cy="28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/>
            <p:nvPr/>
          </p:nvSpPr>
          <p:spPr>
            <a:xfrm>
              <a:off x="5241918" y="4592489"/>
              <a:ext cx="288000" cy="28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5612350" y="4839945"/>
              <a:ext cx="288000" cy="28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6125535" y="4947184"/>
              <a:ext cx="288000" cy="288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6647285" y="4829924"/>
              <a:ext cx="288000" cy="288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7016811" y="4585288"/>
              <a:ext cx="288000" cy="28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7268005" y="4204320"/>
              <a:ext cx="288000" cy="288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7388717" y="3679492"/>
              <a:ext cx="288000" cy="288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70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23" presetClass="entr" presetSubtype="1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75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75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5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" dur="500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" presetID="23" presetClass="entr" presetSubtype="52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3" presetClass="entr" presetSubtype="52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75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64" presetClass="path" presetSubtype="0" fill="hold" grpId="0" nodeType="withEffect" p14:presetBounceEnd="62500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2.70833E-6 -3.33333E-6 L 0.00052 -0.18449 " pathEditMode="relative" rAng="0" ptsTypes="AA" p14:bounceEnd="62500">
                                          <p:cBhvr>
                                            <p:cTn id="70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" y="-92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64" presetClass="path" presetSubtype="0" fill="hold" grpId="0" nodeType="withEffect" p14:presetBounceEnd="62500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54167E-6 1.11111E-6 L 0.10313 -0.00023 " pathEditMode="relative" rAng="0" ptsTypes="AA" p14:bounceEnd="62500">
                                          <p:cBhvr>
                                            <p:cTn id="72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156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64" presetClass="path" presetSubtype="0" fill="hold" grpId="0" nodeType="withEffect" p14:presetBounceEnd="62500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5E-6 -3.7037E-7 L -0.00143 0.18333 " pathEditMode="relative" rAng="0" ptsTypes="AA" p14:bounceEnd="62500">
                                          <p:cBhvr>
                                            <p:cTn id="74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8" y="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5" presetID="64" presetClass="path" presetSubtype="0" fill="hold" grpId="0" nodeType="withEffect" p14:presetBounceEnd="62500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33333E-6 -4.44444E-6 L -0.10351 0.0007 " pathEditMode="relative" rAng="0" ptsTypes="AA" p14:bounceEnd="62500">
                                          <p:cBhvr>
                                            <p:cTn id="76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82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7" presetID="64" presetClass="path" presetSubtype="0" fill="hold" grpId="0" nodeType="withEffect" p14:presetBounceEnd="62500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54167E-6 1.11111E-6 L 0.04115 -0.16782 " pathEditMode="relative" rAng="0" ptsTypes="AA" p14:bounceEnd="62500">
                                          <p:cBhvr>
                                            <p:cTn id="78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44" y="-83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" presetID="64" presetClass="path" presetSubtype="0" fill="hold" grpId="0" nodeType="withEffect" p14:presetBounceEnd="62500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54167E-6 -1.85185E-6 L 0.09271 0.07593 " pathEditMode="relative" rAng="0" ptsTypes="AA" p14:bounceEnd="62500">
                                          <p:cBhvr>
                                            <p:cTn id="80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635" y="37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" presetID="64" presetClass="path" presetSubtype="0" fill="hold" grpId="0" nodeType="withEffect" p14:presetBounceEnd="62500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75E-6 2.22222E-6 L -0.04244 0.16782 " pathEditMode="relative" rAng="0" ptsTypes="AA" p14:bounceEnd="62500">
                                          <p:cBhvr>
                                            <p:cTn id="82" dur="1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122" y="83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3" presetID="64" presetClass="path" presetSubtype="0" fill="hold" grpId="0" nodeType="withEffect" p14:presetBounceEnd="62500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2.91667E-6 -1.85185E-6 L -0.09479 -0.07477 " pathEditMode="relative" rAng="0" ptsTypes="AA" p14:bounceEnd="62500">
                                          <p:cBhvr>
                                            <p:cTn id="84" dur="1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40" y="-37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5" presetID="64" presetClass="path" presetSubtype="0" fill="hold" grpId="0" nodeType="withEffect" p14:presetBounceEnd="62500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33333E-6 -3.7037E-7 L 0.07279 -0.12963 " pathEditMode="relative" rAng="0" ptsTypes="AA" p14:bounceEnd="62500">
                                          <p:cBhvr>
                                            <p:cTn id="86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33" y="-64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" presetID="64" presetClass="path" presetSubtype="0" fill="hold" grpId="0" nodeType="withEffect" p14:presetBounceEnd="62500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95833E-6 3.7037E-6 L 0.07266 0.13264 " pathEditMode="relative" rAng="0" ptsTypes="AA" p14:bounceEnd="62500">
                                          <p:cBhvr>
                                            <p:cTn id="88" dur="1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33" y="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9" presetID="64" presetClass="path" presetSubtype="0" fill="hold" grpId="0" nodeType="withEffect" p14:presetBounceEnd="62500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75E-6 0 L -0.07252 0.13449 " pathEditMode="relative" rAng="0" ptsTypes="AA" p14:bounceEnd="62500">
                                          <p:cBhvr>
                                            <p:cTn id="90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33" y="671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1" presetID="64" presetClass="path" presetSubtype="0" fill="hold" grpId="0" nodeType="withEffect" p14:presetBounceEnd="62500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1.04167E-6 1.11111E-6 L -0.06966 -0.13218 " pathEditMode="relative" rAng="0" ptsTypes="AA" p14:bounceEnd="62500">
                                          <p:cBhvr>
                                            <p:cTn id="92" dur="1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-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" presetID="64" presetClass="path" presetSubtype="0" fill="hold" grpId="0" nodeType="withEffect" p14:presetBounceEnd="62500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33333E-6 -4.81481E-6 L 0.09284 -0.07615 " pathEditMode="relative" rAng="0" ptsTypes="AA" p14:bounceEnd="62500">
                                          <p:cBhvr>
                                            <p:cTn id="94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635" y="-38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5" presetID="64" presetClass="path" presetSubtype="0" fill="hold" grpId="0" nodeType="withEffect" p14:presetBounceEnd="62500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4.79167E-6 3.7037E-6 L 0.0418 0.16597 " pathEditMode="relative" rAng="0" ptsTypes="AA" p14:bounceEnd="62500">
                                          <p:cBhvr>
                                            <p:cTn id="96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83" y="8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7" presetID="64" presetClass="path" presetSubtype="0" fill="hold" grpId="0" nodeType="withEffect" p14:presetBounceEnd="62500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4.79167E-6 -4.44444E-6 L -0.09596 0.07801 " pathEditMode="relative" rAng="0" ptsTypes="AA" p14:bounceEnd="62500">
                                          <p:cBhvr>
                                            <p:cTn id="98" dur="1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05" y="3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" presetID="64" presetClass="path" presetSubtype="0" fill="hold" grpId="0" nodeType="withEffect" p14:presetBounceEnd="62500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1.04167E-6 1.11111E-6 L -0.04101 -0.16783 " pathEditMode="relative" rAng="0" ptsTypes="AA" p14:bounceEnd="62500">
                                          <p:cBhvr>
                                            <p:cTn id="100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57" y="-840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1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1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8" presetClass="emph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6" dur="4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5" grpId="0" animBg="1"/>
          <p:bldP spid="225" grpId="1" animBg="1"/>
          <p:bldP spid="560" grpId="0"/>
          <p:bldP spid="561" grpId="0"/>
          <p:bldP spid="104" grpId="0" animBg="1"/>
          <p:bldP spid="104" grpId="1" animBg="1"/>
          <p:bldP spid="104" grpId="2" animBg="1"/>
          <p:bldP spid="105" grpId="0" animBg="1"/>
          <p:bldP spid="105" grpId="1" animBg="1"/>
          <p:bldP spid="105" grpId="2" animBg="1"/>
          <p:bldP spid="106" grpId="0" animBg="1"/>
          <p:bldP spid="106" grpId="1" animBg="1"/>
          <p:bldP spid="106" grpId="2" animBg="1"/>
          <p:bldP spid="107" grpId="0" animBg="1"/>
          <p:bldP spid="107" grpId="1" animBg="1"/>
          <p:bldP spid="107" grpId="2" animBg="1"/>
          <p:bldP spid="108" grpId="0" animBg="1"/>
          <p:bldP spid="108" grpId="1" animBg="1"/>
          <p:bldP spid="108" grpId="2" animBg="1"/>
          <p:bldP spid="109" grpId="0" animBg="1"/>
          <p:bldP spid="109" grpId="1" animBg="1"/>
          <p:bldP spid="109" grpId="2" animBg="1"/>
          <p:bldP spid="110" grpId="0" animBg="1"/>
          <p:bldP spid="110" grpId="1" animBg="1"/>
          <p:bldP spid="110" grpId="2" animBg="1"/>
          <p:bldP spid="111" grpId="0" animBg="1"/>
          <p:bldP spid="111" grpId="1" animBg="1"/>
          <p:bldP spid="111" grpId="2" animBg="1"/>
          <p:bldP spid="112" grpId="0" animBg="1"/>
          <p:bldP spid="112" grpId="1" animBg="1"/>
          <p:bldP spid="112" grpId="2" animBg="1"/>
          <p:bldP spid="113" grpId="0" animBg="1"/>
          <p:bldP spid="113" grpId="1" animBg="1"/>
          <p:bldP spid="113" grpId="2" animBg="1"/>
          <p:bldP spid="114" grpId="0" animBg="1"/>
          <p:bldP spid="114" grpId="1" animBg="1"/>
          <p:bldP spid="114" grpId="2" animBg="1"/>
          <p:bldP spid="115" grpId="0" animBg="1"/>
          <p:bldP spid="115" grpId="1" animBg="1"/>
          <p:bldP spid="115" grpId="2" animBg="1"/>
          <p:bldP spid="116" grpId="0" animBg="1"/>
          <p:bldP spid="116" grpId="1" animBg="1"/>
          <p:bldP spid="116" grpId="2" animBg="1"/>
          <p:bldP spid="117" grpId="0" animBg="1"/>
          <p:bldP spid="117" grpId="1" animBg="1"/>
          <p:bldP spid="117" grpId="2" animBg="1"/>
          <p:bldP spid="118" grpId="0" animBg="1"/>
          <p:bldP spid="118" grpId="1" animBg="1"/>
          <p:bldP spid="118" grpId="2" animBg="1"/>
          <p:bldP spid="119" grpId="0" animBg="1"/>
          <p:bldP spid="119" grpId="1" animBg="1"/>
          <p:bldP spid="119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23" presetClass="entr" presetSubtype="1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75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75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5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" dur="500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" presetID="23" presetClass="entr" presetSubtype="52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3" presetClass="entr" presetSubtype="52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75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" presetClass="entr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64" presetClass="path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2.70833E-6 -3.33333E-6 L 0.00052 -0.18449 " pathEditMode="relative" rAng="0" ptsTypes="AA">
                                          <p:cBhvr>
                                            <p:cTn id="70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" y="-92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64" presetClass="path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54167E-6 1.11111E-6 L 0.10313 -0.00023 " pathEditMode="relative" rAng="0" ptsTypes="AA">
                                          <p:cBhvr>
                                            <p:cTn id="72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156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64" presetClass="path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5E-6 -3.7037E-7 L -0.00143 0.18333 " pathEditMode="relative" rAng="0" ptsTypes="AA">
                                          <p:cBhvr>
                                            <p:cTn id="74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8" y="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5" presetID="64" presetClass="path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33333E-6 -4.44444E-6 L -0.10351 0.0007 " pathEditMode="relative" rAng="0" ptsTypes="AA">
                                          <p:cBhvr>
                                            <p:cTn id="76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82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7" presetID="64" presetClass="path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54167E-6 1.11111E-6 L 0.04115 -0.16782 " pathEditMode="relative" rAng="0" ptsTypes="AA">
                                          <p:cBhvr>
                                            <p:cTn id="78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44" y="-83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" presetID="64" presetClass="path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54167E-6 -1.85185E-6 L 0.09271 0.07593 " pathEditMode="relative" rAng="0" ptsTypes="AA">
                                          <p:cBhvr>
                                            <p:cTn id="80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635" y="37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" presetID="64" presetClass="path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75E-6 2.22222E-6 L -0.04244 0.16782 " pathEditMode="relative" rAng="0" ptsTypes="AA">
                                          <p:cBhvr>
                                            <p:cTn id="82" dur="1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122" y="83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3" presetID="64" presetClass="path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2.91667E-6 -1.85185E-6 L -0.09479 -0.07477 " pathEditMode="relative" rAng="0" ptsTypes="AA">
                                          <p:cBhvr>
                                            <p:cTn id="84" dur="1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40" y="-37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5" presetID="64" presetClass="path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33333E-6 -3.7037E-7 L 0.07279 -0.12963 " pathEditMode="relative" rAng="0" ptsTypes="AA">
                                          <p:cBhvr>
                                            <p:cTn id="86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33" y="-64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" presetID="64" presetClass="path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95833E-6 3.7037E-6 L 0.07266 0.13264 " pathEditMode="relative" rAng="0" ptsTypes="AA">
                                          <p:cBhvr>
                                            <p:cTn id="88" dur="1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33" y="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9" presetID="64" presetClass="path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75E-6 0 L -0.07252 0.13449 " pathEditMode="relative" rAng="0" ptsTypes="AA">
                                          <p:cBhvr>
                                            <p:cTn id="90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33" y="671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1" presetID="64" presetClass="path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1.04167E-6 1.11111E-6 L -0.06966 -0.13218 " pathEditMode="relative" rAng="0" ptsTypes="AA">
                                          <p:cBhvr>
                                            <p:cTn id="92" dur="1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-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" presetID="64" presetClass="path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33333E-6 -4.81481E-6 L 0.09284 -0.07615 " pathEditMode="relative" rAng="0" ptsTypes="AA">
                                          <p:cBhvr>
                                            <p:cTn id="94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635" y="-38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5" presetID="64" presetClass="path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4.79167E-6 3.7037E-6 L 0.0418 0.16597 " pathEditMode="relative" rAng="0" ptsTypes="AA">
                                          <p:cBhvr>
                                            <p:cTn id="96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83" y="8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7" presetID="64" presetClass="path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4.79167E-6 -4.44444E-6 L -0.09596 0.07801 " pathEditMode="relative" rAng="0" ptsTypes="AA">
                                          <p:cBhvr>
                                            <p:cTn id="98" dur="1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05" y="3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" presetID="64" presetClass="path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1.04167E-6 1.11111E-6 L -0.04101 -0.16783 " pathEditMode="relative" rAng="0" ptsTypes="AA">
                                          <p:cBhvr>
                                            <p:cTn id="100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57" y="-840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1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1" presetClass="exit" presetSubtype="0" fill="hold" grpId="2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1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8" presetClass="emph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6" dur="4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5" grpId="0" animBg="1"/>
          <p:bldP spid="225" grpId="1" animBg="1"/>
          <p:bldP spid="560" grpId="0"/>
          <p:bldP spid="561" grpId="0"/>
          <p:bldP spid="104" grpId="0" animBg="1"/>
          <p:bldP spid="104" grpId="1" animBg="1"/>
          <p:bldP spid="104" grpId="2" animBg="1"/>
          <p:bldP spid="105" grpId="0" animBg="1"/>
          <p:bldP spid="105" grpId="1" animBg="1"/>
          <p:bldP spid="105" grpId="2" animBg="1"/>
          <p:bldP spid="106" grpId="0" animBg="1"/>
          <p:bldP spid="106" grpId="1" animBg="1"/>
          <p:bldP spid="106" grpId="2" animBg="1"/>
          <p:bldP spid="107" grpId="0" animBg="1"/>
          <p:bldP spid="107" grpId="1" animBg="1"/>
          <p:bldP spid="107" grpId="2" animBg="1"/>
          <p:bldP spid="108" grpId="0" animBg="1"/>
          <p:bldP spid="108" grpId="1" animBg="1"/>
          <p:bldP spid="108" grpId="2" animBg="1"/>
          <p:bldP spid="109" grpId="0" animBg="1"/>
          <p:bldP spid="109" grpId="1" animBg="1"/>
          <p:bldP spid="109" grpId="2" animBg="1"/>
          <p:bldP spid="110" grpId="0" animBg="1"/>
          <p:bldP spid="110" grpId="1" animBg="1"/>
          <p:bldP spid="110" grpId="2" animBg="1"/>
          <p:bldP spid="111" grpId="0" animBg="1"/>
          <p:bldP spid="111" grpId="1" animBg="1"/>
          <p:bldP spid="111" grpId="2" animBg="1"/>
          <p:bldP spid="112" grpId="0" animBg="1"/>
          <p:bldP spid="112" grpId="1" animBg="1"/>
          <p:bldP spid="112" grpId="2" animBg="1"/>
          <p:bldP spid="113" grpId="0" animBg="1"/>
          <p:bldP spid="113" grpId="1" animBg="1"/>
          <p:bldP spid="113" grpId="2" animBg="1"/>
          <p:bldP spid="114" grpId="0" animBg="1"/>
          <p:bldP spid="114" grpId="1" animBg="1"/>
          <p:bldP spid="114" grpId="2" animBg="1"/>
          <p:bldP spid="115" grpId="0" animBg="1"/>
          <p:bldP spid="115" grpId="1" animBg="1"/>
          <p:bldP spid="115" grpId="2" animBg="1"/>
          <p:bldP spid="116" grpId="0" animBg="1"/>
          <p:bldP spid="116" grpId="1" animBg="1"/>
          <p:bldP spid="116" grpId="2" animBg="1"/>
          <p:bldP spid="117" grpId="0" animBg="1"/>
          <p:bldP spid="117" grpId="1" animBg="1"/>
          <p:bldP spid="117" grpId="2" animBg="1"/>
          <p:bldP spid="118" grpId="0" animBg="1"/>
          <p:bldP spid="118" grpId="1" animBg="1"/>
          <p:bldP spid="118" grpId="2" animBg="1"/>
          <p:bldP spid="119" grpId="0" animBg="1"/>
          <p:bldP spid="119" grpId="1" animBg="1"/>
          <p:bldP spid="119" grpId="2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D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军训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6480" y="-2600960"/>
            <a:ext cx="15240000" cy="10160000"/>
          </a:xfrm>
          <a:prstGeom prst="rect">
            <a:avLst/>
          </a:prstGeom>
        </p:spPr>
      </p:pic>
      <p:sp>
        <p:nvSpPr>
          <p:cNvPr id="2" name="1"/>
          <p:cNvSpPr/>
          <p:nvPr/>
        </p:nvSpPr>
        <p:spPr>
          <a:xfrm>
            <a:off x="802640" y="1701076"/>
            <a:ext cx="8798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4000" b="1" kern="100" dirty="0">
                <a:latin typeface="方正剪纸简体" panose="03000509000000000000" pitchFamily="65" charset="-122"/>
                <a:ea typeface="方正剪纸简体" panose="03000509000000000000" pitchFamily="65" charset="-122"/>
                <a:cs typeface="Times New Roman" panose="02020603050405020304" pitchFamily="18" charset="0"/>
              </a:rPr>
              <a:t>依稀记得刚开学时大家对彼此的陌生</a:t>
            </a:r>
            <a:endParaRPr lang="en-US" altLang="zh-CN" sz="4000" b="1" kern="100" dirty="0">
              <a:latin typeface="方正剪纸简体" panose="03000509000000000000" pitchFamily="65" charset="-122"/>
              <a:ea typeface="方正剪纸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8" name="2"/>
          <p:cNvSpPr/>
          <p:nvPr/>
        </p:nvSpPr>
        <p:spPr>
          <a:xfrm>
            <a:off x="2395467" y="2774107"/>
            <a:ext cx="96730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kern="100" dirty="0" smtClean="0">
                <a:latin typeface="方正剪纸简体" panose="03000509000000000000" pitchFamily="65" charset="-122"/>
                <a:ea typeface="方正剪纸简体" panose="03000509000000000000" pitchFamily="65" charset="-122"/>
                <a:cs typeface="Times New Roman" panose="02020603050405020304" pitchFamily="18" charset="0"/>
              </a:rPr>
              <a:t>刚刚脱离高中生活的我们在新的环境面前</a:t>
            </a:r>
            <a:endParaRPr lang="zh-CN" altLang="en-US" sz="4000" b="1" dirty="0">
              <a:latin typeface="方正剪纸简体" panose="03000509000000000000" pitchFamily="65" charset="-122"/>
              <a:ea typeface="方正剪纸简体" panose="03000509000000000000" pitchFamily="65" charset="-122"/>
            </a:endParaRPr>
          </a:p>
        </p:txBody>
      </p:sp>
      <p:grpSp>
        <p:nvGrpSpPr>
          <p:cNvPr id="15" name="学生"/>
          <p:cNvGrpSpPr/>
          <p:nvPr/>
        </p:nvGrpSpPr>
        <p:grpSpPr>
          <a:xfrm>
            <a:off x="-66026" y="3317204"/>
            <a:ext cx="12258026" cy="3554519"/>
            <a:chOff x="-66026" y="3317204"/>
            <a:chExt cx="12258026" cy="3554519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9488" y="3317204"/>
              <a:ext cx="6132512" cy="3540796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-66026" y="3337561"/>
              <a:ext cx="6135991" cy="3534162"/>
              <a:chOff x="3175" y="3348038"/>
              <a:chExt cx="6038851" cy="3478212"/>
            </a:xfrm>
          </p:grpSpPr>
          <p:sp>
            <p:nvSpPr>
              <p:cNvPr id="19" name="Rectangle 5"/>
              <p:cNvSpPr>
                <a:spLocks noChangeArrowheads="1"/>
              </p:cNvSpPr>
              <p:nvPr/>
            </p:nvSpPr>
            <p:spPr bwMode="auto">
              <a:xfrm>
                <a:off x="1966912" y="3590925"/>
                <a:ext cx="133350" cy="180975"/>
              </a:xfrm>
              <a:prstGeom prst="rect">
                <a:avLst/>
              </a:prstGeom>
              <a:solidFill>
                <a:srgbClr val="E2B5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6"/>
              <p:cNvSpPr>
                <a:spLocks/>
              </p:cNvSpPr>
              <p:nvPr/>
            </p:nvSpPr>
            <p:spPr bwMode="auto">
              <a:xfrm>
                <a:off x="1798637" y="3700463"/>
                <a:ext cx="469900" cy="447675"/>
              </a:xfrm>
              <a:custGeom>
                <a:avLst/>
                <a:gdLst>
                  <a:gd name="T0" fmla="*/ 34 w 39"/>
                  <a:gd name="T1" fmla="*/ 2 h 37"/>
                  <a:gd name="T2" fmla="*/ 25 w 39"/>
                  <a:gd name="T3" fmla="*/ 0 h 37"/>
                  <a:gd name="T4" fmla="*/ 13 w 39"/>
                  <a:gd name="T5" fmla="*/ 0 h 37"/>
                  <a:gd name="T6" fmla="*/ 5 w 39"/>
                  <a:gd name="T7" fmla="*/ 2 h 37"/>
                  <a:gd name="T8" fmla="*/ 5 w 39"/>
                  <a:gd name="T9" fmla="*/ 37 h 37"/>
                  <a:gd name="T10" fmla="*/ 19 w 39"/>
                  <a:gd name="T11" fmla="*/ 37 h 37"/>
                  <a:gd name="T12" fmla="*/ 20 w 39"/>
                  <a:gd name="T13" fmla="*/ 37 h 37"/>
                  <a:gd name="T14" fmla="*/ 34 w 39"/>
                  <a:gd name="T15" fmla="*/ 37 h 37"/>
                  <a:gd name="T16" fmla="*/ 34 w 39"/>
                  <a:gd name="T17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37">
                    <a:moveTo>
                      <a:pt x="34" y="2"/>
                    </a:moveTo>
                    <a:cubicBezTo>
                      <a:pt x="34" y="1"/>
                      <a:pt x="30" y="0"/>
                      <a:pt x="25" y="0"/>
                    </a:cubicBezTo>
                    <a:cubicBezTo>
                      <a:pt x="24" y="4"/>
                      <a:pt x="17" y="7"/>
                      <a:pt x="13" y="0"/>
                    </a:cubicBezTo>
                    <a:cubicBezTo>
                      <a:pt x="9" y="0"/>
                      <a:pt x="6" y="1"/>
                      <a:pt x="5" y="2"/>
                    </a:cubicBezTo>
                    <a:cubicBezTo>
                      <a:pt x="0" y="7"/>
                      <a:pt x="5" y="37"/>
                      <a:pt x="5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37"/>
                      <a:pt x="39" y="7"/>
                      <a:pt x="34" y="2"/>
                    </a:cubicBezTo>
                    <a:close/>
                  </a:path>
                </a:pathLst>
              </a:custGeom>
              <a:solidFill>
                <a:srgbClr val="B5C9C3"/>
              </a:solidFill>
              <a:ln w="0" cap="flat">
                <a:solidFill>
                  <a:srgbClr val="AABEB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1919287" y="3457575"/>
                <a:ext cx="228600" cy="327025"/>
              </a:xfrm>
              <a:custGeom>
                <a:avLst/>
                <a:gdLst>
                  <a:gd name="T0" fmla="*/ 19 w 19"/>
                  <a:gd name="T1" fmla="*/ 12 h 27"/>
                  <a:gd name="T2" fmla="*/ 9 w 19"/>
                  <a:gd name="T3" fmla="*/ 27 h 27"/>
                  <a:gd name="T4" fmla="*/ 0 w 19"/>
                  <a:gd name="T5" fmla="*/ 12 h 27"/>
                  <a:gd name="T6" fmla="*/ 9 w 19"/>
                  <a:gd name="T7" fmla="*/ 0 h 27"/>
                  <a:gd name="T8" fmla="*/ 19 w 19"/>
                  <a:gd name="T9" fmla="*/ 1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7">
                    <a:moveTo>
                      <a:pt x="19" y="12"/>
                    </a:moveTo>
                    <a:cubicBezTo>
                      <a:pt x="19" y="21"/>
                      <a:pt x="14" y="27"/>
                      <a:pt x="9" y="27"/>
                    </a:cubicBezTo>
                    <a:cubicBezTo>
                      <a:pt x="6" y="27"/>
                      <a:pt x="0" y="21"/>
                      <a:pt x="0" y="12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5" y="0"/>
                      <a:pt x="19" y="4"/>
                      <a:pt x="19" y="12"/>
                    </a:cubicBez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2124075" y="3627438"/>
                <a:ext cx="49213" cy="84138"/>
              </a:xfrm>
              <a:custGeom>
                <a:avLst/>
                <a:gdLst>
                  <a:gd name="T0" fmla="*/ 1 w 4"/>
                  <a:gd name="T1" fmla="*/ 1 h 7"/>
                  <a:gd name="T2" fmla="*/ 4 w 4"/>
                  <a:gd name="T3" fmla="*/ 1 h 7"/>
                  <a:gd name="T4" fmla="*/ 0 w 4"/>
                  <a:gd name="T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7">
                    <a:moveTo>
                      <a:pt x="1" y="1"/>
                    </a:moveTo>
                    <a:cubicBezTo>
                      <a:pt x="1" y="1"/>
                      <a:pt x="3" y="0"/>
                      <a:pt x="4" y="1"/>
                    </a:cubicBezTo>
                    <a:cubicBezTo>
                      <a:pt x="4" y="3"/>
                      <a:pt x="2" y="7"/>
                      <a:pt x="0" y="6"/>
                    </a:cubicBezTo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9"/>
              <p:cNvSpPr>
                <a:spLocks/>
              </p:cNvSpPr>
              <p:nvPr/>
            </p:nvSpPr>
            <p:spPr bwMode="auto">
              <a:xfrm>
                <a:off x="1895475" y="3627438"/>
                <a:ext cx="47625" cy="84138"/>
              </a:xfrm>
              <a:custGeom>
                <a:avLst/>
                <a:gdLst>
                  <a:gd name="T0" fmla="*/ 3 w 4"/>
                  <a:gd name="T1" fmla="*/ 1 h 7"/>
                  <a:gd name="T2" fmla="*/ 0 w 4"/>
                  <a:gd name="T3" fmla="*/ 1 h 7"/>
                  <a:gd name="T4" fmla="*/ 4 w 4"/>
                  <a:gd name="T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7">
                    <a:moveTo>
                      <a:pt x="3" y="1"/>
                    </a:moveTo>
                    <a:cubicBezTo>
                      <a:pt x="3" y="1"/>
                      <a:pt x="1" y="0"/>
                      <a:pt x="0" y="1"/>
                    </a:cubicBezTo>
                    <a:cubicBezTo>
                      <a:pt x="0" y="3"/>
                      <a:pt x="2" y="7"/>
                      <a:pt x="4" y="6"/>
                    </a:cubicBezTo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0"/>
              <p:cNvSpPr>
                <a:spLocks/>
              </p:cNvSpPr>
              <p:nvPr/>
            </p:nvSpPr>
            <p:spPr bwMode="auto">
              <a:xfrm>
                <a:off x="1847850" y="3700463"/>
                <a:ext cx="95250" cy="495300"/>
              </a:xfrm>
              <a:custGeom>
                <a:avLst/>
                <a:gdLst>
                  <a:gd name="T0" fmla="*/ 3 w 8"/>
                  <a:gd name="T1" fmla="*/ 1 h 41"/>
                  <a:gd name="T2" fmla="*/ 3 w 8"/>
                  <a:gd name="T3" fmla="*/ 17 h 41"/>
                  <a:gd name="T4" fmla="*/ 5 w 8"/>
                  <a:gd name="T5" fmla="*/ 25 h 41"/>
                  <a:gd name="T6" fmla="*/ 2 w 8"/>
                  <a:gd name="T7" fmla="*/ 32 h 41"/>
                  <a:gd name="T8" fmla="*/ 5 w 8"/>
                  <a:gd name="T9" fmla="*/ 40 h 41"/>
                  <a:gd name="T10" fmla="*/ 1 w 8"/>
                  <a:gd name="T11" fmla="*/ 41 h 41"/>
                  <a:gd name="T12" fmla="*/ 2 w 8"/>
                  <a:gd name="T13" fmla="*/ 11 h 41"/>
                  <a:gd name="T14" fmla="*/ 3 w 8"/>
                  <a:gd name="T15" fmla="*/ 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41">
                    <a:moveTo>
                      <a:pt x="3" y="1"/>
                    </a:moveTo>
                    <a:cubicBezTo>
                      <a:pt x="3" y="1"/>
                      <a:pt x="3" y="16"/>
                      <a:pt x="3" y="17"/>
                    </a:cubicBezTo>
                    <a:cubicBezTo>
                      <a:pt x="4" y="18"/>
                      <a:pt x="8" y="23"/>
                      <a:pt x="5" y="25"/>
                    </a:cubicBezTo>
                    <a:cubicBezTo>
                      <a:pt x="1" y="27"/>
                      <a:pt x="1" y="30"/>
                      <a:pt x="2" y="32"/>
                    </a:cubicBezTo>
                    <a:cubicBezTo>
                      <a:pt x="2" y="33"/>
                      <a:pt x="0" y="40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1" y="41"/>
                      <a:pt x="1" y="12"/>
                      <a:pt x="2" y="11"/>
                    </a:cubicBezTo>
                    <a:cubicBezTo>
                      <a:pt x="3" y="10"/>
                      <a:pt x="1" y="0"/>
                      <a:pt x="3" y="1"/>
                    </a:cubicBezTo>
                    <a:close/>
                  </a:path>
                </a:pathLst>
              </a:custGeom>
              <a:solidFill>
                <a:srgbClr val="AABE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1"/>
              <p:cNvSpPr>
                <a:spLocks/>
              </p:cNvSpPr>
              <p:nvPr/>
            </p:nvSpPr>
            <p:spPr bwMode="auto">
              <a:xfrm>
                <a:off x="2100262" y="3700463"/>
                <a:ext cx="120650" cy="495300"/>
              </a:xfrm>
              <a:custGeom>
                <a:avLst/>
                <a:gdLst>
                  <a:gd name="T0" fmla="*/ 7 w 10"/>
                  <a:gd name="T1" fmla="*/ 1 h 41"/>
                  <a:gd name="T2" fmla="*/ 7 w 10"/>
                  <a:gd name="T3" fmla="*/ 19 h 41"/>
                  <a:gd name="T4" fmla="*/ 5 w 10"/>
                  <a:gd name="T5" fmla="*/ 28 h 41"/>
                  <a:gd name="T6" fmla="*/ 9 w 10"/>
                  <a:gd name="T7" fmla="*/ 32 h 41"/>
                  <a:gd name="T8" fmla="*/ 6 w 10"/>
                  <a:gd name="T9" fmla="*/ 40 h 41"/>
                  <a:gd name="T10" fmla="*/ 10 w 10"/>
                  <a:gd name="T11" fmla="*/ 41 h 41"/>
                  <a:gd name="T12" fmla="*/ 8 w 10"/>
                  <a:gd name="T13" fmla="*/ 11 h 41"/>
                  <a:gd name="T14" fmla="*/ 7 w 10"/>
                  <a:gd name="T15" fmla="*/ 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41">
                    <a:moveTo>
                      <a:pt x="7" y="1"/>
                    </a:moveTo>
                    <a:cubicBezTo>
                      <a:pt x="7" y="1"/>
                      <a:pt x="5" y="12"/>
                      <a:pt x="7" y="19"/>
                    </a:cubicBezTo>
                    <a:cubicBezTo>
                      <a:pt x="10" y="28"/>
                      <a:pt x="0" y="28"/>
                      <a:pt x="5" y="28"/>
                    </a:cubicBezTo>
                    <a:cubicBezTo>
                      <a:pt x="9" y="28"/>
                      <a:pt x="9" y="30"/>
                      <a:pt x="9" y="32"/>
                    </a:cubicBezTo>
                    <a:cubicBezTo>
                      <a:pt x="8" y="33"/>
                      <a:pt x="9" y="41"/>
                      <a:pt x="6" y="40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1"/>
                      <a:pt x="9" y="12"/>
                      <a:pt x="8" y="11"/>
                    </a:cubicBezTo>
                    <a:cubicBezTo>
                      <a:pt x="8" y="10"/>
                      <a:pt x="9" y="0"/>
                      <a:pt x="7" y="1"/>
                    </a:cubicBezTo>
                    <a:close/>
                  </a:path>
                </a:pathLst>
              </a:custGeom>
              <a:solidFill>
                <a:srgbClr val="AABE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2"/>
              <p:cNvSpPr>
                <a:spLocks/>
              </p:cNvSpPr>
              <p:nvPr/>
            </p:nvSpPr>
            <p:spPr bwMode="auto">
              <a:xfrm>
                <a:off x="2184400" y="3748088"/>
                <a:ext cx="60325" cy="436563"/>
              </a:xfrm>
              <a:custGeom>
                <a:avLst/>
                <a:gdLst>
                  <a:gd name="T0" fmla="*/ 1 w 5"/>
                  <a:gd name="T1" fmla="*/ 2 h 36"/>
                  <a:gd name="T2" fmla="*/ 1 w 5"/>
                  <a:gd name="T3" fmla="*/ 17 h 36"/>
                  <a:gd name="T4" fmla="*/ 1 w 5"/>
                  <a:gd name="T5" fmla="*/ 23 h 36"/>
                  <a:gd name="T6" fmla="*/ 2 w 5"/>
                  <a:gd name="T7" fmla="*/ 25 h 36"/>
                  <a:gd name="T8" fmla="*/ 2 w 5"/>
                  <a:gd name="T9" fmla="*/ 33 h 36"/>
                  <a:gd name="T10" fmla="*/ 3 w 5"/>
                  <a:gd name="T11" fmla="*/ 35 h 36"/>
                  <a:gd name="T12" fmla="*/ 4 w 5"/>
                  <a:gd name="T13" fmla="*/ 12 h 36"/>
                  <a:gd name="T14" fmla="*/ 1 w 5"/>
                  <a:gd name="T15" fmla="*/ 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6">
                    <a:moveTo>
                      <a:pt x="1" y="2"/>
                    </a:moveTo>
                    <a:cubicBezTo>
                      <a:pt x="1" y="2"/>
                      <a:pt x="0" y="13"/>
                      <a:pt x="1" y="17"/>
                    </a:cubicBezTo>
                    <a:cubicBezTo>
                      <a:pt x="2" y="22"/>
                      <a:pt x="1" y="22"/>
                      <a:pt x="1" y="23"/>
                    </a:cubicBezTo>
                    <a:cubicBezTo>
                      <a:pt x="1" y="23"/>
                      <a:pt x="2" y="25"/>
                      <a:pt x="2" y="25"/>
                    </a:cubicBezTo>
                    <a:cubicBezTo>
                      <a:pt x="2" y="25"/>
                      <a:pt x="2" y="30"/>
                      <a:pt x="2" y="33"/>
                    </a:cubicBezTo>
                    <a:cubicBezTo>
                      <a:pt x="1" y="34"/>
                      <a:pt x="1" y="36"/>
                      <a:pt x="3" y="35"/>
                    </a:cubicBezTo>
                    <a:cubicBezTo>
                      <a:pt x="4" y="34"/>
                      <a:pt x="5" y="19"/>
                      <a:pt x="4" y="12"/>
                    </a:cubicBezTo>
                    <a:cubicBezTo>
                      <a:pt x="3" y="5"/>
                      <a:pt x="1" y="0"/>
                      <a:pt x="1" y="2"/>
                    </a:cubicBezTo>
                    <a:close/>
                  </a:path>
                </a:pathLst>
              </a:custGeom>
              <a:solidFill>
                <a:srgbClr val="91A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3"/>
              <p:cNvSpPr>
                <a:spLocks/>
              </p:cNvSpPr>
              <p:nvPr/>
            </p:nvSpPr>
            <p:spPr bwMode="auto">
              <a:xfrm>
                <a:off x="1847850" y="3784600"/>
                <a:ext cx="47625" cy="363538"/>
              </a:xfrm>
              <a:custGeom>
                <a:avLst/>
                <a:gdLst>
                  <a:gd name="T0" fmla="*/ 3 w 4"/>
                  <a:gd name="T1" fmla="*/ 8 h 30"/>
                  <a:gd name="T2" fmla="*/ 2 w 4"/>
                  <a:gd name="T3" fmla="*/ 0 h 30"/>
                  <a:gd name="T4" fmla="*/ 2 w 4"/>
                  <a:gd name="T5" fmla="*/ 9 h 30"/>
                  <a:gd name="T6" fmla="*/ 0 w 4"/>
                  <a:gd name="T7" fmla="*/ 26 h 30"/>
                  <a:gd name="T8" fmla="*/ 1 w 4"/>
                  <a:gd name="T9" fmla="*/ 30 h 30"/>
                  <a:gd name="T10" fmla="*/ 1 w 4"/>
                  <a:gd name="T11" fmla="*/ 29 h 30"/>
                  <a:gd name="T12" fmla="*/ 1 w 4"/>
                  <a:gd name="T13" fmla="*/ 26 h 30"/>
                  <a:gd name="T14" fmla="*/ 1 w 4"/>
                  <a:gd name="T15" fmla="*/ 18 h 30"/>
                  <a:gd name="T16" fmla="*/ 3 w 4"/>
                  <a:gd name="T17" fmla="*/ 16 h 30"/>
                  <a:gd name="T18" fmla="*/ 3 w 4"/>
                  <a:gd name="T19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30">
                    <a:moveTo>
                      <a:pt x="3" y="8"/>
                    </a:moveTo>
                    <a:cubicBezTo>
                      <a:pt x="3" y="4"/>
                      <a:pt x="2" y="0"/>
                      <a:pt x="2" y="0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1" y="19"/>
                      <a:pt x="0" y="26"/>
                    </a:cubicBezTo>
                    <a:cubicBezTo>
                      <a:pt x="0" y="27"/>
                      <a:pt x="0" y="28"/>
                      <a:pt x="1" y="30"/>
                    </a:cubicBezTo>
                    <a:cubicBezTo>
                      <a:pt x="1" y="30"/>
                      <a:pt x="1" y="29"/>
                      <a:pt x="1" y="29"/>
                    </a:cubicBezTo>
                    <a:cubicBezTo>
                      <a:pt x="1" y="28"/>
                      <a:pt x="2" y="27"/>
                      <a:pt x="1" y="26"/>
                    </a:cubicBezTo>
                    <a:cubicBezTo>
                      <a:pt x="1" y="24"/>
                      <a:pt x="1" y="19"/>
                      <a:pt x="1" y="18"/>
                    </a:cubicBezTo>
                    <a:cubicBezTo>
                      <a:pt x="2" y="17"/>
                      <a:pt x="3" y="17"/>
                      <a:pt x="3" y="16"/>
                    </a:cubicBezTo>
                    <a:cubicBezTo>
                      <a:pt x="4" y="14"/>
                      <a:pt x="2" y="11"/>
                      <a:pt x="3" y="8"/>
                    </a:cubicBezTo>
                    <a:close/>
                  </a:path>
                </a:pathLst>
              </a:custGeom>
              <a:solidFill>
                <a:srgbClr val="91A3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4"/>
              <p:cNvSpPr>
                <a:spLocks/>
              </p:cNvSpPr>
              <p:nvPr/>
            </p:nvSpPr>
            <p:spPr bwMode="auto">
              <a:xfrm>
                <a:off x="2027237" y="3965575"/>
                <a:ext cx="169863" cy="98425"/>
              </a:xfrm>
              <a:custGeom>
                <a:avLst/>
                <a:gdLst>
                  <a:gd name="T0" fmla="*/ 3 w 14"/>
                  <a:gd name="T1" fmla="*/ 7 h 8"/>
                  <a:gd name="T2" fmla="*/ 9 w 14"/>
                  <a:gd name="T3" fmla="*/ 7 h 8"/>
                  <a:gd name="T4" fmla="*/ 11 w 14"/>
                  <a:gd name="T5" fmla="*/ 3 h 8"/>
                  <a:gd name="T6" fmla="*/ 2 w 14"/>
                  <a:gd name="T7" fmla="*/ 3 h 8"/>
                  <a:gd name="T8" fmla="*/ 3 w 14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8">
                    <a:moveTo>
                      <a:pt x="3" y="7"/>
                    </a:moveTo>
                    <a:cubicBezTo>
                      <a:pt x="3" y="7"/>
                      <a:pt x="7" y="7"/>
                      <a:pt x="9" y="7"/>
                    </a:cubicBezTo>
                    <a:cubicBezTo>
                      <a:pt x="11" y="7"/>
                      <a:pt x="14" y="5"/>
                      <a:pt x="11" y="3"/>
                    </a:cubicBezTo>
                    <a:cubicBezTo>
                      <a:pt x="9" y="2"/>
                      <a:pt x="4" y="0"/>
                      <a:pt x="2" y="3"/>
                    </a:cubicBezTo>
                    <a:cubicBezTo>
                      <a:pt x="0" y="5"/>
                      <a:pt x="0" y="8"/>
                      <a:pt x="3" y="7"/>
                    </a:cubicBez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Line 15"/>
              <p:cNvSpPr>
                <a:spLocks noChangeShapeType="1"/>
              </p:cNvSpPr>
              <p:nvPr/>
            </p:nvSpPr>
            <p:spPr bwMode="auto">
              <a:xfrm>
                <a:off x="1943100" y="367506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1943100" y="367506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7"/>
              <p:cNvSpPr>
                <a:spLocks/>
              </p:cNvSpPr>
              <p:nvPr/>
            </p:nvSpPr>
            <p:spPr bwMode="auto">
              <a:xfrm>
                <a:off x="1762125" y="3700463"/>
                <a:ext cx="120650" cy="277813"/>
              </a:xfrm>
              <a:custGeom>
                <a:avLst/>
                <a:gdLst>
                  <a:gd name="T0" fmla="*/ 10 w 10"/>
                  <a:gd name="T1" fmla="*/ 1 h 23"/>
                  <a:gd name="T2" fmla="*/ 1 w 10"/>
                  <a:gd name="T3" fmla="*/ 11 h 23"/>
                  <a:gd name="T4" fmla="*/ 0 w 10"/>
                  <a:gd name="T5" fmla="*/ 23 h 23"/>
                  <a:gd name="T6" fmla="*/ 8 w 10"/>
                  <a:gd name="T7" fmla="*/ 23 h 23"/>
                  <a:gd name="T8" fmla="*/ 10 w 10"/>
                  <a:gd name="T9" fmla="*/ 16 h 23"/>
                  <a:gd name="T10" fmla="*/ 10 w 10"/>
                  <a:gd name="T11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3">
                    <a:moveTo>
                      <a:pt x="10" y="1"/>
                    </a:moveTo>
                    <a:cubicBezTo>
                      <a:pt x="10" y="1"/>
                      <a:pt x="3" y="0"/>
                      <a:pt x="1" y="1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0" y="16"/>
                      <a:pt x="10" y="16"/>
                      <a:pt x="10" y="16"/>
                    </a:cubicBezTo>
                    <a:lnTo>
                      <a:pt x="10" y="1"/>
                    </a:lnTo>
                    <a:close/>
                  </a:path>
                </a:pathLst>
              </a:custGeom>
              <a:solidFill>
                <a:srgbClr val="B5C9C3"/>
              </a:solidFill>
              <a:ln w="0" cap="flat">
                <a:solidFill>
                  <a:srgbClr val="AABEB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8"/>
              <p:cNvSpPr>
                <a:spLocks/>
              </p:cNvSpPr>
              <p:nvPr/>
            </p:nvSpPr>
            <p:spPr bwMode="auto">
              <a:xfrm>
                <a:off x="1762125" y="3881438"/>
                <a:ext cx="157163" cy="120650"/>
              </a:xfrm>
              <a:custGeom>
                <a:avLst/>
                <a:gdLst>
                  <a:gd name="T0" fmla="*/ 1 w 13"/>
                  <a:gd name="T1" fmla="*/ 1 h 10"/>
                  <a:gd name="T2" fmla="*/ 9 w 13"/>
                  <a:gd name="T3" fmla="*/ 6 h 10"/>
                  <a:gd name="T4" fmla="*/ 0 w 13"/>
                  <a:gd name="T5" fmla="*/ 10 h 10"/>
                  <a:gd name="T6" fmla="*/ 1 w 1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0">
                    <a:moveTo>
                      <a:pt x="1" y="1"/>
                    </a:moveTo>
                    <a:cubicBezTo>
                      <a:pt x="1" y="1"/>
                      <a:pt x="4" y="6"/>
                      <a:pt x="9" y="6"/>
                    </a:cubicBezTo>
                    <a:cubicBezTo>
                      <a:pt x="13" y="7"/>
                      <a:pt x="0" y="10"/>
                      <a:pt x="0" y="10"/>
                    </a:cubicBezTo>
                    <a:cubicBezTo>
                      <a:pt x="0" y="8"/>
                      <a:pt x="1" y="0"/>
                      <a:pt x="1" y="0"/>
                    </a:cubicBezTo>
                  </a:path>
                </a:pathLst>
              </a:custGeom>
              <a:solidFill>
                <a:srgbClr val="AABE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9"/>
              <p:cNvSpPr>
                <a:spLocks/>
              </p:cNvSpPr>
              <p:nvPr/>
            </p:nvSpPr>
            <p:spPr bwMode="auto">
              <a:xfrm>
                <a:off x="1751012" y="3954463"/>
                <a:ext cx="336550" cy="120650"/>
              </a:xfrm>
              <a:custGeom>
                <a:avLst/>
                <a:gdLst>
                  <a:gd name="T0" fmla="*/ 1 w 28"/>
                  <a:gd name="T1" fmla="*/ 5 h 10"/>
                  <a:gd name="T2" fmla="*/ 28 w 28"/>
                  <a:gd name="T3" fmla="*/ 8 h 10"/>
                  <a:gd name="T4" fmla="*/ 25 w 28"/>
                  <a:gd name="T5" fmla="*/ 3 h 10"/>
                  <a:gd name="T6" fmla="*/ 10 w 28"/>
                  <a:gd name="T7" fmla="*/ 0 h 10"/>
                  <a:gd name="T8" fmla="*/ 1 w 28"/>
                  <a:gd name="T9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0">
                    <a:moveTo>
                      <a:pt x="1" y="5"/>
                    </a:moveTo>
                    <a:cubicBezTo>
                      <a:pt x="4" y="10"/>
                      <a:pt x="16" y="8"/>
                      <a:pt x="28" y="8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0" y="3"/>
                      <a:pt x="1" y="5"/>
                    </a:cubicBezTo>
                    <a:close/>
                  </a:path>
                </a:pathLst>
              </a:custGeom>
              <a:solidFill>
                <a:srgbClr val="B5C9C3"/>
              </a:solidFill>
              <a:ln w="0" cap="flat">
                <a:solidFill>
                  <a:srgbClr val="AABEB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Rectangle 20"/>
              <p:cNvSpPr>
                <a:spLocks noChangeArrowheads="1"/>
              </p:cNvSpPr>
              <p:nvPr/>
            </p:nvSpPr>
            <p:spPr bwMode="auto">
              <a:xfrm>
                <a:off x="1919287" y="3917950"/>
                <a:ext cx="12700" cy="96838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21"/>
              <p:cNvSpPr>
                <a:spLocks/>
              </p:cNvSpPr>
              <p:nvPr/>
            </p:nvSpPr>
            <p:spPr bwMode="auto">
              <a:xfrm>
                <a:off x="1882775" y="3965575"/>
                <a:ext cx="157163" cy="98425"/>
              </a:xfrm>
              <a:custGeom>
                <a:avLst/>
                <a:gdLst>
                  <a:gd name="T0" fmla="*/ 10 w 13"/>
                  <a:gd name="T1" fmla="*/ 7 h 8"/>
                  <a:gd name="T2" fmla="*/ 4 w 13"/>
                  <a:gd name="T3" fmla="*/ 7 h 8"/>
                  <a:gd name="T4" fmla="*/ 2 w 13"/>
                  <a:gd name="T5" fmla="*/ 3 h 8"/>
                  <a:gd name="T6" fmla="*/ 11 w 13"/>
                  <a:gd name="T7" fmla="*/ 3 h 8"/>
                  <a:gd name="T8" fmla="*/ 10 w 13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8">
                    <a:moveTo>
                      <a:pt x="10" y="7"/>
                    </a:moveTo>
                    <a:cubicBezTo>
                      <a:pt x="10" y="7"/>
                      <a:pt x="6" y="7"/>
                      <a:pt x="4" y="7"/>
                    </a:cubicBezTo>
                    <a:cubicBezTo>
                      <a:pt x="2" y="7"/>
                      <a:pt x="0" y="5"/>
                      <a:pt x="2" y="3"/>
                    </a:cubicBezTo>
                    <a:cubicBezTo>
                      <a:pt x="4" y="2"/>
                      <a:pt x="9" y="0"/>
                      <a:pt x="11" y="3"/>
                    </a:cubicBezTo>
                    <a:cubicBezTo>
                      <a:pt x="13" y="5"/>
                      <a:pt x="13" y="8"/>
                      <a:pt x="10" y="7"/>
                    </a:cubicBez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22"/>
              <p:cNvSpPr>
                <a:spLocks/>
              </p:cNvSpPr>
              <p:nvPr/>
            </p:nvSpPr>
            <p:spPr bwMode="auto">
              <a:xfrm>
                <a:off x="2197100" y="3700463"/>
                <a:ext cx="107950" cy="277813"/>
              </a:xfrm>
              <a:custGeom>
                <a:avLst/>
                <a:gdLst>
                  <a:gd name="T0" fmla="*/ 0 w 9"/>
                  <a:gd name="T1" fmla="*/ 1 h 23"/>
                  <a:gd name="T2" fmla="*/ 8 w 9"/>
                  <a:gd name="T3" fmla="*/ 11 h 23"/>
                  <a:gd name="T4" fmla="*/ 9 w 9"/>
                  <a:gd name="T5" fmla="*/ 23 h 23"/>
                  <a:gd name="T6" fmla="*/ 1 w 9"/>
                  <a:gd name="T7" fmla="*/ 23 h 23"/>
                  <a:gd name="T8" fmla="*/ 0 w 9"/>
                  <a:gd name="T9" fmla="*/ 16 h 23"/>
                  <a:gd name="T10" fmla="*/ 0 w 9"/>
                  <a:gd name="T11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3">
                    <a:moveTo>
                      <a:pt x="0" y="1"/>
                    </a:moveTo>
                    <a:cubicBezTo>
                      <a:pt x="0" y="1"/>
                      <a:pt x="7" y="0"/>
                      <a:pt x="8" y="11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16"/>
                      <a:pt x="0" y="16"/>
                      <a:pt x="0" y="16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5C9C3"/>
              </a:solidFill>
              <a:ln w="0" cap="flat">
                <a:solidFill>
                  <a:srgbClr val="AABEB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3"/>
              <p:cNvSpPr>
                <a:spLocks/>
              </p:cNvSpPr>
              <p:nvPr/>
            </p:nvSpPr>
            <p:spPr bwMode="auto">
              <a:xfrm>
                <a:off x="2160587" y="3881438"/>
                <a:ext cx="144463" cy="120650"/>
              </a:xfrm>
              <a:custGeom>
                <a:avLst/>
                <a:gdLst>
                  <a:gd name="T0" fmla="*/ 11 w 12"/>
                  <a:gd name="T1" fmla="*/ 1 h 10"/>
                  <a:gd name="T2" fmla="*/ 4 w 12"/>
                  <a:gd name="T3" fmla="*/ 6 h 10"/>
                  <a:gd name="T4" fmla="*/ 12 w 12"/>
                  <a:gd name="T5" fmla="*/ 10 h 10"/>
                  <a:gd name="T6" fmla="*/ 11 w 1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0">
                    <a:moveTo>
                      <a:pt x="11" y="1"/>
                    </a:moveTo>
                    <a:cubicBezTo>
                      <a:pt x="11" y="1"/>
                      <a:pt x="8" y="6"/>
                      <a:pt x="4" y="6"/>
                    </a:cubicBezTo>
                    <a:cubicBezTo>
                      <a:pt x="0" y="7"/>
                      <a:pt x="12" y="10"/>
                      <a:pt x="12" y="10"/>
                    </a:cubicBezTo>
                    <a:cubicBezTo>
                      <a:pt x="12" y="8"/>
                      <a:pt x="11" y="0"/>
                      <a:pt x="11" y="0"/>
                    </a:cubicBezTo>
                  </a:path>
                </a:pathLst>
              </a:custGeom>
              <a:solidFill>
                <a:srgbClr val="AABE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24"/>
              <p:cNvSpPr>
                <a:spLocks/>
              </p:cNvSpPr>
              <p:nvPr/>
            </p:nvSpPr>
            <p:spPr bwMode="auto">
              <a:xfrm>
                <a:off x="1992312" y="3954463"/>
                <a:ext cx="325438" cy="120650"/>
              </a:xfrm>
              <a:custGeom>
                <a:avLst/>
                <a:gdLst>
                  <a:gd name="T0" fmla="*/ 26 w 27"/>
                  <a:gd name="T1" fmla="*/ 5 h 10"/>
                  <a:gd name="T2" fmla="*/ 0 w 27"/>
                  <a:gd name="T3" fmla="*/ 8 h 10"/>
                  <a:gd name="T4" fmla="*/ 2 w 27"/>
                  <a:gd name="T5" fmla="*/ 3 h 10"/>
                  <a:gd name="T6" fmla="*/ 18 w 27"/>
                  <a:gd name="T7" fmla="*/ 0 h 10"/>
                  <a:gd name="T8" fmla="*/ 26 w 27"/>
                  <a:gd name="T9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26" y="5"/>
                    </a:moveTo>
                    <a:cubicBezTo>
                      <a:pt x="23" y="10"/>
                      <a:pt x="11" y="8"/>
                      <a:pt x="0" y="8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27" y="3"/>
                      <a:pt x="26" y="5"/>
                    </a:cubicBezTo>
                    <a:close/>
                  </a:path>
                </a:pathLst>
              </a:custGeom>
              <a:solidFill>
                <a:srgbClr val="B5C9C3"/>
              </a:solidFill>
              <a:ln w="0" cap="flat">
                <a:solidFill>
                  <a:srgbClr val="AABEB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5"/>
              <p:cNvSpPr>
                <a:spLocks/>
              </p:cNvSpPr>
              <p:nvPr/>
            </p:nvSpPr>
            <p:spPr bwMode="auto">
              <a:xfrm>
                <a:off x="1858962" y="4002088"/>
                <a:ext cx="314325" cy="36513"/>
              </a:xfrm>
              <a:custGeom>
                <a:avLst/>
                <a:gdLst>
                  <a:gd name="T0" fmla="*/ 2 w 26"/>
                  <a:gd name="T1" fmla="*/ 3 h 3"/>
                  <a:gd name="T2" fmla="*/ 0 w 26"/>
                  <a:gd name="T3" fmla="*/ 0 h 3"/>
                  <a:gd name="T4" fmla="*/ 13 w 26"/>
                  <a:gd name="T5" fmla="*/ 1 h 3"/>
                  <a:gd name="T6" fmla="*/ 26 w 26"/>
                  <a:gd name="T7" fmla="*/ 1 h 3"/>
                  <a:gd name="T8" fmla="*/ 26 w 26"/>
                  <a:gd name="T9" fmla="*/ 3 h 3"/>
                  <a:gd name="T10" fmla="*/ 2 w 26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">
                    <a:moveTo>
                      <a:pt x="2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" y="2"/>
                      <a:pt x="13" y="1"/>
                    </a:cubicBezTo>
                    <a:cubicBezTo>
                      <a:pt x="22" y="1"/>
                      <a:pt x="26" y="1"/>
                      <a:pt x="26" y="1"/>
                    </a:cubicBezTo>
                    <a:cubicBezTo>
                      <a:pt x="26" y="3"/>
                      <a:pt x="26" y="3"/>
                      <a:pt x="26" y="3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FFD9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6"/>
              <p:cNvSpPr>
                <a:spLocks/>
              </p:cNvSpPr>
              <p:nvPr/>
            </p:nvSpPr>
            <p:spPr bwMode="auto">
              <a:xfrm>
                <a:off x="2244725" y="3821113"/>
                <a:ext cx="84138" cy="206375"/>
              </a:xfrm>
              <a:custGeom>
                <a:avLst/>
                <a:gdLst>
                  <a:gd name="T0" fmla="*/ 7 w 7"/>
                  <a:gd name="T1" fmla="*/ 6 h 17"/>
                  <a:gd name="T2" fmla="*/ 4 w 7"/>
                  <a:gd name="T3" fmla="*/ 1 h 17"/>
                  <a:gd name="T4" fmla="*/ 4 w 7"/>
                  <a:gd name="T5" fmla="*/ 0 h 17"/>
                  <a:gd name="T6" fmla="*/ 4 w 7"/>
                  <a:gd name="T7" fmla="*/ 0 h 17"/>
                  <a:gd name="T8" fmla="*/ 4 w 7"/>
                  <a:gd name="T9" fmla="*/ 0 h 17"/>
                  <a:gd name="T10" fmla="*/ 4 w 7"/>
                  <a:gd name="T11" fmla="*/ 0 h 17"/>
                  <a:gd name="T12" fmla="*/ 3 w 7"/>
                  <a:gd name="T13" fmla="*/ 0 h 17"/>
                  <a:gd name="T14" fmla="*/ 3 w 7"/>
                  <a:gd name="T15" fmla="*/ 0 h 17"/>
                  <a:gd name="T16" fmla="*/ 3 w 7"/>
                  <a:gd name="T17" fmla="*/ 0 h 17"/>
                  <a:gd name="T18" fmla="*/ 3 w 7"/>
                  <a:gd name="T19" fmla="*/ 1 h 17"/>
                  <a:gd name="T20" fmla="*/ 0 w 7"/>
                  <a:gd name="T21" fmla="*/ 6 h 17"/>
                  <a:gd name="T22" fmla="*/ 1 w 7"/>
                  <a:gd name="T23" fmla="*/ 11 h 17"/>
                  <a:gd name="T24" fmla="*/ 1 w 7"/>
                  <a:gd name="T25" fmla="*/ 15 h 17"/>
                  <a:gd name="T26" fmla="*/ 1 w 7"/>
                  <a:gd name="T27" fmla="*/ 17 h 17"/>
                  <a:gd name="T28" fmla="*/ 3 w 7"/>
                  <a:gd name="T29" fmla="*/ 17 h 17"/>
                  <a:gd name="T30" fmla="*/ 3 w 7"/>
                  <a:gd name="T31" fmla="*/ 17 h 17"/>
                  <a:gd name="T32" fmla="*/ 4 w 7"/>
                  <a:gd name="T33" fmla="*/ 17 h 17"/>
                  <a:gd name="T34" fmla="*/ 4 w 7"/>
                  <a:gd name="T35" fmla="*/ 17 h 17"/>
                  <a:gd name="T36" fmla="*/ 4 w 7"/>
                  <a:gd name="T37" fmla="*/ 17 h 17"/>
                  <a:gd name="T38" fmla="*/ 6 w 7"/>
                  <a:gd name="T39" fmla="*/ 17 h 17"/>
                  <a:gd name="T40" fmla="*/ 6 w 7"/>
                  <a:gd name="T41" fmla="*/ 15 h 17"/>
                  <a:gd name="T42" fmla="*/ 6 w 7"/>
                  <a:gd name="T43" fmla="*/ 11 h 17"/>
                  <a:gd name="T44" fmla="*/ 7 w 7"/>
                  <a:gd name="T4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" h="17">
                    <a:moveTo>
                      <a:pt x="7" y="6"/>
                    </a:moveTo>
                    <a:cubicBezTo>
                      <a:pt x="7" y="4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0" y="4"/>
                      <a:pt x="0" y="6"/>
                    </a:cubicBezTo>
                    <a:cubicBezTo>
                      <a:pt x="0" y="7"/>
                      <a:pt x="1" y="11"/>
                      <a:pt x="1" y="11"/>
                    </a:cubicBezTo>
                    <a:cubicBezTo>
                      <a:pt x="1" y="11"/>
                      <a:pt x="1" y="14"/>
                      <a:pt x="1" y="15"/>
                    </a:cubicBezTo>
                    <a:cubicBezTo>
                      <a:pt x="1" y="15"/>
                      <a:pt x="1" y="17"/>
                      <a:pt x="1" y="17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5" y="17"/>
                      <a:pt x="6" y="17"/>
                    </a:cubicBezTo>
                    <a:cubicBezTo>
                      <a:pt x="7" y="17"/>
                      <a:pt x="6" y="15"/>
                      <a:pt x="6" y="15"/>
                    </a:cubicBezTo>
                    <a:cubicBezTo>
                      <a:pt x="6" y="14"/>
                      <a:pt x="6" y="11"/>
                      <a:pt x="6" y="11"/>
                    </a:cubicBezTo>
                    <a:cubicBezTo>
                      <a:pt x="6" y="11"/>
                      <a:pt x="7" y="7"/>
                      <a:pt x="7" y="6"/>
                    </a:cubicBezTo>
                    <a:close/>
                  </a:path>
                </a:pathLst>
              </a:custGeom>
              <a:solidFill>
                <a:srgbClr val="9AD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Rectangle 27"/>
              <p:cNvSpPr>
                <a:spLocks noChangeArrowheads="1"/>
              </p:cNvSpPr>
              <p:nvPr/>
            </p:nvSpPr>
            <p:spPr bwMode="auto">
              <a:xfrm>
                <a:off x="2268537" y="3821113"/>
                <a:ext cx="36513" cy="11113"/>
              </a:xfrm>
              <a:prstGeom prst="rect">
                <a:avLst/>
              </a:prstGeom>
              <a:solidFill>
                <a:srgbClr val="D3E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8"/>
              <p:cNvSpPr>
                <a:spLocks/>
              </p:cNvSpPr>
              <p:nvPr/>
            </p:nvSpPr>
            <p:spPr bwMode="auto">
              <a:xfrm>
                <a:off x="2257425" y="3844925"/>
                <a:ext cx="23813" cy="182563"/>
              </a:xfrm>
              <a:custGeom>
                <a:avLst/>
                <a:gdLst>
                  <a:gd name="T0" fmla="*/ 2 w 2"/>
                  <a:gd name="T1" fmla="*/ 0 h 15"/>
                  <a:gd name="T2" fmla="*/ 0 w 2"/>
                  <a:gd name="T3" fmla="*/ 4 h 15"/>
                  <a:gd name="T4" fmla="*/ 0 w 2"/>
                  <a:gd name="T5" fmla="*/ 12 h 15"/>
                  <a:gd name="T6" fmla="*/ 1 w 2"/>
                  <a:gd name="T7" fmla="*/ 15 h 15"/>
                  <a:gd name="T8" fmla="*/ 1 w 2"/>
                  <a:gd name="T9" fmla="*/ 12 h 15"/>
                  <a:gd name="T10" fmla="*/ 0 w 2"/>
                  <a:gd name="T11" fmla="*/ 3 h 15"/>
                  <a:gd name="T12" fmla="*/ 2 w 2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5">
                    <a:moveTo>
                      <a:pt x="2" y="0"/>
                    </a:moveTo>
                    <a:cubicBezTo>
                      <a:pt x="2" y="0"/>
                      <a:pt x="0" y="3"/>
                      <a:pt x="0" y="4"/>
                    </a:cubicBezTo>
                    <a:cubicBezTo>
                      <a:pt x="0" y="5"/>
                      <a:pt x="0" y="12"/>
                      <a:pt x="0" y="12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2" y="15"/>
                      <a:pt x="0" y="15"/>
                      <a:pt x="1" y="12"/>
                    </a:cubicBezTo>
                    <a:cubicBezTo>
                      <a:pt x="1" y="9"/>
                      <a:pt x="0" y="4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D3E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9"/>
              <p:cNvSpPr>
                <a:spLocks/>
              </p:cNvSpPr>
              <p:nvPr/>
            </p:nvSpPr>
            <p:spPr bwMode="auto">
              <a:xfrm>
                <a:off x="2292350" y="3844925"/>
                <a:ext cx="25400" cy="182563"/>
              </a:xfrm>
              <a:custGeom>
                <a:avLst/>
                <a:gdLst>
                  <a:gd name="T0" fmla="*/ 0 w 2"/>
                  <a:gd name="T1" fmla="*/ 0 h 15"/>
                  <a:gd name="T2" fmla="*/ 2 w 2"/>
                  <a:gd name="T3" fmla="*/ 4 h 15"/>
                  <a:gd name="T4" fmla="*/ 2 w 2"/>
                  <a:gd name="T5" fmla="*/ 12 h 15"/>
                  <a:gd name="T6" fmla="*/ 1 w 2"/>
                  <a:gd name="T7" fmla="*/ 15 h 15"/>
                  <a:gd name="T8" fmla="*/ 1 w 2"/>
                  <a:gd name="T9" fmla="*/ 12 h 15"/>
                  <a:gd name="T10" fmla="*/ 2 w 2"/>
                  <a:gd name="T11" fmla="*/ 3 h 15"/>
                  <a:gd name="T12" fmla="*/ 0 w 2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5">
                    <a:moveTo>
                      <a:pt x="0" y="0"/>
                    </a:moveTo>
                    <a:cubicBezTo>
                      <a:pt x="0" y="0"/>
                      <a:pt x="2" y="3"/>
                      <a:pt x="2" y="4"/>
                    </a:cubicBezTo>
                    <a:cubicBezTo>
                      <a:pt x="2" y="5"/>
                      <a:pt x="2" y="12"/>
                      <a:pt x="2" y="12"/>
                    </a:cubicBezTo>
                    <a:cubicBezTo>
                      <a:pt x="2" y="13"/>
                      <a:pt x="2" y="15"/>
                      <a:pt x="1" y="15"/>
                    </a:cubicBezTo>
                    <a:cubicBezTo>
                      <a:pt x="0" y="15"/>
                      <a:pt x="2" y="15"/>
                      <a:pt x="1" y="12"/>
                    </a:cubicBezTo>
                    <a:cubicBezTo>
                      <a:pt x="1" y="9"/>
                      <a:pt x="2" y="4"/>
                      <a:pt x="2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D3E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Rectangle 30"/>
              <p:cNvSpPr>
                <a:spLocks noChangeArrowheads="1"/>
              </p:cNvSpPr>
              <p:nvPr/>
            </p:nvSpPr>
            <p:spPr bwMode="auto">
              <a:xfrm>
                <a:off x="1497012" y="3724275"/>
                <a:ext cx="84138" cy="96838"/>
              </a:xfrm>
              <a:prstGeom prst="rect">
                <a:avLst/>
              </a:prstGeom>
              <a:solidFill>
                <a:srgbClr val="D8AE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31"/>
              <p:cNvSpPr>
                <a:spLocks/>
              </p:cNvSpPr>
              <p:nvPr/>
            </p:nvSpPr>
            <p:spPr bwMode="auto">
              <a:xfrm>
                <a:off x="1412875" y="3784600"/>
                <a:ext cx="265113" cy="350838"/>
              </a:xfrm>
              <a:custGeom>
                <a:avLst/>
                <a:gdLst>
                  <a:gd name="T0" fmla="*/ 20 w 22"/>
                  <a:gd name="T1" fmla="*/ 1 h 29"/>
                  <a:gd name="T2" fmla="*/ 14 w 22"/>
                  <a:gd name="T3" fmla="*/ 0 h 29"/>
                  <a:gd name="T4" fmla="*/ 7 w 22"/>
                  <a:gd name="T5" fmla="*/ 0 h 29"/>
                  <a:gd name="T6" fmla="*/ 1 w 22"/>
                  <a:gd name="T7" fmla="*/ 2 h 29"/>
                  <a:gd name="T8" fmla="*/ 1 w 22"/>
                  <a:gd name="T9" fmla="*/ 14 h 29"/>
                  <a:gd name="T10" fmla="*/ 3 w 22"/>
                  <a:gd name="T11" fmla="*/ 27 h 29"/>
                  <a:gd name="T12" fmla="*/ 10 w 22"/>
                  <a:gd name="T13" fmla="*/ 29 h 29"/>
                  <a:gd name="T14" fmla="*/ 19 w 22"/>
                  <a:gd name="T15" fmla="*/ 27 h 29"/>
                  <a:gd name="T16" fmla="*/ 20 w 22"/>
                  <a:gd name="T17" fmla="*/ 14 h 29"/>
                  <a:gd name="T18" fmla="*/ 20 w 22"/>
                  <a:gd name="T19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9">
                    <a:moveTo>
                      <a:pt x="20" y="1"/>
                    </a:moveTo>
                    <a:cubicBezTo>
                      <a:pt x="19" y="1"/>
                      <a:pt x="17" y="0"/>
                      <a:pt x="14" y="0"/>
                    </a:cubicBezTo>
                    <a:cubicBezTo>
                      <a:pt x="13" y="2"/>
                      <a:pt x="9" y="3"/>
                      <a:pt x="7" y="0"/>
                    </a:cubicBezTo>
                    <a:cubicBezTo>
                      <a:pt x="4" y="0"/>
                      <a:pt x="2" y="1"/>
                      <a:pt x="1" y="2"/>
                    </a:cubicBezTo>
                    <a:cubicBezTo>
                      <a:pt x="0" y="3"/>
                      <a:pt x="0" y="9"/>
                      <a:pt x="1" y="14"/>
                    </a:cubicBezTo>
                    <a:cubicBezTo>
                      <a:pt x="3" y="23"/>
                      <a:pt x="3" y="27"/>
                      <a:pt x="3" y="27"/>
                    </a:cubicBezTo>
                    <a:cubicBezTo>
                      <a:pt x="3" y="27"/>
                      <a:pt x="6" y="29"/>
                      <a:pt x="10" y="29"/>
                    </a:cubicBezTo>
                    <a:cubicBezTo>
                      <a:pt x="17" y="29"/>
                      <a:pt x="19" y="27"/>
                      <a:pt x="19" y="27"/>
                    </a:cubicBezTo>
                    <a:cubicBezTo>
                      <a:pt x="19" y="27"/>
                      <a:pt x="19" y="23"/>
                      <a:pt x="20" y="14"/>
                    </a:cubicBezTo>
                    <a:cubicBezTo>
                      <a:pt x="21" y="9"/>
                      <a:pt x="22" y="3"/>
                      <a:pt x="20" y="1"/>
                    </a:cubicBezTo>
                    <a:close/>
                  </a:path>
                </a:pathLst>
              </a:custGeom>
              <a:solidFill>
                <a:srgbClr val="DBA1AE"/>
              </a:solidFill>
              <a:ln w="0" cap="flat">
                <a:solidFill>
                  <a:srgbClr val="D68FA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32"/>
              <p:cNvSpPr>
                <a:spLocks/>
              </p:cNvSpPr>
              <p:nvPr/>
            </p:nvSpPr>
            <p:spPr bwMode="auto">
              <a:xfrm>
                <a:off x="1365250" y="3784600"/>
                <a:ext cx="84138" cy="242888"/>
              </a:xfrm>
              <a:custGeom>
                <a:avLst/>
                <a:gdLst>
                  <a:gd name="T0" fmla="*/ 7 w 7"/>
                  <a:gd name="T1" fmla="*/ 1 h 20"/>
                  <a:gd name="T2" fmla="*/ 2 w 7"/>
                  <a:gd name="T3" fmla="*/ 4 h 20"/>
                  <a:gd name="T4" fmla="*/ 0 w 7"/>
                  <a:gd name="T5" fmla="*/ 19 h 20"/>
                  <a:gd name="T6" fmla="*/ 4 w 7"/>
                  <a:gd name="T7" fmla="*/ 20 h 20"/>
                  <a:gd name="T8" fmla="*/ 5 w 7"/>
                  <a:gd name="T9" fmla="*/ 14 h 20"/>
                  <a:gd name="T10" fmla="*/ 7 w 7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0">
                    <a:moveTo>
                      <a:pt x="7" y="1"/>
                    </a:moveTo>
                    <a:cubicBezTo>
                      <a:pt x="7" y="1"/>
                      <a:pt x="4" y="0"/>
                      <a:pt x="2" y="4"/>
                    </a:cubicBezTo>
                    <a:cubicBezTo>
                      <a:pt x="2" y="6"/>
                      <a:pt x="0" y="19"/>
                      <a:pt x="0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4"/>
                      <a:pt x="6" y="1"/>
                      <a:pt x="7" y="1"/>
                    </a:cubicBezTo>
                    <a:close/>
                  </a:path>
                </a:pathLst>
              </a:custGeom>
              <a:solidFill>
                <a:srgbClr val="DBA1AE"/>
              </a:solidFill>
              <a:ln w="0" cap="flat">
                <a:solidFill>
                  <a:srgbClr val="D68FA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33"/>
              <p:cNvSpPr>
                <a:spLocks/>
              </p:cNvSpPr>
              <p:nvPr/>
            </p:nvSpPr>
            <p:spPr bwMode="auto">
              <a:xfrm>
                <a:off x="1365250" y="3965575"/>
                <a:ext cx="192088" cy="73025"/>
              </a:xfrm>
              <a:custGeom>
                <a:avLst/>
                <a:gdLst>
                  <a:gd name="T0" fmla="*/ 0 w 16"/>
                  <a:gd name="T1" fmla="*/ 5 h 6"/>
                  <a:gd name="T2" fmla="*/ 16 w 16"/>
                  <a:gd name="T3" fmla="*/ 4 h 6"/>
                  <a:gd name="T4" fmla="*/ 15 w 16"/>
                  <a:gd name="T5" fmla="*/ 1 h 6"/>
                  <a:gd name="T6" fmla="*/ 1 w 16"/>
                  <a:gd name="T7" fmla="*/ 2 h 6"/>
                  <a:gd name="T8" fmla="*/ 0 w 16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">
                    <a:moveTo>
                      <a:pt x="0" y="5"/>
                    </a:moveTo>
                    <a:cubicBezTo>
                      <a:pt x="0" y="5"/>
                      <a:pt x="8" y="6"/>
                      <a:pt x="16" y="4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2" y="0"/>
                      <a:pt x="1" y="2"/>
                    </a:cubicBezTo>
                    <a:cubicBezTo>
                      <a:pt x="1" y="2"/>
                      <a:pt x="0" y="3"/>
                      <a:pt x="0" y="5"/>
                    </a:cubicBezTo>
                    <a:close/>
                  </a:path>
                </a:pathLst>
              </a:custGeom>
              <a:solidFill>
                <a:srgbClr val="DBA1AE"/>
              </a:solidFill>
              <a:ln w="0" cap="flat">
                <a:solidFill>
                  <a:srgbClr val="D68FA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34"/>
              <p:cNvSpPr>
                <a:spLocks/>
              </p:cNvSpPr>
              <p:nvPr/>
            </p:nvSpPr>
            <p:spPr bwMode="auto">
              <a:xfrm>
                <a:off x="1546225" y="3941763"/>
                <a:ext cx="71438" cy="73025"/>
              </a:xfrm>
              <a:custGeom>
                <a:avLst/>
                <a:gdLst>
                  <a:gd name="T0" fmla="*/ 0 w 6"/>
                  <a:gd name="T1" fmla="*/ 3 h 6"/>
                  <a:gd name="T2" fmla="*/ 5 w 6"/>
                  <a:gd name="T3" fmla="*/ 1 h 6"/>
                  <a:gd name="T4" fmla="*/ 5 w 6"/>
                  <a:gd name="T5" fmla="*/ 5 h 6"/>
                  <a:gd name="T6" fmla="*/ 1 w 6"/>
                  <a:gd name="T7" fmla="*/ 6 h 6"/>
                  <a:gd name="T8" fmla="*/ 0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3"/>
                    </a:moveTo>
                    <a:cubicBezTo>
                      <a:pt x="0" y="3"/>
                      <a:pt x="4" y="0"/>
                      <a:pt x="5" y="1"/>
                    </a:cubicBezTo>
                    <a:cubicBezTo>
                      <a:pt x="5" y="3"/>
                      <a:pt x="6" y="5"/>
                      <a:pt x="5" y="5"/>
                    </a:cubicBezTo>
                    <a:cubicBezTo>
                      <a:pt x="4" y="5"/>
                      <a:pt x="1" y="6"/>
                      <a:pt x="1" y="6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35"/>
              <p:cNvSpPr>
                <a:spLocks/>
              </p:cNvSpPr>
              <p:nvPr/>
            </p:nvSpPr>
            <p:spPr bwMode="auto">
              <a:xfrm>
                <a:off x="1641475" y="3784600"/>
                <a:ext cx="73025" cy="242888"/>
              </a:xfrm>
              <a:custGeom>
                <a:avLst/>
                <a:gdLst>
                  <a:gd name="T0" fmla="*/ 0 w 6"/>
                  <a:gd name="T1" fmla="*/ 1 h 20"/>
                  <a:gd name="T2" fmla="*/ 4 w 6"/>
                  <a:gd name="T3" fmla="*/ 4 h 20"/>
                  <a:gd name="T4" fmla="*/ 6 w 6"/>
                  <a:gd name="T5" fmla="*/ 19 h 20"/>
                  <a:gd name="T6" fmla="*/ 2 w 6"/>
                  <a:gd name="T7" fmla="*/ 20 h 20"/>
                  <a:gd name="T8" fmla="*/ 1 w 6"/>
                  <a:gd name="T9" fmla="*/ 14 h 20"/>
                  <a:gd name="T10" fmla="*/ 0 w 6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0">
                    <a:moveTo>
                      <a:pt x="0" y="1"/>
                    </a:moveTo>
                    <a:cubicBezTo>
                      <a:pt x="0" y="1"/>
                      <a:pt x="3" y="0"/>
                      <a:pt x="4" y="4"/>
                    </a:cubicBezTo>
                    <a:cubicBezTo>
                      <a:pt x="5" y="6"/>
                      <a:pt x="6" y="19"/>
                      <a:pt x="6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DBA1AE"/>
              </a:solidFill>
              <a:ln w="0" cap="flat">
                <a:solidFill>
                  <a:srgbClr val="D68FA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36"/>
              <p:cNvSpPr>
                <a:spLocks/>
              </p:cNvSpPr>
              <p:nvPr/>
            </p:nvSpPr>
            <p:spPr bwMode="auto">
              <a:xfrm>
                <a:off x="1533525" y="3978275"/>
                <a:ext cx="180975" cy="73025"/>
              </a:xfrm>
              <a:custGeom>
                <a:avLst/>
                <a:gdLst>
                  <a:gd name="T0" fmla="*/ 15 w 15"/>
                  <a:gd name="T1" fmla="*/ 4 h 6"/>
                  <a:gd name="T2" fmla="*/ 0 w 15"/>
                  <a:gd name="T3" fmla="*/ 5 h 6"/>
                  <a:gd name="T4" fmla="*/ 0 w 15"/>
                  <a:gd name="T5" fmla="*/ 2 h 6"/>
                  <a:gd name="T6" fmla="*/ 15 w 15"/>
                  <a:gd name="T7" fmla="*/ 0 h 6"/>
                  <a:gd name="T8" fmla="*/ 15 w 15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6">
                    <a:moveTo>
                      <a:pt x="15" y="4"/>
                    </a:moveTo>
                    <a:cubicBezTo>
                      <a:pt x="15" y="4"/>
                      <a:pt x="8" y="6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3" y="0"/>
                      <a:pt x="15" y="0"/>
                    </a:cubicBezTo>
                    <a:cubicBezTo>
                      <a:pt x="15" y="0"/>
                      <a:pt x="15" y="1"/>
                      <a:pt x="15" y="4"/>
                    </a:cubicBezTo>
                    <a:close/>
                  </a:path>
                </a:pathLst>
              </a:custGeom>
              <a:solidFill>
                <a:srgbClr val="DBA1AE"/>
              </a:solidFill>
              <a:ln w="0" cap="flat">
                <a:solidFill>
                  <a:srgbClr val="D68FA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37"/>
              <p:cNvSpPr>
                <a:spLocks/>
              </p:cNvSpPr>
              <p:nvPr/>
            </p:nvSpPr>
            <p:spPr bwMode="auto">
              <a:xfrm>
                <a:off x="1473200" y="3978275"/>
                <a:ext cx="60325" cy="60325"/>
              </a:xfrm>
              <a:custGeom>
                <a:avLst/>
                <a:gdLst>
                  <a:gd name="T0" fmla="*/ 5 w 5"/>
                  <a:gd name="T1" fmla="*/ 2 h 5"/>
                  <a:gd name="T2" fmla="*/ 0 w 5"/>
                  <a:gd name="T3" fmla="*/ 1 h 5"/>
                  <a:gd name="T4" fmla="*/ 1 w 5"/>
                  <a:gd name="T5" fmla="*/ 5 h 5"/>
                  <a:gd name="T6" fmla="*/ 5 w 5"/>
                  <a:gd name="T7" fmla="*/ 5 h 5"/>
                  <a:gd name="T8" fmla="*/ 5 w 5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2"/>
                    </a:moveTo>
                    <a:cubicBezTo>
                      <a:pt x="5" y="2"/>
                      <a:pt x="1" y="0"/>
                      <a:pt x="0" y="1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5"/>
                      <a:pt x="5" y="5"/>
                      <a:pt x="5" y="5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38"/>
              <p:cNvSpPr>
                <a:spLocks/>
              </p:cNvSpPr>
              <p:nvPr/>
            </p:nvSpPr>
            <p:spPr bwMode="auto">
              <a:xfrm>
                <a:off x="1436687" y="3505200"/>
                <a:ext cx="204788" cy="266700"/>
              </a:xfrm>
              <a:custGeom>
                <a:avLst/>
                <a:gdLst>
                  <a:gd name="T0" fmla="*/ 17 w 17"/>
                  <a:gd name="T1" fmla="*/ 10 h 22"/>
                  <a:gd name="T2" fmla="*/ 8 w 17"/>
                  <a:gd name="T3" fmla="*/ 22 h 22"/>
                  <a:gd name="T4" fmla="*/ 0 w 17"/>
                  <a:gd name="T5" fmla="*/ 10 h 22"/>
                  <a:gd name="T6" fmla="*/ 8 w 17"/>
                  <a:gd name="T7" fmla="*/ 0 h 22"/>
                  <a:gd name="T8" fmla="*/ 17 w 17"/>
                  <a:gd name="T9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2">
                    <a:moveTo>
                      <a:pt x="17" y="10"/>
                    </a:moveTo>
                    <a:cubicBezTo>
                      <a:pt x="17" y="17"/>
                      <a:pt x="13" y="22"/>
                      <a:pt x="8" y="22"/>
                    </a:cubicBezTo>
                    <a:cubicBezTo>
                      <a:pt x="5" y="22"/>
                      <a:pt x="0" y="17"/>
                      <a:pt x="0" y="10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3" y="0"/>
                      <a:pt x="17" y="3"/>
                      <a:pt x="17" y="10"/>
                    </a:cubicBez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39"/>
              <p:cNvSpPr>
                <a:spLocks/>
              </p:cNvSpPr>
              <p:nvPr/>
            </p:nvSpPr>
            <p:spPr bwMode="auto">
              <a:xfrm>
                <a:off x="1617662" y="3638550"/>
                <a:ext cx="36513" cy="96838"/>
              </a:xfrm>
              <a:custGeom>
                <a:avLst/>
                <a:gdLst>
                  <a:gd name="T0" fmla="*/ 1 w 3"/>
                  <a:gd name="T1" fmla="*/ 2 h 8"/>
                  <a:gd name="T2" fmla="*/ 3 w 3"/>
                  <a:gd name="T3" fmla="*/ 2 h 8"/>
                  <a:gd name="T4" fmla="*/ 0 w 3"/>
                  <a:gd name="T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8">
                    <a:moveTo>
                      <a:pt x="1" y="2"/>
                    </a:moveTo>
                    <a:cubicBezTo>
                      <a:pt x="1" y="2"/>
                      <a:pt x="2" y="0"/>
                      <a:pt x="3" y="2"/>
                    </a:cubicBezTo>
                    <a:cubicBezTo>
                      <a:pt x="3" y="3"/>
                      <a:pt x="2" y="8"/>
                      <a:pt x="0" y="7"/>
                    </a:cubicBezTo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40"/>
              <p:cNvSpPr>
                <a:spLocks/>
              </p:cNvSpPr>
              <p:nvPr/>
            </p:nvSpPr>
            <p:spPr bwMode="auto">
              <a:xfrm>
                <a:off x="1425575" y="3638550"/>
                <a:ext cx="36513" cy="96838"/>
              </a:xfrm>
              <a:custGeom>
                <a:avLst/>
                <a:gdLst>
                  <a:gd name="T0" fmla="*/ 2 w 3"/>
                  <a:gd name="T1" fmla="*/ 2 h 8"/>
                  <a:gd name="T2" fmla="*/ 0 w 3"/>
                  <a:gd name="T3" fmla="*/ 2 h 8"/>
                  <a:gd name="T4" fmla="*/ 3 w 3"/>
                  <a:gd name="T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8">
                    <a:moveTo>
                      <a:pt x="2" y="2"/>
                    </a:moveTo>
                    <a:cubicBezTo>
                      <a:pt x="2" y="2"/>
                      <a:pt x="1" y="0"/>
                      <a:pt x="0" y="2"/>
                    </a:cubicBezTo>
                    <a:cubicBezTo>
                      <a:pt x="0" y="3"/>
                      <a:pt x="1" y="8"/>
                      <a:pt x="3" y="7"/>
                    </a:cubicBezTo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1"/>
              <p:cNvSpPr>
                <a:spLocks/>
              </p:cNvSpPr>
              <p:nvPr/>
            </p:nvSpPr>
            <p:spPr bwMode="auto">
              <a:xfrm>
                <a:off x="1412875" y="4014788"/>
                <a:ext cx="228600" cy="12700"/>
              </a:xfrm>
              <a:custGeom>
                <a:avLst/>
                <a:gdLst>
                  <a:gd name="T0" fmla="*/ 1 w 19"/>
                  <a:gd name="T1" fmla="*/ 1 h 1"/>
                  <a:gd name="T2" fmla="*/ 0 w 19"/>
                  <a:gd name="T3" fmla="*/ 1 h 1"/>
                  <a:gd name="T4" fmla="*/ 9 w 19"/>
                  <a:gd name="T5" fmla="*/ 0 h 1"/>
                  <a:gd name="T6" fmla="*/ 19 w 19"/>
                  <a:gd name="T7" fmla="*/ 0 h 1"/>
                  <a:gd name="T8" fmla="*/ 19 w 19"/>
                  <a:gd name="T9" fmla="*/ 1 h 1"/>
                  <a:gd name="T10" fmla="*/ 1 w 19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3" y="0"/>
                      <a:pt x="9" y="0"/>
                    </a:cubicBezTo>
                    <a:cubicBezTo>
                      <a:pt x="17" y="1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42"/>
              <p:cNvSpPr>
                <a:spLocks/>
              </p:cNvSpPr>
              <p:nvPr/>
            </p:nvSpPr>
            <p:spPr bwMode="auto">
              <a:xfrm>
                <a:off x="1304925" y="3821113"/>
                <a:ext cx="84138" cy="206375"/>
              </a:xfrm>
              <a:custGeom>
                <a:avLst/>
                <a:gdLst>
                  <a:gd name="T0" fmla="*/ 7 w 7"/>
                  <a:gd name="T1" fmla="*/ 6 h 17"/>
                  <a:gd name="T2" fmla="*/ 4 w 7"/>
                  <a:gd name="T3" fmla="*/ 1 h 17"/>
                  <a:gd name="T4" fmla="*/ 4 w 7"/>
                  <a:gd name="T5" fmla="*/ 0 h 17"/>
                  <a:gd name="T6" fmla="*/ 4 w 7"/>
                  <a:gd name="T7" fmla="*/ 0 h 17"/>
                  <a:gd name="T8" fmla="*/ 4 w 7"/>
                  <a:gd name="T9" fmla="*/ 0 h 17"/>
                  <a:gd name="T10" fmla="*/ 4 w 7"/>
                  <a:gd name="T11" fmla="*/ 0 h 17"/>
                  <a:gd name="T12" fmla="*/ 3 w 7"/>
                  <a:gd name="T13" fmla="*/ 0 h 17"/>
                  <a:gd name="T14" fmla="*/ 3 w 7"/>
                  <a:gd name="T15" fmla="*/ 0 h 17"/>
                  <a:gd name="T16" fmla="*/ 3 w 7"/>
                  <a:gd name="T17" fmla="*/ 0 h 17"/>
                  <a:gd name="T18" fmla="*/ 3 w 7"/>
                  <a:gd name="T19" fmla="*/ 1 h 17"/>
                  <a:gd name="T20" fmla="*/ 1 w 7"/>
                  <a:gd name="T21" fmla="*/ 6 h 17"/>
                  <a:gd name="T22" fmla="*/ 1 w 7"/>
                  <a:gd name="T23" fmla="*/ 11 h 17"/>
                  <a:gd name="T24" fmla="*/ 1 w 7"/>
                  <a:gd name="T25" fmla="*/ 15 h 17"/>
                  <a:gd name="T26" fmla="*/ 2 w 7"/>
                  <a:gd name="T27" fmla="*/ 17 h 17"/>
                  <a:gd name="T28" fmla="*/ 3 w 7"/>
                  <a:gd name="T29" fmla="*/ 17 h 17"/>
                  <a:gd name="T30" fmla="*/ 3 w 7"/>
                  <a:gd name="T31" fmla="*/ 17 h 17"/>
                  <a:gd name="T32" fmla="*/ 4 w 7"/>
                  <a:gd name="T33" fmla="*/ 17 h 17"/>
                  <a:gd name="T34" fmla="*/ 4 w 7"/>
                  <a:gd name="T35" fmla="*/ 17 h 17"/>
                  <a:gd name="T36" fmla="*/ 4 w 7"/>
                  <a:gd name="T37" fmla="*/ 17 h 17"/>
                  <a:gd name="T38" fmla="*/ 6 w 7"/>
                  <a:gd name="T39" fmla="*/ 17 h 17"/>
                  <a:gd name="T40" fmla="*/ 6 w 7"/>
                  <a:gd name="T41" fmla="*/ 15 h 17"/>
                  <a:gd name="T42" fmla="*/ 7 w 7"/>
                  <a:gd name="T43" fmla="*/ 11 h 17"/>
                  <a:gd name="T44" fmla="*/ 7 w 7"/>
                  <a:gd name="T4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" h="17">
                    <a:moveTo>
                      <a:pt x="7" y="6"/>
                    </a:moveTo>
                    <a:cubicBezTo>
                      <a:pt x="7" y="4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1" y="4"/>
                      <a:pt x="1" y="6"/>
                    </a:cubicBezTo>
                    <a:cubicBezTo>
                      <a:pt x="0" y="7"/>
                      <a:pt x="1" y="11"/>
                      <a:pt x="1" y="11"/>
                    </a:cubicBezTo>
                    <a:cubicBezTo>
                      <a:pt x="1" y="11"/>
                      <a:pt x="1" y="14"/>
                      <a:pt x="1" y="15"/>
                    </a:cubicBezTo>
                    <a:cubicBezTo>
                      <a:pt x="1" y="15"/>
                      <a:pt x="1" y="17"/>
                      <a:pt x="2" y="17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5" y="17"/>
                      <a:pt x="5" y="17"/>
                      <a:pt x="6" y="17"/>
                    </a:cubicBezTo>
                    <a:cubicBezTo>
                      <a:pt x="7" y="17"/>
                      <a:pt x="6" y="15"/>
                      <a:pt x="6" y="15"/>
                    </a:cubicBezTo>
                    <a:cubicBezTo>
                      <a:pt x="6" y="14"/>
                      <a:pt x="7" y="11"/>
                      <a:pt x="7" y="11"/>
                    </a:cubicBezTo>
                    <a:cubicBezTo>
                      <a:pt x="7" y="11"/>
                      <a:pt x="7" y="7"/>
                      <a:pt x="7" y="6"/>
                    </a:cubicBezTo>
                    <a:close/>
                  </a:path>
                </a:pathLst>
              </a:custGeom>
              <a:solidFill>
                <a:srgbClr val="9AD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Rectangle 43"/>
              <p:cNvSpPr>
                <a:spLocks noChangeArrowheads="1"/>
              </p:cNvSpPr>
              <p:nvPr/>
            </p:nvSpPr>
            <p:spPr bwMode="auto">
              <a:xfrm>
                <a:off x="1341437" y="3821113"/>
                <a:ext cx="23813" cy="11113"/>
              </a:xfrm>
              <a:prstGeom prst="rect">
                <a:avLst/>
              </a:prstGeom>
              <a:solidFill>
                <a:srgbClr val="D3E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44"/>
              <p:cNvSpPr>
                <a:spLocks/>
              </p:cNvSpPr>
              <p:nvPr/>
            </p:nvSpPr>
            <p:spPr bwMode="auto">
              <a:xfrm>
                <a:off x="1316037" y="3844925"/>
                <a:ext cx="25400" cy="182563"/>
              </a:xfrm>
              <a:custGeom>
                <a:avLst/>
                <a:gdLst>
                  <a:gd name="T0" fmla="*/ 2 w 2"/>
                  <a:gd name="T1" fmla="*/ 0 h 15"/>
                  <a:gd name="T2" fmla="*/ 0 w 2"/>
                  <a:gd name="T3" fmla="*/ 4 h 15"/>
                  <a:gd name="T4" fmla="*/ 1 w 2"/>
                  <a:gd name="T5" fmla="*/ 12 h 15"/>
                  <a:gd name="T6" fmla="*/ 1 w 2"/>
                  <a:gd name="T7" fmla="*/ 15 h 15"/>
                  <a:gd name="T8" fmla="*/ 1 w 2"/>
                  <a:gd name="T9" fmla="*/ 12 h 15"/>
                  <a:gd name="T10" fmla="*/ 0 w 2"/>
                  <a:gd name="T11" fmla="*/ 3 h 15"/>
                  <a:gd name="T12" fmla="*/ 2 w 2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5">
                    <a:moveTo>
                      <a:pt x="2" y="0"/>
                    </a:moveTo>
                    <a:cubicBezTo>
                      <a:pt x="2" y="0"/>
                      <a:pt x="0" y="3"/>
                      <a:pt x="0" y="4"/>
                    </a:cubicBezTo>
                    <a:cubicBezTo>
                      <a:pt x="0" y="5"/>
                      <a:pt x="1" y="12"/>
                      <a:pt x="1" y="12"/>
                    </a:cubicBezTo>
                    <a:cubicBezTo>
                      <a:pt x="1" y="13"/>
                      <a:pt x="0" y="15"/>
                      <a:pt x="1" y="15"/>
                    </a:cubicBezTo>
                    <a:cubicBezTo>
                      <a:pt x="2" y="15"/>
                      <a:pt x="1" y="15"/>
                      <a:pt x="1" y="12"/>
                    </a:cubicBezTo>
                    <a:cubicBezTo>
                      <a:pt x="1" y="9"/>
                      <a:pt x="0" y="5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D3E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45"/>
              <p:cNvSpPr>
                <a:spLocks/>
              </p:cNvSpPr>
              <p:nvPr/>
            </p:nvSpPr>
            <p:spPr bwMode="auto">
              <a:xfrm>
                <a:off x="1352550" y="3844925"/>
                <a:ext cx="36513" cy="182563"/>
              </a:xfrm>
              <a:custGeom>
                <a:avLst/>
                <a:gdLst>
                  <a:gd name="T0" fmla="*/ 0 w 3"/>
                  <a:gd name="T1" fmla="*/ 0 h 15"/>
                  <a:gd name="T2" fmla="*/ 2 w 3"/>
                  <a:gd name="T3" fmla="*/ 4 h 15"/>
                  <a:gd name="T4" fmla="*/ 2 w 3"/>
                  <a:gd name="T5" fmla="*/ 12 h 15"/>
                  <a:gd name="T6" fmla="*/ 1 w 3"/>
                  <a:gd name="T7" fmla="*/ 15 h 15"/>
                  <a:gd name="T8" fmla="*/ 1 w 3"/>
                  <a:gd name="T9" fmla="*/ 12 h 15"/>
                  <a:gd name="T10" fmla="*/ 2 w 3"/>
                  <a:gd name="T11" fmla="*/ 3 h 15"/>
                  <a:gd name="T12" fmla="*/ 0 w 3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5">
                    <a:moveTo>
                      <a:pt x="0" y="0"/>
                    </a:moveTo>
                    <a:cubicBezTo>
                      <a:pt x="0" y="0"/>
                      <a:pt x="3" y="3"/>
                      <a:pt x="2" y="4"/>
                    </a:cubicBezTo>
                    <a:cubicBezTo>
                      <a:pt x="2" y="5"/>
                      <a:pt x="2" y="12"/>
                      <a:pt x="2" y="12"/>
                    </a:cubicBezTo>
                    <a:cubicBezTo>
                      <a:pt x="2" y="13"/>
                      <a:pt x="2" y="15"/>
                      <a:pt x="1" y="15"/>
                    </a:cubicBezTo>
                    <a:cubicBezTo>
                      <a:pt x="0" y="15"/>
                      <a:pt x="2" y="15"/>
                      <a:pt x="1" y="12"/>
                    </a:cubicBezTo>
                    <a:cubicBezTo>
                      <a:pt x="1" y="9"/>
                      <a:pt x="2" y="5"/>
                      <a:pt x="2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D3E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Rectangle 46"/>
              <p:cNvSpPr>
                <a:spLocks noChangeArrowheads="1"/>
              </p:cNvSpPr>
              <p:nvPr/>
            </p:nvSpPr>
            <p:spPr bwMode="auto">
              <a:xfrm>
                <a:off x="979487" y="3724275"/>
                <a:ext cx="71438" cy="96838"/>
              </a:xfrm>
              <a:prstGeom prst="rect">
                <a:avLst/>
              </a:prstGeom>
              <a:solidFill>
                <a:srgbClr val="D8AE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47"/>
              <p:cNvSpPr>
                <a:spLocks/>
              </p:cNvSpPr>
              <p:nvPr/>
            </p:nvSpPr>
            <p:spPr bwMode="auto">
              <a:xfrm>
                <a:off x="895350" y="3784600"/>
                <a:ext cx="252413" cy="350838"/>
              </a:xfrm>
              <a:custGeom>
                <a:avLst/>
                <a:gdLst>
                  <a:gd name="T0" fmla="*/ 20 w 21"/>
                  <a:gd name="T1" fmla="*/ 1 h 29"/>
                  <a:gd name="T2" fmla="*/ 14 w 21"/>
                  <a:gd name="T3" fmla="*/ 0 h 29"/>
                  <a:gd name="T4" fmla="*/ 7 w 21"/>
                  <a:gd name="T5" fmla="*/ 0 h 29"/>
                  <a:gd name="T6" fmla="*/ 1 w 21"/>
                  <a:gd name="T7" fmla="*/ 2 h 29"/>
                  <a:gd name="T8" fmla="*/ 1 w 21"/>
                  <a:gd name="T9" fmla="*/ 14 h 29"/>
                  <a:gd name="T10" fmla="*/ 2 w 21"/>
                  <a:gd name="T11" fmla="*/ 27 h 29"/>
                  <a:gd name="T12" fmla="*/ 10 w 21"/>
                  <a:gd name="T13" fmla="*/ 29 h 29"/>
                  <a:gd name="T14" fmla="*/ 19 w 21"/>
                  <a:gd name="T15" fmla="*/ 27 h 29"/>
                  <a:gd name="T16" fmla="*/ 20 w 21"/>
                  <a:gd name="T17" fmla="*/ 14 h 29"/>
                  <a:gd name="T18" fmla="*/ 20 w 21"/>
                  <a:gd name="T19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9">
                    <a:moveTo>
                      <a:pt x="20" y="1"/>
                    </a:moveTo>
                    <a:cubicBezTo>
                      <a:pt x="19" y="1"/>
                      <a:pt x="17" y="0"/>
                      <a:pt x="14" y="0"/>
                    </a:cubicBezTo>
                    <a:cubicBezTo>
                      <a:pt x="13" y="2"/>
                      <a:pt x="9" y="3"/>
                      <a:pt x="7" y="0"/>
                    </a:cubicBezTo>
                    <a:cubicBezTo>
                      <a:pt x="4" y="0"/>
                      <a:pt x="2" y="1"/>
                      <a:pt x="1" y="2"/>
                    </a:cubicBezTo>
                    <a:cubicBezTo>
                      <a:pt x="0" y="3"/>
                      <a:pt x="0" y="9"/>
                      <a:pt x="1" y="14"/>
                    </a:cubicBezTo>
                    <a:cubicBezTo>
                      <a:pt x="3" y="23"/>
                      <a:pt x="2" y="27"/>
                      <a:pt x="2" y="27"/>
                    </a:cubicBezTo>
                    <a:cubicBezTo>
                      <a:pt x="2" y="27"/>
                      <a:pt x="6" y="29"/>
                      <a:pt x="10" y="29"/>
                    </a:cubicBezTo>
                    <a:cubicBezTo>
                      <a:pt x="17" y="29"/>
                      <a:pt x="19" y="27"/>
                      <a:pt x="19" y="27"/>
                    </a:cubicBezTo>
                    <a:cubicBezTo>
                      <a:pt x="19" y="27"/>
                      <a:pt x="18" y="23"/>
                      <a:pt x="20" y="14"/>
                    </a:cubicBezTo>
                    <a:cubicBezTo>
                      <a:pt x="21" y="9"/>
                      <a:pt x="21" y="3"/>
                      <a:pt x="20" y="1"/>
                    </a:cubicBezTo>
                    <a:close/>
                  </a:path>
                </a:pathLst>
              </a:custGeom>
              <a:solidFill>
                <a:srgbClr val="DB4ABB"/>
              </a:solidFill>
              <a:ln w="0" cap="flat">
                <a:solidFill>
                  <a:srgbClr val="D63CB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48"/>
              <p:cNvSpPr>
                <a:spLocks/>
              </p:cNvSpPr>
              <p:nvPr/>
            </p:nvSpPr>
            <p:spPr bwMode="auto">
              <a:xfrm>
                <a:off x="846137" y="3784600"/>
                <a:ext cx="73025" cy="242888"/>
              </a:xfrm>
              <a:custGeom>
                <a:avLst/>
                <a:gdLst>
                  <a:gd name="T0" fmla="*/ 6 w 6"/>
                  <a:gd name="T1" fmla="*/ 1 h 20"/>
                  <a:gd name="T2" fmla="*/ 2 w 6"/>
                  <a:gd name="T3" fmla="*/ 4 h 20"/>
                  <a:gd name="T4" fmla="*/ 0 w 6"/>
                  <a:gd name="T5" fmla="*/ 19 h 20"/>
                  <a:gd name="T6" fmla="*/ 4 w 6"/>
                  <a:gd name="T7" fmla="*/ 20 h 20"/>
                  <a:gd name="T8" fmla="*/ 5 w 6"/>
                  <a:gd name="T9" fmla="*/ 14 h 20"/>
                  <a:gd name="T10" fmla="*/ 6 w 6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0">
                    <a:moveTo>
                      <a:pt x="6" y="1"/>
                    </a:moveTo>
                    <a:cubicBezTo>
                      <a:pt x="6" y="1"/>
                      <a:pt x="4" y="0"/>
                      <a:pt x="2" y="4"/>
                    </a:cubicBezTo>
                    <a:cubicBezTo>
                      <a:pt x="1" y="6"/>
                      <a:pt x="0" y="19"/>
                      <a:pt x="0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4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rgbClr val="DB4ABB"/>
              </a:solidFill>
              <a:ln w="0" cap="flat">
                <a:solidFill>
                  <a:srgbClr val="D63CB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49"/>
              <p:cNvSpPr>
                <a:spLocks/>
              </p:cNvSpPr>
              <p:nvPr/>
            </p:nvSpPr>
            <p:spPr bwMode="auto">
              <a:xfrm>
                <a:off x="846137" y="3965575"/>
                <a:ext cx="193675" cy="73025"/>
              </a:xfrm>
              <a:custGeom>
                <a:avLst/>
                <a:gdLst>
                  <a:gd name="T0" fmla="*/ 0 w 16"/>
                  <a:gd name="T1" fmla="*/ 5 h 6"/>
                  <a:gd name="T2" fmla="*/ 16 w 16"/>
                  <a:gd name="T3" fmla="*/ 4 h 6"/>
                  <a:gd name="T4" fmla="*/ 15 w 16"/>
                  <a:gd name="T5" fmla="*/ 1 h 6"/>
                  <a:gd name="T6" fmla="*/ 0 w 16"/>
                  <a:gd name="T7" fmla="*/ 2 h 6"/>
                  <a:gd name="T8" fmla="*/ 0 w 16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">
                    <a:moveTo>
                      <a:pt x="0" y="5"/>
                    </a:moveTo>
                    <a:cubicBezTo>
                      <a:pt x="0" y="5"/>
                      <a:pt x="7" y="6"/>
                      <a:pt x="16" y="4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2" y="0"/>
                      <a:pt x="0" y="2"/>
                    </a:cubicBezTo>
                    <a:cubicBezTo>
                      <a:pt x="0" y="2"/>
                      <a:pt x="0" y="3"/>
                      <a:pt x="0" y="5"/>
                    </a:cubicBezTo>
                    <a:close/>
                  </a:path>
                </a:pathLst>
              </a:custGeom>
              <a:solidFill>
                <a:srgbClr val="DB4ABB"/>
              </a:solidFill>
              <a:ln w="0" cap="flat">
                <a:solidFill>
                  <a:srgbClr val="D63CB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50"/>
              <p:cNvSpPr>
                <a:spLocks/>
              </p:cNvSpPr>
              <p:nvPr/>
            </p:nvSpPr>
            <p:spPr bwMode="auto">
              <a:xfrm>
                <a:off x="1027112" y="3941763"/>
                <a:ext cx="60325" cy="73025"/>
              </a:xfrm>
              <a:custGeom>
                <a:avLst/>
                <a:gdLst>
                  <a:gd name="T0" fmla="*/ 0 w 5"/>
                  <a:gd name="T1" fmla="*/ 3 h 6"/>
                  <a:gd name="T2" fmla="*/ 5 w 5"/>
                  <a:gd name="T3" fmla="*/ 1 h 6"/>
                  <a:gd name="T4" fmla="*/ 5 w 5"/>
                  <a:gd name="T5" fmla="*/ 5 h 6"/>
                  <a:gd name="T6" fmla="*/ 1 w 5"/>
                  <a:gd name="T7" fmla="*/ 6 h 6"/>
                  <a:gd name="T8" fmla="*/ 0 w 5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0" y="3"/>
                    </a:moveTo>
                    <a:cubicBezTo>
                      <a:pt x="0" y="3"/>
                      <a:pt x="4" y="0"/>
                      <a:pt x="5" y="1"/>
                    </a:cubicBezTo>
                    <a:cubicBezTo>
                      <a:pt x="5" y="3"/>
                      <a:pt x="5" y="5"/>
                      <a:pt x="5" y="5"/>
                    </a:cubicBezTo>
                    <a:cubicBezTo>
                      <a:pt x="4" y="5"/>
                      <a:pt x="1" y="6"/>
                      <a:pt x="1" y="6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51"/>
              <p:cNvSpPr>
                <a:spLocks/>
              </p:cNvSpPr>
              <p:nvPr/>
            </p:nvSpPr>
            <p:spPr bwMode="auto">
              <a:xfrm>
                <a:off x="1123950" y="3784600"/>
                <a:ext cx="71438" cy="242888"/>
              </a:xfrm>
              <a:custGeom>
                <a:avLst/>
                <a:gdLst>
                  <a:gd name="T0" fmla="*/ 0 w 6"/>
                  <a:gd name="T1" fmla="*/ 1 h 20"/>
                  <a:gd name="T2" fmla="*/ 4 w 6"/>
                  <a:gd name="T3" fmla="*/ 4 h 20"/>
                  <a:gd name="T4" fmla="*/ 6 w 6"/>
                  <a:gd name="T5" fmla="*/ 19 h 20"/>
                  <a:gd name="T6" fmla="*/ 2 w 6"/>
                  <a:gd name="T7" fmla="*/ 20 h 20"/>
                  <a:gd name="T8" fmla="*/ 1 w 6"/>
                  <a:gd name="T9" fmla="*/ 14 h 20"/>
                  <a:gd name="T10" fmla="*/ 0 w 6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0">
                    <a:moveTo>
                      <a:pt x="0" y="1"/>
                    </a:moveTo>
                    <a:cubicBezTo>
                      <a:pt x="0" y="1"/>
                      <a:pt x="3" y="0"/>
                      <a:pt x="4" y="4"/>
                    </a:cubicBezTo>
                    <a:cubicBezTo>
                      <a:pt x="5" y="6"/>
                      <a:pt x="6" y="19"/>
                      <a:pt x="6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DB4ABB"/>
              </a:solidFill>
              <a:ln w="0" cap="flat">
                <a:solidFill>
                  <a:srgbClr val="D63CB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52"/>
              <p:cNvSpPr>
                <a:spLocks/>
              </p:cNvSpPr>
              <p:nvPr/>
            </p:nvSpPr>
            <p:spPr bwMode="auto">
              <a:xfrm>
                <a:off x="1016000" y="3978275"/>
                <a:ext cx="179388" cy="73025"/>
              </a:xfrm>
              <a:custGeom>
                <a:avLst/>
                <a:gdLst>
                  <a:gd name="T0" fmla="*/ 15 w 15"/>
                  <a:gd name="T1" fmla="*/ 4 h 6"/>
                  <a:gd name="T2" fmla="*/ 0 w 15"/>
                  <a:gd name="T3" fmla="*/ 5 h 6"/>
                  <a:gd name="T4" fmla="*/ 0 w 15"/>
                  <a:gd name="T5" fmla="*/ 2 h 6"/>
                  <a:gd name="T6" fmla="*/ 14 w 15"/>
                  <a:gd name="T7" fmla="*/ 0 h 6"/>
                  <a:gd name="T8" fmla="*/ 15 w 15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6">
                    <a:moveTo>
                      <a:pt x="15" y="4"/>
                    </a:moveTo>
                    <a:cubicBezTo>
                      <a:pt x="15" y="4"/>
                      <a:pt x="8" y="6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3" y="0"/>
                      <a:pt x="14" y="0"/>
                    </a:cubicBezTo>
                    <a:cubicBezTo>
                      <a:pt x="14" y="0"/>
                      <a:pt x="15" y="1"/>
                      <a:pt x="15" y="4"/>
                    </a:cubicBezTo>
                    <a:close/>
                  </a:path>
                </a:pathLst>
              </a:custGeom>
              <a:solidFill>
                <a:srgbClr val="DB4ABB"/>
              </a:solidFill>
              <a:ln w="0" cap="flat">
                <a:solidFill>
                  <a:srgbClr val="D63CB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53"/>
              <p:cNvSpPr>
                <a:spLocks/>
              </p:cNvSpPr>
              <p:nvPr/>
            </p:nvSpPr>
            <p:spPr bwMode="auto">
              <a:xfrm>
                <a:off x="955675" y="3978275"/>
                <a:ext cx="60325" cy="60325"/>
              </a:xfrm>
              <a:custGeom>
                <a:avLst/>
                <a:gdLst>
                  <a:gd name="T0" fmla="*/ 5 w 5"/>
                  <a:gd name="T1" fmla="*/ 2 h 5"/>
                  <a:gd name="T2" fmla="*/ 0 w 5"/>
                  <a:gd name="T3" fmla="*/ 1 h 5"/>
                  <a:gd name="T4" fmla="*/ 1 w 5"/>
                  <a:gd name="T5" fmla="*/ 5 h 5"/>
                  <a:gd name="T6" fmla="*/ 5 w 5"/>
                  <a:gd name="T7" fmla="*/ 5 h 5"/>
                  <a:gd name="T8" fmla="*/ 5 w 5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2"/>
                    </a:moveTo>
                    <a:cubicBezTo>
                      <a:pt x="5" y="2"/>
                      <a:pt x="1" y="0"/>
                      <a:pt x="0" y="1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5"/>
                      <a:pt x="5" y="5"/>
                      <a:pt x="5" y="5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54"/>
              <p:cNvSpPr>
                <a:spLocks/>
              </p:cNvSpPr>
              <p:nvPr/>
            </p:nvSpPr>
            <p:spPr bwMode="auto">
              <a:xfrm>
                <a:off x="919162" y="3505200"/>
                <a:ext cx="204788" cy="266700"/>
              </a:xfrm>
              <a:custGeom>
                <a:avLst/>
                <a:gdLst>
                  <a:gd name="T0" fmla="*/ 17 w 17"/>
                  <a:gd name="T1" fmla="*/ 10 h 22"/>
                  <a:gd name="T2" fmla="*/ 8 w 17"/>
                  <a:gd name="T3" fmla="*/ 22 h 22"/>
                  <a:gd name="T4" fmla="*/ 0 w 17"/>
                  <a:gd name="T5" fmla="*/ 10 h 22"/>
                  <a:gd name="T6" fmla="*/ 8 w 17"/>
                  <a:gd name="T7" fmla="*/ 0 h 22"/>
                  <a:gd name="T8" fmla="*/ 17 w 17"/>
                  <a:gd name="T9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2">
                    <a:moveTo>
                      <a:pt x="17" y="10"/>
                    </a:moveTo>
                    <a:cubicBezTo>
                      <a:pt x="17" y="17"/>
                      <a:pt x="12" y="22"/>
                      <a:pt x="8" y="22"/>
                    </a:cubicBezTo>
                    <a:cubicBezTo>
                      <a:pt x="5" y="22"/>
                      <a:pt x="0" y="17"/>
                      <a:pt x="0" y="10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13" y="0"/>
                      <a:pt x="17" y="3"/>
                      <a:pt x="17" y="10"/>
                    </a:cubicBez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55"/>
              <p:cNvSpPr>
                <a:spLocks/>
              </p:cNvSpPr>
              <p:nvPr/>
            </p:nvSpPr>
            <p:spPr bwMode="auto">
              <a:xfrm>
                <a:off x="1100137" y="3638550"/>
                <a:ext cx="34925" cy="96838"/>
              </a:xfrm>
              <a:custGeom>
                <a:avLst/>
                <a:gdLst>
                  <a:gd name="T0" fmla="*/ 1 w 3"/>
                  <a:gd name="T1" fmla="*/ 2 h 8"/>
                  <a:gd name="T2" fmla="*/ 3 w 3"/>
                  <a:gd name="T3" fmla="*/ 2 h 8"/>
                  <a:gd name="T4" fmla="*/ 0 w 3"/>
                  <a:gd name="T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8">
                    <a:moveTo>
                      <a:pt x="1" y="2"/>
                    </a:moveTo>
                    <a:cubicBezTo>
                      <a:pt x="1" y="2"/>
                      <a:pt x="2" y="0"/>
                      <a:pt x="3" y="2"/>
                    </a:cubicBezTo>
                    <a:cubicBezTo>
                      <a:pt x="3" y="3"/>
                      <a:pt x="1" y="8"/>
                      <a:pt x="0" y="7"/>
                    </a:cubicBezTo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56"/>
              <p:cNvSpPr>
                <a:spLocks/>
              </p:cNvSpPr>
              <p:nvPr/>
            </p:nvSpPr>
            <p:spPr bwMode="auto">
              <a:xfrm>
                <a:off x="906462" y="3638550"/>
                <a:ext cx="36513" cy="96838"/>
              </a:xfrm>
              <a:custGeom>
                <a:avLst/>
                <a:gdLst>
                  <a:gd name="T0" fmla="*/ 2 w 3"/>
                  <a:gd name="T1" fmla="*/ 2 h 8"/>
                  <a:gd name="T2" fmla="*/ 0 w 3"/>
                  <a:gd name="T3" fmla="*/ 2 h 8"/>
                  <a:gd name="T4" fmla="*/ 3 w 3"/>
                  <a:gd name="T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8">
                    <a:moveTo>
                      <a:pt x="2" y="2"/>
                    </a:moveTo>
                    <a:cubicBezTo>
                      <a:pt x="2" y="2"/>
                      <a:pt x="1" y="0"/>
                      <a:pt x="0" y="2"/>
                    </a:cubicBezTo>
                    <a:cubicBezTo>
                      <a:pt x="0" y="3"/>
                      <a:pt x="1" y="8"/>
                      <a:pt x="3" y="7"/>
                    </a:cubicBezTo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57"/>
              <p:cNvSpPr>
                <a:spLocks/>
              </p:cNvSpPr>
              <p:nvPr/>
            </p:nvSpPr>
            <p:spPr bwMode="auto">
              <a:xfrm>
                <a:off x="882650" y="4014788"/>
                <a:ext cx="241300" cy="12700"/>
              </a:xfrm>
              <a:custGeom>
                <a:avLst/>
                <a:gdLst>
                  <a:gd name="T0" fmla="*/ 2 w 20"/>
                  <a:gd name="T1" fmla="*/ 1 h 1"/>
                  <a:gd name="T2" fmla="*/ 0 w 20"/>
                  <a:gd name="T3" fmla="*/ 1 h 1"/>
                  <a:gd name="T4" fmla="*/ 10 w 20"/>
                  <a:gd name="T5" fmla="*/ 0 h 1"/>
                  <a:gd name="T6" fmla="*/ 20 w 20"/>
                  <a:gd name="T7" fmla="*/ 0 h 1"/>
                  <a:gd name="T8" fmla="*/ 19 w 20"/>
                  <a:gd name="T9" fmla="*/ 1 h 1"/>
                  <a:gd name="T10" fmla="*/ 2 w 20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">
                    <a:moveTo>
                      <a:pt x="2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4" y="0"/>
                      <a:pt x="10" y="0"/>
                    </a:cubicBezTo>
                    <a:cubicBezTo>
                      <a:pt x="18" y="1"/>
                      <a:pt x="20" y="0"/>
                      <a:pt x="20" y="0"/>
                    </a:cubicBezTo>
                    <a:cubicBezTo>
                      <a:pt x="19" y="1"/>
                      <a:pt x="19" y="1"/>
                      <a:pt x="19" y="1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58"/>
              <p:cNvSpPr>
                <a:spLocks/>
              </p:cNvSpPr>
              <p:nvPr/>
            </p:nvSpPr>
            <p:spPr bwMode="auto">
              <a:xfrm>
                <a:off x="785812" y="3821113"/>
                <a:ext cx="84138" cy="206375"/>
              </a:xfrm>
              <a:custGeom>
                <a:avLst/>
                <a:gdLst>
                  <a:gd name="T0" fmla="*/ 7 w 7"/>
                  <a:gd name="T1" fmla="*/ 6 h 17"/>
                  <a:gd name="T2" fmla="*/ 4 w 7"/>
                  <a:gd name="T3" fmla="*/ 1 h 17"/>
                  <a:gd name="T4" fmla="*/ 4 w 7"/>
                  <a:gd name="T5" fmla="*/ 0 h 17"/>
                  <a:gd name="T6" fmla="*/ 4 w 7"/>
                  <a:gd name="T7" fmla="*/ 0 h 17"/>
                  <a:gd name="T8" fmla="*/ 4 w 7"/>
                  <a:gd name="T9" fmla="*/ 0 h 17"/>
                  <a:gd name="T10" fmla="*/ 4 w 7"/>
                  <a:gd name="T11" fmla="*/ 0 h 17"/>
                  <a:gd name="T12" fmla="*/ 3 w 7"/>
                  <a:gd name="T13" fmla="*/ 0 h 17"/>
                  <a:gd name="T14" fmla="*/ 3 w 7"/>
                  <a:gd name="T15" fmla="*/ 0 h 17"/>
                  <a:gd name="T16" fmla="*/ 3 w 7"/>
                  <a:gd name="T17" fmla="*/ 0 h 17"/>
                  <a:gd name="T18" fmla="*/ 3 w 7"/>
                  <a:gd name="T19" fmla="*/ 1 h 17"/>
                  <a:gd name="T20" fmla="*/ 0 w 7"/>
                  <a:gd name="T21" fmla="*/ 6 h 17"/>
                  <a:gd name="T22" fmla="*/ 1 w 7"/>
                  <a:gd name="T23" fmla="*/ 11 h 17"/>
                  <a:gd name="T24" fmla="*/ 1 w 7"/>
                  <a:gd name="T25" fmla="*/ 15 h 17"/>
                  <a:gd name="T26" fmla="*/ 1 w 7"/>
                  <a:gd name="T27" fmla="*/ 17 h 17"/>
                  <a:gd name="T28" fmla="*/ 3 w 7"/>
                  <a:gd name="T29" fmla="*/ 17 h 17"/>
                  <a:gd name="T30" fmla="*/ 3 w 7"/>
                  <a:gd name="T31" fmla="*/ 17 h 17"/>
                  <a:gd name="T32" fmla="*/ 4 w 7"/>
                  <a:gd name="T33" fmla="*/ 17 h 17"/>
                  <a:gd name="T34" fmla="*/ 4 w 7"/>
                  <a:gd name="T35" fmla="*/ 17 h 17"/>
                  <a:gd name="T36" fmla="*/ 4 w 7"/>
                  <a:gd name="T37" fmla="*/ 17 h 17"/>
                  <a:gd name="T38" fmla="*/ 6 w 7"/>
                  <a:gd name="T39" fmla="*/ 17 h 17"/>
                  <a:gd name="T40" fmla="*/ 6 w 7"/>
                  <a:gd name="T41" fmla="*/ 15 h 17"/>
                  <a:gd name="T42" fmla="*/ 6 w 7"/>
                  <a:gd name="T43" fmla="*/ 11 h 17"/>
                  <a:gd name="T44" fmla="*/ 7 w 7"/>
                  <a:gd name="T4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" h="17">
                    <a:moveTo>
                      <a:pt x="7" y="6"/>
                    </a:moveTo>
                    <a:cubicBezTo>
                      <a:pt x="7" y="4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1" y="4"/>
                      <a:pt x="0" y="6"/>
                    </a:cubicBezTo>
                    <a:cubicBezTo>
                      <a:pt x="0" y="7"/>
                      <a:pt x="1" y="11"/>
                      <a:pt x="1" y="11"/>
                    </a:cubicBezTo>
                    <a:cubicBezTo>
                      <a:pt x="1" y="11"/>
                      <a:pt x="1" y="14"/>
                      <a:pt x="1" y="15"/>
                    </a:cubicBezTo>
                    <a:cubicBezTo>
                      <a:pt x="1" y="15"/>
                      <a:pt x="1" y="17"/>
                      <a:pt x="1" y="17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5" y="17"/>
                      <a:pt x="6" y="17"/>
                    </a:cubicBezTo>
                    <a:cubicBezTo>
                      <a:pt x="7" y="17"/>
                      <a:pt x="6" y="15"/>
                      <a:pt x="6" y="15"/>
                    </a:cubicBezTo>
                    <a:cubicBezTo>
                      <a:pt x="6" y="14"/>
                      <a:pt x="6" y="11"/>
                      <a:pt x="6" y="11"/>
                    </a:cubicBezTo>
                    <a:cubicBezTo>
                      <a:pt x="6" y="11"/>
                      <a:pt x="7" y="7"/>
                      <a:pt x="7" y="6"/>
                    </a:cubicBezTo>
                    <a:close/>
                  </a:path>
                </a:pathLst>
              </a:custGeom>
              <a:solidFill>
                <a:srgbClr val="9AD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Rectangle 59"/>
              <p:cNvSpPr>
                <a:spLocks noChangeArrowheads="1"/>
              </p:cNvSpPr>
              <p:nvPr/>
            </p:nvSpPr>
            <p:spPr bwMode="auto">
              <a:xfrm>
                <a:off x="822325" y="3821113"/>
                <a:ext cx="23813" cy="11113"/>
              </a:xfrm>
              <a:prstGeom prst="rect">
                <a:avLst/>
              </a:prstGeom>
              <a:solidFill>
                <a:srgbClr val="D3E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60"/>
              <p:cNvSpPr>
                <a:spLocks/>
              </p:cNvSpPr>
              <p:nvPr/>
            </p:nvSpPr>
            <p:spPr bwMode="auto">
              <a:xfrm>
                <a:off x="798512" y="3844925"/>
                <a:ext cx="23813" cy="182563"/>
              </a:xfrm>
              <a:custGeom>
                <a:avLst/>
                <a:gdLst>
                  <a:gd name="T0" fmla="*/ 2 w 2"/>
                  <a:gd name="T1" fmla="*/ 0 h 15"/>
                  <a:gd name="T2" fmla="*/ 0 w 2"/>
                  <a:gd name="T3" fmla="*/ 4 h 15"/>
                  <a:gd name="T4" fmla="*/ 0 w 2"/>
                  <a:gd name="T5" fmla="*/ 12 h 15"/>
                  <a:gd name="T6" fmla="*/ 1 w 2"/>
                  <a:gd name="T7" fmla="*/ 15 h 15"/>
                  <a:gd name="T8" fmla="*/ 1 w 2"/>
                  <a:gd name="T9" fmla="*/ 12 h 15"/>
                  <a:gd name="T10" fmla="*/ 0 w 2"/>
                  <a:gd name="T11" fmla="*/ 3 h 15"/>
                  <a:gd name="T12" fmla="*/ 2 w 2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5">
                    <a:moveTo>
                      <a:pt x="2" y="0"/>
                    </a:moveTo>
                    <a:cubicBezTo>
                      <a:pt x="2" y="0"/>
                      <a:pt x="0" y="3"/>
                      <a:pt x="0" y="4"/>
                    </a:cubicBezTo>
                    <a:cubicBezTo>
                      <a:pt x="0" y="5"/>
                      <a:pt x="0" y="12"/>
                      <a:pt x="0" y="12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2" y="15"/>
                      <a:pt x="0" y="15"/>
                      <a:pt x="1" y="12"/>
                    </a:cubicBezTo>
                    <a:cubicBezTo>
                      <a:pt x="1" y="9"/>
                      <a:pt x="0" y="5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D3E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61"/>
              <p:cNvSpPr>
                <a:spLocks/>
              </p:cNvSpPr>
              <p:nvPr/>
            </p:nvSpPr>
            <p:spPr bwMode="auto">
              <a:xfrm>
                <a:off x="835025" y="3844925"/>
                <a:ext cx="23813" cy="182563"/>
              </a:xfrm>
              <a:custGeom>
                <a:avLst/>
                <a:gdLst>
                  <a:gd name="T0" fmla="*/ 0 w 2"/>
                  <a:gd name="T1" fmla="*/ 0 h 15"/>
                  <a:gd name="T2" fmla="*/ 2 w 2"/>
                  <a:gd name="T3" fmla="*/ 4 h 15"/>
                  <a:gd name="T4" fmla="*/ 2 w 2"/>
                  <a:gd name="T5" fmla="*/ 12 h 15"/>
                  <a:gd name="T6" fmla="*/ 1 w 2"/>
                  <a:gd name="T7" fmla="*/ 15 h 15"/>
                  <a:gd name="T8" fmla="*/ 1 w 2"/>
                  <a:gd name="T9" fmla="*/ 12 h 15"/>
                  <a:gd name="T10" fmla="*/ 2 w 2"/>
                  <a:gd name="T11" fmla="*/ 3 h 15"/>
                  <a:gd name="T12" fmla="*/ 0 w 2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5">
                    <a:moveTo>
                      <a:pt x="0" y="0"/>
                    </a:moveTo>
                    <a:cubicBezTo>
                      <a:pt x="0" y="0"/>
                      <a:pt x="2" y="3"/>
                      <a:pt x="2" y="4"/>
                    </a:cubicBezTo>
                    <a:cubicBezTo>
                      <a:pt x="2" y="5"/>
                      <a:pt x="2" y="12"/>
                      <a:pt x="2" y="12"/>
                    </a:cubicBezTo>
                    <a:cubicBezTo>
                      <a:pt x="2" y="13"/>
                      <a:pt x="2" y="15"/>
                      <a:pt x="1" y="15"/>
                    </a:cubicBezTo>
                    <a:cubicBezTo>
                      <a:pt x="0" y="15"/>
                      <a:pt x="2" y="15"/>
                      <a:pt x="1" y="12"/>
                    </a:cubicBezTo>
                    <a:cubicBezTo>
                      <a:pt x="1" y="9"/>
                      <a:pt x="2" y="5"/>
                      <a:pt x="2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D3E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Rectangle 62"/>
              <p:cNvSpPr>
                <a:spLocks noChangeArrowheads="1"/>
              </p:cNvSpPr>
              <p:nvPr/>
            </p:nvSpPr>
            <p:spPr bwMode="auto">
              <a:xfrm>
                <a:off x="5668963" y="3724275"/>
                <a:ext cx="84138" cy="96838"/>
              </a:xfrm>
              <a:prstGeom prst="rect">
                <a:avLst/>
              </a:prstGeom>
              <a:solidFill>
                <a:srgbClr val="D8AE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63"/>
              <p:cNvSpPr>
                <a:spLocks/>
              </p:cNvSpPr>
              <p:nvPr/>
            </p:nvSpPr>
            <p:spPr bwMode="auto">
              <a:xfrm>
                <a:off x="5584825" y="3784600"/>
                <a:ext cx="265113" cy="350838"/>
              </a:xfrm>
              <a:custGeom>
                <a:avLst/>
                <a:gdLst>
                  <a:gd name="T0" fmla="*/ 20 w 22"/>
                  <a:gd name="T1" fmla="*/ 1 h 29"/>
                  <a:gd name="T2" fmla="*/ 14 w 22"/>
                  <a:gd name="T3" fmla="*/ 0 h 29"/>
                  <a:gd name="T4" fmla="*/ 7 w 22"/>
                  <a:gd name="T5" fmla="*/ 0 h 29"/>
                  <a:gd name="T6" fmla="*/ 2 w 22"/>
                  <a:gd name="T7" fmla="*/ 2 h 29"/>
                  <a:gd name="T8" fmla="*/ 1 w 22"/>
                  <a:gd name="T9" fmla="*/ 14 h 29"/>
                  <a:gd name="T10" fmla="*/ 3 w 22"/>
                  <a:gd name="T11" fmla="*/ 27 h 29"/>
                  <a:gd name="T12" fmla="*/ 10 w 22"/>
                  <a:gd name="T13" fmla="*/ 29 h 29"/>
                  <a:gd name="T14" fmla="*/ 19 w 22"/>
                  <a:gd name="T15" fmla="*/ 27 h 29"/>
                  <a:gd name="T16" fmla="*/ 20 w 22"/>
                  <a:gd name="T17" fmla="*/ 14 h 29"/>
                  <a:gd name="T18" fmla="*/ 20 w 22"/>
                  <a:gd name="T19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9">
                    <a:moveTo>
                      <a:pt x="20" y="1"/>
                    </a:moveTo>
                    <a:cubicBezTo>
                      <a:pt x="20" y="1"/>
                      <a:pt x="17" y="0"/>
                      <a:pt x="14" y="0"/>
                    </a:cubicBezTo>
                    <a:cubicBezTo>
                      <a:pt x="13" y="2"/>
                      <a:pt x="9" y="3"/>
                      <a:pt x="7" y="0"/>
                    </a:cubicBezTo>
                    <a:cubicBezTo>
                      <a:pt x="4" y="0"/>
                      <a:pt x="2" y="1"/>
                      <a:pt x="2" y="2"/>
                    </a:cubicBezTo>
                    <a:cubicBezTo>
                      <a:pt x="0" y="3"/>
                      <a:pt x="0" y="9"/>
                      <a:pt x="1" y="14"/>
                    </a:cubicBezTo>
                    <a:cubicBezTo>
                      <a:pt x="3" y="23"/>
                      <a:pt x="3" y="27"/>
                      <a:pt x="3" y="27"/>
                    </a:cubicBezTo>
                    <a:cubicBezTo>
                      <a:pt x="3" y="27"/>
                      <a:pt x="6" y="29"/>
                      <a:pt x="10" y="29"/>
                    </a:cubicBezTo>
                    <a:cubicBezTo>
                      <a:pt x="17" y="29"/>
                      <a:pt x="19" y="27"/>
                      <a:pt x="19" y="27"/>
                    </a:cubicBezTo>
                    <a:cubicBezTo>
                      <a:pt x="19" y="27"/>
                      <a:pt x="19" y="23"/>
                      <a:pt x="20" y="14"/>
                    </a:cubicBezTo>
                    <a:cubicBezTo>
                      <a:pt x="21" y="9"/>
                      <a:pt x="22" y="3"/>
                      <a:pt x="20" y="1"/>
                    </a:cubicBezTo>
                    <a:close/>
                  </a:path>
                </a:pathLst>
              </a:custGeom>
              <a:solidFill>
                <a:srgbClr val="DB66AE"/>
              </a:solidFill>
              <a:ln w="0" cap="flat">
                <a:solidFill>
                  <a:srgbClr val="D654A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64"/>
              <p:cNvSpPr>
                <a:spLocks/>
              </p:cNvSpPr>
              <p:nvPr/>
            </p:nvSpPr>
            <p:spPr bwMode="auto">
              <a:xfrm>
                <a:off x="5535613" y="3784600"/>
                <a:ext cx="84138" cy="242888"/>
              </a:xfrm>
              <a:custGeom>
                <a:avLst/>
                <a:gdLst>
                  <a:gd name="T0" fmla="*/ 7 w 7"/>
                  <a:gd name="T1" fmla="*/ 1 h 20"/>
                  <a:gd name="T2" fmla="*/ 2 w 7"/>
                  <a:gd name="T3" fmla="*/ 4 h 20"/>
                  <a:gd name="T4" fmla="*/ 0 w 7"/>
                  <a:gd name="T5" fmla="*/ 19 h 20"/>
                  <a:gd name="T6" fmla="*/ 4 w 7"/>
                  <a:gd name="T7" fmla="*/ 20 h 20"/>
                  <a:gd name="T8" fmla="*/ 5 w 7"/>
                  <a:gd name="T9" fmla="*/ 14 h 20"/>
                  <a:gd name="T10" fmla="*/ 7 w 7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0">
                    <a:moveTo>
                      <a:pt x="7" y="1"/>
                    </a:moveTo>
                    <a:cubicBezTo>
                      <a:pt x="7" y="1"/>
                      <a:pt x="4" y="0"/>
                      <a:pt x="2" y="4"/>
                    </a:cubicBezTo>
                    <a:cubicBezTo>
                      <a:pt x="2" y="6"/>
                      <a:pt x="0" y="19"/>
                      <a:pt x="0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4"/>
                      <a:pt x="6" y="1"/>
                      <a:pt x="7" y="1"/>
                    </a:cubicBezTo>
                    <a:close/>
                  </a:path>
                </a:pathLst>
              </a:custGeom>
              <a:solidFill>
                <a:srgbClr val="DB66AE"/>
              </a:solidFill>
              <a:ln w="0" cap="flat">
                <a:solidFill>
                  <a:srgbClr val="D654A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65"/>
              <p:cNvSpPr>
                <a:spLocks/>
              </p:cNvSpPr>
              <p:nvPr/>
            </p:nvSpPr>
            <p:spPr bwMode="auto">
              <a:xfrm>
                <a:off x="5535613" y="3965575"/>
                <a:ext cx="193675" cy="73025"/>
              </a:xfrm>
              <a:custGeom>
                <a:avLst/>
                <a:gdLst>
                  <a:gd name="T0" fmla="*/ 1 w 16"/>
                  <a:gd name="T1" fmla="*/ 5 h 6"/>
                  <a:gd name="T2" fmla="*/ 16 w 16"/>
                  <a:gd name="T3" fmla="*/ 4 h 6"/>
                  <a:gd name="T4" fmla="*/ 15 w 16"/>
                  <a:gd name="T5" fmla="*/ 1 h 6"/>
                  <a:gd name="T6" fmla="*/ 1 w 16"/>
                  <a:gd name="T7" fmla="*/ 2 h 6"/>
                  <a:gd name="T8" fmla="*/ 1 w 16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">
                    <a:moveTo>
                      <a:pt x="1" y="5"/>
                    </a:moveTo>
                    <a:cubicBezTo>
                      <a:pt x="1" y="5"/>
                      <a:pt x="8" y="6"/>
                      <a:pt x="16" y="4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2" y="0"/>
                      <a:pt x="1" y="2"/>
                    </a:cubicBezTo>
                    <a:cubicBezTo>
                      <a:pt x="1" y="2"/>
                      <a:pt x="0" y="3"/>
                      <a:pt x="1" y="5"/>
                    </a:cubicBezTo>
                    <a:close/>
                  </a:path>
                </a:pathLst>
              </a:custGeom>
              <a:solidFill>
                <a:srgbClr val="DB66AE"/>
              </a:solidFill>
              <a:ln w="0" cap="flat">
                <a:solidFill>
                  <a:srgbClr val="D654A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66"/>
              <p:cNvSpPr>
                <a:spLocks/>
              </p:cNvSpPr>
              <p:nvPr/>
            </p:nvSpPr>
            <p:spPr bwMode="auto">
              <a:xfrm>
                <a:off x="5716588" y="3941763"/>
                <a:ext cx="73025" cy="73025"/>
              </a:xfrm>
              <a:custGeom>
                <a:avLst/>
                <a:gdLst>
                  <a:gd name="T0" fmla="*/ 0 w 6"/>
                  <a:gd name="T1" fmla="*/ 3 h 6"/>
                  <a:gd name="T2" fmla="*/ 5 w 6"/>
                  <a:gd name="T3" fmla="*/ 1 h 6"/>
                  <a:gd name="T4" fmla="*/ 5 w 6"/>
                  <a:gd name="T5" fmla="*/ 5 h 6"/>
                  <a:gd name="T6" fmla="*/ 1 w 6"/>
                  <a:gd name="T7" fmla="*/ 6 h 6"/>
                  <a:gd name="T8" fmla="*/ 0 w 6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3"/>
                    </a:moveTo>
                    <a:cubicBezTo>
                      <a:pt x="0" y="3"/>
                      <a:pt x="4" y="0"/>
                      <a:pt x="5" y="1"/>
                    </a:cubicBezTo>
                    <a:cubicBezTo>
                      <a:pt x="6" y="3"/>
                      <a:pt x="6" y="5"/>
                      <a:pt x="5" y="5"/>
                    </a:cubicBezTo>
                    <a:cubicBezTo>
                      <a:pt x="4" y="5"/>
                      <a:pt x="1" y="6"/>
                      <a:pt x="1" y="6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67"/>
              <p:cNvSpPr>
                <a:spLocks/>
              </p:cNvSpPr>
              <p:nvPr/>
            </p:nvSpPr>
            <p:spPr bwMode="auto">
              <a:xfrm>
                <a:off x="5813425" y="3784600"/>
                <a:ext cx="71438" cy="242888"/>
              </a:xfrm>
              <a:custGeom>
                <a:avLst/>
                <a:gdLst>
                  <a:gd name="T0" fmla="*/ 0 w 6"/>
                  <a:gd name="T1" fmla="*/ 1 h 20"/>
                  <a:gd name="T2" fmla="*/ 4 w 6"/>
                  <a:gd name="T3" fmla="*/ 4 h 20"/>
                  <a:gd name="T4" fmla="*/ 6 w 6"/>
                  <a:gd name="T5" fmla="*/ 19 h 20"/>
                  <a:gd name="T6" fmla="*/ 2 w 6"/>
                  <a:gd name="T7" fmla="*/ 20 h 20"/>
                  <a:gd name="T8" fmla="*/ 2 w 6"/>
                  <a:gd name="T9" fmla="*/ 14 h 20"/>
                  <a:gd name="T10" fmla="*/ 0 w 6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0">
                    <a:moveTo>
                      <a:pt x="0" y="1"/>
                    </a:moveTo>
                    <a:cubicBezTo>
                      <a:pt x="0" y="1"/>
                      <a:pt x="3" y="0"/>
                      <a:pt x="4" y="4"/>
                    </a:cubicBezTo>
                    <a:cubicBezTo>
                      <a:pt x="5" y="6"/>
                      <a:pt x="6" y="19"/>
                      <a:pt x="6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DB66AE"/>
              </a:solidFill>
              <a:ln w="0" cap="flat">
                <a:solidFill>
                  <a:srgbClr val="D654A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68"/>
              <p:cNvSpPr>
                <a:spLocks/>
              </p:cNvSpPr>
              <p:nvPr/>
            </p:nvSpPr>
            <p:spPr bwMode="auto">
              <a:xfrm>
                <a:off x="5705475" y="3978275"/>
                <a:ext cx="192088" cy="73025"/>
              </a:xfrm>
              <a:custGeom>
                <a:avLst/>
                <a:gdLst>
                  <a:gd name="T0" fmla="*/ 15 w 16"/>
                  <a:gd name="T1" fmla="*/ 4 h 6"/>
                  <a:gd name="T2" fmla="*/ 0 w 16"/>
                  <a:gd name="T3" fmla="*/ 5 h 6"/>
                  <a:gd name="T4" fmla="*/ 0 w 16"/>
                  <a:gd name="T5" fmla="*/ 2 h 6"/>
                  <a:gd name="T6" fmla="*/ 15 w 16"/>
                  <a:gd name="T7" fmla="*/ 0 h 6"/>
                  <a:gd name="T8" fmla="*/ 15 w 1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">
                    <a:moveTo>
                      <a:pt x="15" y="4"/>
                    </a:moveTo>
                    <a:cubicBezTo>
                      <a:pt x="15" y="4"/>
                      <a:pt x="8" y="6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3" y="0"/>
                      <a:pt x="15" y="0"/>
                    </a:cubicBezTo>
                    <a:cubicBezTo>
                      <a:pt x="15" y="0"/>
                      <a:pt x="16" y="1"/>
                      <a:pt x="15" y="4"/>
                    </a:cubicBezTo>
                    <a:close/>
                  </a:path>
                </a:pathLst>
              </a:custGeom>
              <a:solidFill>
                <a:srgbClr val="DB66AE"/>
              </a:solidFill>
              <a:ln w="0" cap="flat">
                <a:solidFill>
                  <a:srgbClr val="D654A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69"/>
              <p:cNvSpPr>
                <a:spLocks/>
              </p:cNvSpPr>
              <p:nvPr/>
            </p:nvSpPr>
            <p:spPr bwMode="auto">
              <a:xfrm>
                <a:off x="5645150" y="3978275"/>
                <a:ext cx="60325" cy="60325"/>
              </a:xfrm>
              <a:custGeom>
                <a:avLst/>
                <a:gdLst>
                  <a:gd name="T0" fmla="*/ 5 w 5"/>
                  <a:gd name="T1" fmla="*/ 2 h 5"/>
                  <a:gd name="T2" fmla="*/ 0 w 5"/>
                  <a:gd name="T3" fmla="*/ 1 h 5"/>
                  <a:gd name="T4" fmla="*/ 1 w 5"/>
                  <a:gd name="T5" fmla="*/ 5 h 5"/>
                  <a:gd name="T6" fmla="*/ 5 w 5"/>
                  <a:gd name="T7" fmla="*/ 5 h 5"/>
                  <a:gd name="T8" fmla="*/ 5 w 5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2"/>
                    </a:moveTo>
                    <a:cubicBezTo>
                      <a:pt x="5" y="2"/>
                      <a:pt x="1" y="0"/>
                      <a:pt x="0" y="1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5"/>
                      <a:pt x="5" y="5"/>
                      <a:pt x="5" y="5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70"/>
              <p:cNvSpPr>
                <a:spLocks/>
              </p:cNvSpPr>
              <p:nvPr/>
            </p:nvSpPr>
            <p:spPr bwMode="auto">
              <a:xfrm>
                <a:off x="5608638" y="3505200"/>
                <a:ext cx="204788" cy="266700"/>
              </a:xfrm>
              <a:custGeom>
                <a:avLst/>
                <a:gdLst>
                  <a:gd name="T0" fmla="*/ 17 w 17"/>
                  <a:gd name="T1" fmla="*/ 10 h 22"/>
                  <a:gd name="T2" fmla="*/ 8 w 17"/>
                  <a:gd name="T3" fmla="*/ 22 h 22"/>
                  <a:gd name="T4" fmla="*/ 0 w 17"/>
                  <a:gd name="T5" fmla="*/ 10 h 22"/>
                  <a:gd name="T6" fmla="*/ 8 w 17"/>
                  <a:gd name="T7" fmla="*/ 0 h 22"/>
                  <a:gd name="T8" fmla="*/ 17 w 17"/>
                  <a:gd name="T9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2">
                    <a:moveTo>
                      <a:pt x="17" y="10"/>
                    </a:moveTo>
                    <a:cubicBezTo>
                      <a:pt x="17" y="17"/>
                      <a:pt x="13" y="22"/>
                      <a:pt x="8" y="22"/>
                    </a:cubicBezTo>
                    <a:cubicBezTo>
                      <a:pt x="5" y="22"/>
                      <a:pt x="0" y="17"/>
                      <a:pt x="0" y="10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3" y="0"/>
                      <a:pt x="17" y="3"/>
                      <a:pt x="17" y="10"/>
                    </a:cubicBez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71"/>
              <p:cNvSpPr>
                <a:spLocks/>
              </p:cNvSpPr>
              <p:nvPr/>
            </p:nvSpPr>
            <p:spPr bwMode="auto">
              <a:xfrm>
                <a:off x="5789613" y="3638550"/>
                <a:ext cx="47625" cy="96838"/>
              </a:xfrm>
              <a:custGeom>
                <a:avLst/>
                <a:gdLst>
                  <a:gd name="T0" fmla="*/ 1 w 4"/>
                  <a:gd name="T1" fmla="*/ 2 h 8"/>
                  <a:gd name="T2" fmla="*/ 3 w 4"/>
                  <a:gd name="T3" fmla="*/ 2 h 8"/>
                  <a:gd name="T4" fmla="*/ 0 w 4"/>
                  <a:gd name="T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1" y="2"/>
                    </a:moveTo>
                    <a:cubicBezTo>
                      <a:pt x="1" y="2"/>
                      <a:pt x="2" y="0"/>
                      <a:pt x="3" y="2"/>
                    </a:cubicBezTo>
                    <a:cubicBezTo>
                      <a:pt x="4" y="3"/>
                      <a:pt x="2" y="8"/>
                      <a:pt x="0" y="7"/>
                    </a:cubicBezTo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72"/>
              <p:cNvSpPr>
                <a:spLocks/>
              </p:cNvSpPr>
              <p:nvPr/>
            </p:nvSpPr>
            <p:spPr bwMode="auto">
              <a:xfrm>
                <a:off x="5595938" y="3638550"/>
                <a:ext cx="36513" cy="96838"/>
              </a:xfrm>
              <a:custGeom>
                <a:avLst/>
                <a:gdLst>
                  <a:gd name="T0" fmla="*/ 2 w 3"/>
                  <a:gd name="T1" fmla="*/ 2 h 8"/>
                  <a:gd name="T2" fmla="*/ 0 w 3"/>
                  <a:gd name="T3" fmla="*/ 2 h 8"/>
                  <a:gd name="T4" fmla="*/ 3 w 3"/>
                  <a:gd name="T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8">
                    <a:moveTo>
                      <a:pt x="2" y="2"/>
                    </a:moveTo>
                    <a:cubicBezTo>
                      <a:pt x="2" y="2"/>
                      <a:pt x="1" y="0"/>
                      <a:pt x="0" y="2"/>
                    </a:cubicBezTo>
                    <a:cubicBezTo>
                      <a:pt x="0" y="3"/>
                      <a:pt x="2" y="8"/>
                      <a:pt x="3" y="7"/>
                    </a:cubicBezTo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73"/>
              <p:cNvSpPr>
                <a:spLocks/>
              </p:cNvSpPr>
              <p:nvPr/>
            </p:nvSpPr>
            <p:spPr bwMode="auto">
              <a:xfrm>
                <a:off x="5584825" y="4014788"/>
                <a:ext cx="241300" cy="12700"/>
              </a:xfrm>
              <a:custGeom>
                <a:avLst/>
                <a:gdLst>
                  <a:gd name="T0" fmla="*/ 1 w 20"/>
                  <a:gd name="T1" fmla="*/ 1 h 1"/>
                  <a:gd name="T2" fmla="*/ 0 w 20"/>
                  <a:gd name="T3" fmla="*/ 1 h 1"/>
                  <a:gd name="T4" fmla="*/ 9 w 20"/>
                  <a:gd name="T5" fmla="*/ 0 h 1"/>
                  <a:gd name="T6" fmla="*/ 20 w 20"/>
                  <a:gd name="T7" fmla="*/ 0 h 1"/>
                  <a:gd name="T8" fmla="*/ 19 w 20"/>
                  <a:gd name="T9" fmla="*/ 1 h 1"/>
                  <a:gd name="T10" fmla="*/ 1 w 20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3" y="0"/>
                      <a:pt x="9" y="0"/>
                    </a:cubicBezTo>
                    <a:cubicBezTo>
                      <a:pt x="17" y="1"/>
                      <a:pt x="20" y="0"/>
                      <a:pt x="20" y="0"/>
                    </a:cubicBezTo>
                    <a:cubicBezTo>
                      <a:pt x="19" y="1"/>
                      <a:pt x="19" y="1"/>
                      <a:pt x="19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74"/>
              <p:cNvSpPr>
                <a:spLocks/>
              </p:cNvSpPr>
              <p:nvPr/>
            </p:nvSpPr>
            <p:spPr bwMode="auto">
              <a:xfrm>
                <a:off x="5487988" y="3821113"/>
                <a:ext cx="71438" cy="206375"/>
              </a:xfrm>
              <a:custGeom>
                <a:avLst/>
                <a:gdLst>
                  <a:gd name="T0" fmla="*/ 6 w 6"/>
                  <a:gd name="T1" fmla="*/ 6 h 17"/>
                  <a:gd name="T2" fmla="*/ 4 w 6"/>
                  <a:gd name="T3" fmla="*/ 1 h 17"/>
                  <a:gd name="T4" fmla="*/ 4 w 6"/>
                  <a:gd name="T5" fmla="*/ 0 h 17"/>
                  <a:gd name="T6" fmla="*/ 3 w 6"/>
                  <a:gd name="T7" fmla="*/ 0 h 17"/>
                  <a:gd name="T8" fmla="*/ 3 w 6"/>
                  <a:gd name="T9" fmla="*/ 0 h 17"/>
                  <a:gd name="T10" fmla="*/ 3 w 6"/>
                  <a:gd name="T11" fmla="*/ 0 h 17"/>
                  <a:gd name="T12" fmla="*/ 3 w 6"/>
                  <a:gd name="T13" fmla="*/ 0 h 17"/>
                  <a:gd name="T14" fmla="*/ 3 w 6"/>
                  <a:gd name="T15" fmla="*/ 0 h 17"/>
                  <a:gd name="T16" fmla="*/ 2 w 6"/>
                  <a:gd name="T17" fmla="*/ 0 h 17"/>
                  <a:gd name="T18" fmla="*/ 2 w 6"/>
                  <a:gd name="T19" fmla="*/ 1 h 17"/>
                  <a:gd name="T20" fmla="*/ 0 w 6"/>
                  <a:gd name="T21" fmla="*/ 6 h 17"/>
                  <a:gd name="T22" fmla="*/ 0 w 6"/>
                  <a:gd name="T23" fmla="*/ 11 h 17"/>
                  <a:gd name="T24" fmla="*/ 0 w 6"/>
                  <a:gd name="T25" fmla="*/ 15 h 17"/>
                  <a:gd name="T26" fmla="*/ 1 w 6"/>
                  <a:gd name="T27" fmla="*/ 17 h 17"/>
                  <a:gd name="T28" fmla="*/ 3 w 6"/>
                  <a:gd name="T29" fmla="*/ 17 h 17"/>
                  <a:gd name="T30" fmla="*/ 3 w 6"/>
                  <a:gd name="T31" fmla="*/ 17 h 17"/>
                  <a:gd name="T32" fmla="*/ 3 w 6"/>
                  <a:gd name="T33" fmla="*/ 17 h 17"/>
                  <a:gd name="T34" fmla="*/ 3 w 6"/>
                  <a:gd name="T35" fmla="*/ 17 h 17"/>
                  <a:gd name="T36" fmla="*/ 3 w 6"/>
                  <a:gd name="T37" fmla="*/ 17 h 17"/>
                  <a:gd name="T38" fmla="*/ 5 w 6"/>
                  <a:gd name="T39" fmla="*/ 17 h 17"/>
                  <a:gd name="T40" fmla="*/ 5 w 6"/>
                  <a:gd name="T41" fmla="*/ 15 h 17"/>
                  <a:gd name="T42" fmla="*/ 6 w 6"/>
                  <a:gd name="T43" fmla="*/ 11 h 17"/>
                  <a:gd name="T44" fmla="*/ 6 w 6"/>
                  <a:gd name="T4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" h="17">
                    <a:moveTo>
                      <a:pt x="6" y="6"/>
                    </a:moveTo>
                    <a:cubicBezTo>
                      <a:pt x="6" y="4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0" y="4"/>
                      <a:pt x="0" y="6"/>
                    </a:cubicBezTo>
                    <a:cubicBezTo>
                      <a:pt x="0" y="7"/>
                      <a:pt x="0" y="11"/>
                      <a:pt x="0" y="11"/>
                    </a:cubicBezTo>
                    <a:cubicBezTo>
                      <a:pt x="0" y="11"/>
                      <a:pt x="1" y="14"/>
                      <a:pt x="0" y="15"/>
                    </a:cubicBezTo>
                    <a:cubicBezTo>
                      <a:pt x="0" y="15"/>
                      <a:pt x="0" y="17"/>
                      <a:pt x="1" y="17"/>
                    </a:cubicBezTo>
                    <a:cubicBezTo>
                      <a:pt x="1" y="17"/>
                      <a:pt x="2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4" y="17"/>
                      <a:pt x="4" y="17"/>
                      <a:pt x="5" y="17"/>
                    </a:cubicBezTo>
                    <a:cubicBezTo>
                      <a:pt x="6" y="17"/>
                      <a:pt x="5" y="15"/>
                      <a:pt x="5" y="15"/>
                    </a:cubicBezTo>
                    <a:cubicBezTo>
                      <a:pt x="5" y="14"/>
                      <a:pt x="6" y="11"/>
                      <a:pt x="6" y="11"/>
                    </a:cubicBezTo>
                    <a:cubicBezTo>
                      <a:pt x="6" y="11"/>
                      <a:pt x="6" y="7"/>
                      <a:pt x="6" y="6"/>
                    </a:cubicBezTo>
                    <a:close/>
                  </a:path>
                </a:pathLst>
              </a:custGeom>
              <a:solidFill>
                <a:srgbClr val="9AD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Rectangle 75"/>
              <p:cNvSpPr>
                <a:spLocks noChangeArrowheads="1"/>
              </p:cNvSpPr>
              <p:nvPr/>
            </p:nvSpPr>
            <p:spPr bwMode="auto">
              <a:xfrm>
                <a:off x="5511800" y="3821113"/>
                <a:ext cx="23813" cy="11113"/>
              </a:xfrm>
              <a:prstGeom prst="rect">
                <a:avLst/>
              </a:prstGeom>
              <a:solidFill>
                <a:srgbClr val="D3E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76"/>
              <p:cNvSpPr>
                <a:spLocks/>
              </p:cNvSpPr>
              <p:nvPr/>
            </p:nvSpPr>
            <p:spPr bwMode="auto">
              <a:xfrm>
                <a:off x="5487988" y="3844925"/>
                <a:ext cx="23813" cy="182563"/>
              </a:xfrm>
              <a:custGeom>
                <a:avLst/>
                <a:gdLst>
                  <a:gd name="T0" fmla="*/ 2 w 2"/>
                  <a:gd name="T1" fmla="*/ 0 h 15"/>
                  <a:gd name="T2" fmla="*/ 0 w 2"/>
                  <a:gd name="T3" fmla="*/ 4 h 15"/>
                  <a:gd name="T4" fmla="*/ 1 w 2"/>
                  <a:gd name="T5" fmla="*/ 12 h 15"/>
                  <a:gd name="T6" fmla="*/ 1 w 2"/>
                  <a:gd name="T7" fmla="*/ 15 h 15"/>
                  <a:gd name="T8" fmla="*/ 1 w 2"/>
                  <a:gd name="T9" fmla="*/ 12 h 15"/>
                  <a:gd name="T10" fmla="*/ 1 w 2"/>
                  <a:gd name="T11" fmla="*/ 3 h 15"/>
                  <a:gd name="T12" fmla="*/ 2 w 2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5">
                    <a:moveTo>
                      <a:pt x="2" y="0"/>
                    </a:moveTo>
                    <a:cubicBezTo>
                      <a:pt x="2" y="0"/>
                      <a:pt x="0" y="3"/>
                      <a:pt x="0" y="4"/>
                    </a:cubicBezTo>
                    <a:cubicBezTo>
                      <a:pt x="0" y="5"/>
                      <a:pt x="1" y="12"/>
                      <a:pt x="1" y="12"/>
                    </a:cubicBezTo>
                    <a:cubicBezTo>
                      <a:pt x="1" y="13"/>
                      <a:pt x="0" y="15"/>
                      <a:pt x="1" y="15"/>
                    </a:cubicBezTo>
                    <a:cubicBezTo>
                      <a:pt x="2" y="15"/>
                      <a:pt x="1" y="15"/>
                      <a:pt x="1" y="12"/>
                    </a:cubicBezTo>
                    <a:cubicBezTo>
                      <a:pt x="1" y="9"/>
                      <a:pt x="0" y="5"/>
                      <a:pt x="1" y="3"/>
                    </a:cubicBezTo>
                    <a:cubicBezTo>
                      <a:pt x="1" y="2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D3E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77"/>
              <p:cNvSpPr>
                <a:spLocks/>
              </p:cNvSpPr>
              <p:nvPr/>
            </p:nvSpPr>
            <p:spPr bwMode="auto">
              <a:xfrm>
                <a:off x="5524500" y="3844925"/>
                <a:ext cx="34925" cy="182563"/>
              </a:xfrm>
              <a:custGeom>
                <a:avLst/>
                <a:gdLst>
                  <a:gd name="T0" fmla="*/ 0 w 3"/>
                  <a:gd name="T1" fmla="*/ 0 h 15"/>
                  <a:gd name="T2" fmla="*/ 3 w 3"/>
                  <a:gd name="T3" fmla="*/ 4 h 15"/>
                  <a:gd name="T4" fmla="*/ 2 w 3"/>
                  <a:gd name="T5" fmla="*/ 12 h 15"/>
                  <a:gd name="T6" fmla="*/ 1 w 3"/>
                  <a:gd name="T7" fmla="*/ 15 h 15"/>
                  <a:gd name="T8" fmla="*/ 2 w 3"/>
                  <a:gd name="T9" fmla="*/ 12 h 15"/>
                  <a:gd name="T10" fmla="*/ 2 w 3"/>
                  <a:gd name="T11" fmla="*/ 3 h 15"/>
                  <a:gd name="T12" fmla="*/ 0 w 3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5">
                    <a:moveTo>
                      <a:pt x="0" y="0"/>
                    </a:moveTo>
                    <a:cubicBezTo>
                      <a:pt x="0" y="0"/>
                      <a:pt x="3" y="3"/>
                      <a:pt x="3" y="4"/>
                    </a:cubicBezTo>
                    <a:cubicBezTo>
                      <a:pt x="2" y="5"/>
                      <a:pt x="2" y="12"/>
                      <a:pt x="2" y="12"/>
                    </a:cubicBezTo>
                    <a:cubicBezTo>
                      <a:pt x="2" y="13"/>
                      <a:pt x="3" y="15"/>
                      <a:pt x="1" y="15"/>
                    </a:cubicBezTo>
                    <a:cubicBezTo>
                      <a:pt x="0" y="15"/>
                      <a:pt x="2" y="15"/>
                      <a:pt x="2" y="12"/>
                    </a:cubicBezTo>
                    <a:cubicBezTo>
                      <a:pt x="1" y="9"/>
                      <a:pt x="2" y="5"/>
                      <a:pt x="2" y="3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D3E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Rectangle 78"/>
              <p:cNvSpPr>
                <a:spLocks noChangeArrowheads="1"/>
              </p:cNvSpPr>
              <p:nvPr/>
            </p:nvSpPr>
            <p:spPr bwMode="auto">
              <a:xfrm>
                <a:off x="255587" y="3614738"/>
                <a:ext cx="133350" cy="169863"/>
              </a:xfrm>
              <a:prstGeom prst="rect">
                <a:avLst/>
              </a:prstGeom>
              <a:solidFill>
                <a:srgbClr val="E2B5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79"/>
              <p:cNvSpPr>
                <a:spLocks/>
              </p:cNvSpPr>
              <p:nvPr/>
            </p:nvSpPr>
            <p:spPr bwMode="auto">
              <a:xfrm>
                <a:off x="98425" y="3700463"/>
                <a:ext cx="446088" cy="508000"/>
              </a:xfrm>
              <a:custGeom>
                <a:avLst/>
                <a:gdLst>
                  <a:gd name="T0" fmla="*/ 32 w 37"/>
                  <a:gd name="T1" fmla="*/ 2 h 42"/>
                  <a:gd name="T2" fmla="*/ 24 w 37"/>
                  <a:gd name="T3" fmla="*/ 0 h 42"/>
                  <a:gd name="T4" fmla="*/ 13 w 37"/>
                  <a:gd name="T5" fmla="*/ 0 h 42"/>
                  <a:gd name="T6" fmla="*/ 4 w 37"/>
                  <a:gd name="T7" fmla="*/ 2 h 42"/>
                  <a:gd name="T8" fmla="*/ 4 w 37"/>
                  <a:gd name="T9" fmla="*/ 42 h 42"/>
                  <a:gd name="T10" fmla="*/ 18 w 37"/>
                  <a:gd name="T11" fmla="*/ 42 h 42"/>
                  <a:gd name="T12" fmla="*/ 19 w 37"/>
                  <a:gd name="T13" fmla="*/ 42 h 42"/>
                  <a:gd name="T14" fmla="*/ 32 w 37"/>
                  <a:gd name="T15" fmla="*/ 42 h 42"/>
                  <a:gd name="T16" fmla="*/ 32 w 37"/>
                  <a:gd name="T17" fmla="*/ 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42">
                    <a:moveTo>
                      <a:pt x="32" y="2"/>
                    </a:moveTo>
                    <a:cubicBezTo>
                      <a:pt x="32" y="1"/>
                      <a:pt x="28" y="0"/>
                      <a:pt x="24" y="0"/>
                    </a:cubicBezTo>
                    <a:cubicBezTo>
                      <a:pt x="23" y="4"/>
                      <a:pt x="16" y="7"/>
                      <a:pt x="13" y="0"/>
                    </a:cubicBezTo>
                    <a:cubicBezTo>
                      <a:pt x="8" y="0"/>
                      <a:pt x="5" y="1"/>
                      <a:pt x="4" y="2"/>
                    </a:cubicBezTo>
                    <a:cubicBezTo>
                      <a:pt x="0" y="8"/>
                      <a:pt x="4" y="42"/>
                      <a:pt x="4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2" y="42"/>
                      <a:pt x="37" y="8"/>
                      <a:pt x="32" y="2"/>
                    </a:cubicBezTo>
                    <a:close/>
                  </a:path>
                </a:pathLst>
              </a:custGeom>
              <a:solidFill>
                <a:srgbClr val="74C6F7"/>
              </a:solidFill>
              <a:ln w="0" cap="flat">
                <a:solidFill>
                  <a:srgbClr val="5FB2F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80"/>
              <p:cNvSpPr>
                <a:spLocks/>
              </p:cNvSpPr>
              <p:nvPr/>
            </p:nvSpPr>
            <p:spPr bwMode="auto">
              <a:xfrm>
                <a:off x="207962" y="3397250"/>
                <a:ext cx="228600" cy="290513"/>
              </a:xfrm>
              <a:custGeom>
                <a:avLst/>
                <a:gdLst>
                  <a:gd name="T0" fmla="*/ 19 w 19"/>
                  <a:gd name="T1" fmla="*/ 11 h 24"/>
                  <a:gd name="T2" fmla="*/ 9 w 19"/>
                  <a:gd name="T3" fmla="*/ 24 h 24"/>
                  <a:gd name="T4" fmla="*/ 0 w 19"/>
                  <a:gd name="T5" fmla="*/ 11 h 24"/>
                  <a:gd name="T6" fmla="*/ 9 w 19"/>
                  <a:gd name="T7" fmla="*/ 0 h 24"/>
                  <a:gd name="T8" fmla="*/ 19 w 19"/>
                  <a:gd name="T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4">
                    <a:moveTo>
                      <a:pt x="19" y="11"/>
                    </a:moveTo>
                    <a:cubicBezTo>
                      <a:pt x="19" y="19"/>
                      <a:pt x="14" y="24"/>
                      <a:pt x="9" y="24"/>
                    </a:cubicBezTo>
                    <a:cubicBezTo>
                      <a:pt x="6" y="24"/>
                      <a:pt x="0" y="19"/>
                      <a:pt x="0" y="11"/>
                    </a:cubicBezTo>
                    <a:cubicBezTo>
                      <a:pt x="0" y="3"/>
                      <a:pt x="4" y="0"/>
                      <a:pt x="9" y="0"/>
                    </a:cubicBezTo>
                    <a:cubicBezTo>
                      <a:pt x="14" y="0"/>
                      <a:pt x="19" y="3"/>
                      <a:pt x="19" y="11"/>
                    </a:cubicBez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81"/>
              <p:cNvSpPr>
                <a:spLocks/>
              </p:cNvSpPr>
              <p:nvPr/>
            </p:nvSpPr>
            <p:spPr bwMode="auto">
              <a:xfrm>
                <a:off x="412750" y="3517900"/>
                <a:ext cx="47625" cy="109538"/>
              </a:xfrm>
              <a:custGeom>
                <a:avLst/>
                <a:gdLst>
                  <a:gd name="T0" fmla="*/ 1 w 4"/>
                  <a:gd name="T1" fmla="*/ 2 h 9"/>
                  <a:gd name="T2" fmla="*/ 3 w 4"/>
                  <a:gd name="T3" fmla="*/ 2 h 9"/>
                  <a:gd name="T4" fmla="*/ 0 w 4"/>
                  <a:gd name="T5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9">
                    <a:moveTo>
                      <a:pt x="1" y="2"/>
                    </a:moveTo>
                    <a:cubicBezTo>
                      <a:pt x="1" y="2"/>
                      <a:pt x="3" y="0"/>
                      <a:pt x="3" y="2"/>
                    </a:cubicBezTo>
                    <a:cubicBezTo>
                      <a:pt x="4" y="4"/>
                      <a:pt x="2" y="9"/>
                      <a:pt x="0" y="8"/>
                    </a:cubicBezTo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82"/>
              <p:cNvSpPr>
                <a:spLocks/>
              </p:cNvSpPr>
              <p:nvPr/>
            </p:nvSpPr>
            <p:spPr bwMode="auto">
              <a:xfrm>
                <a:off x="184150" y="3517900"/>
                <a:ext cx="47625" cy="109538"/>
              </a:xfrm>
              <a:custGeom>
                <a:avLst/>
                <a:gdLst>
                  <a:gd name="T0" fmla="*/ 2 w 4"/>
                  <a:gd name="T1" fmla="*/ 2 h 9"/>
                  <a:gd name="T2" fmla="*/ 0 w 4"/>
                  <a:gd name="T3" fmla="*/ 2 h 9"/>
                  <a:gd name="T4" fmla="*/ 4 w 4"/>
                  <a:gd name="T5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9">
                    <a:moveTo>
                      <a:pt x="2" y="2"/>
                    </a:moveTo>
                    <a:cubicBezTo>
                      <a:pt x="2" y="2"/>
                      <a:pt x="1" y="0"/>
                      <a:pt x="0" y="2"/>
                    </a:cubicBezTo>
                    <a:cubicBezTo>
                      <a:pt x="0" y="4"/>
                      <a:pt x="2" y="9"/>
                      <a:pt x="4" y="8"/>
                    </a:cubicBezTo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83"/>
              <p:cNvSpPr>
                <a:spLocks/>
              </p:cNvSpPr>
              <p:nvPr/>
            </p:nvSpPr>
            <p:spPr bwMode="auto">
              <a:xfrm>
                <a:off x="147637" y="3700463"/>
                <a:ext cx="84138" cy="495300"/>
              </a:xfrm>
              <a:custGeom>
                <a:avLst/>
                <a:gdLst>
                  <a:gd name="T0" fmla="*/ 3 w 7"/>
                  <a:gd name="T1" fmla="*/ 1 h 41"/>
                  <a:gd name="T2" fmla="*/ 3 w 7"/>
                  <a:gd name="T3" fmla="*/ 17 h 41"/>
                  <a:gd name="T4" fmla="*/ 4 w 7"/>
                  <a:gd name="T5" fmla="*/ 25 h 41"/>
                  <a:gd name="T6" fmla="*/ 1 w 7"/>
                  <a:gd name="T7" fmla="*/ 32 h 41"/>
                  <a:gd name="T8" fmla="*/ 4 w 7"/>
                  <a:gd name="T9" fmla="*/ 41 h 41"/>
                  <a:gd name="T10" fmla="*/ 0 w 7"/>
                  <a:gd name="T11" fmla="*/ 41 h 41"/>
                  <a:gd name="T12" fmla="*/ 1 w 7"/>
                  <a:gd name="T13" fmla="*/ 11 h 41"/>
                  <a:gd name="T14" fmla="*/ 3 w 7"/>
                  <a:gd name="T15" fmla="*/ 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41">
                    <a:moveTo>
                      <a:pt x="3" y="1"/>
                    </a:moveTo>
                    <a:cubicBezTo>
                      <a:pt x="3" y="1"/>
                      <a:pt x="3" y="16"/>
                      <a:pt x="3" y="17"/>
                    </a:cubicBezTo>
                    <a:cubicBezTo>
                      <a:pt x="3" y="18"/>
                      <a:pt x="7" y="23"/>
                      <a:pt x="4" y="25"/>
                    </a:cubicBezTo>
                    <a:cubicBezTo>
                      <a:pt x="1" y="27"/>
                      <a:pt x="1" y="30"/>
                      <a:pt x="1" y="32"/>
                    </a:cubicBezTo>
                    <a:cubicBezTo>
                      <a:pt x="1" y="34"/>
                      <a:pt x="0" y="41"/>
                      <a:pt x="4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1" y="12"/>
                      <a:pt x="1" y="11"/>
                    </a:cubicBezTo>
                    <a:cubicBezTo>
                      <a:pt x="2" y="10"/>
                      <a:pt x="1" y="0"/>
                      <a:pt x="3" y="1"/>
                    </a:cubicBezTo>
                    <a:close/>
                  </a:path>
                </a:pathLst>
              </a:custGeom>
              <a:solidFill>
                <a:srgbClr val="5FB2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84"/>
              <p:cNvSpPr>
                <a:spLocks/>
              </p:cNvSpPr>
              <p:nvPr/>
            </p:nvSpPr>
            <p:spPr bwMode="auto">
              <a:xfrm>
                <a:off x="388937" y="3700463"/>
                <a:ext cx="107950" cy="508000"/>
              </a:xfrm>
              <a:custGeom>
                <a:avLst/>
                <a:gdLst>
                  <a:gd name="T0" fmla="*/ 6 w 9"/>
                  <a:gd name="T1" fmla="*/ 1 h 42"/>
                  <a:gd name="T2" fmla="*/ 6 w 9"/>
                  <a:gd name="T3" fmla="*/ 20 h 42"/>
                  <a:gd name="T4" fmla="*/ 4 w 9"/>
                  <a:gd name="T5" fmla="*/ 29 h 42"/>
                  <a:gd name="T6" fmla="*/ 8 w 9"/>
                  <a:gd name="T7" fmla="*/ 32 h 42"/>
                  <a:gd name="T8" fmla="*/ 5 w 9"/>
                  <a:gd name="T9" fmla="*/ 41 h 42"/>
                  <a:gd name="T10" fmla="*/ 9 w 9"/>
                  <a:gd name="T11" fmla="*/ 41 h 42"/>
                  <a:gd name="T12" fmla="*/ 7 w 9"/>
                  <a:gd name="T13" fmla="*/ 11 h 42"/>
                  <a:gd name="T14" fmla="*/ 6 w 9"/>
                  <a:gd name="T1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42">
                    <a:moveTo>
                      <a:pt x="6" y="1"/>
                    </a:moveTo>
                    <a:cubicBezTo>
                      <a:pt x="6" y="1"/>
                      <a:pt x="4" y="12"/>
                      <a:pt x="6" y="20"/>
                    </a:cubicBezTo>
                    <a:cubicBezTo>
                      <a:pt x="9" y="29"/>
                      <a:pt x="0" y="28"/>
                      <a:pt x="4" y="29"/>
                    </a:cubicBezTo>
                    <a:cubicBezTo>
                      <a:pt x="8" y="29"/>
                      <a:pt x="8" y="30"/>
                      <a:pt x="8" y="32"/>
                    </a:cubicBezTo>
                    <a:cubicBezTo>
                      <a:pt x="7" y="34"/>
                      <a:pt x="8" y="42"/>
                      <a:pt x="5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1"/>
                      <a:pt x="8" y="12"/>
                      <a:pt x="7" y="11"/>
                    </a:cubicBezTo>
                    <a:cubicBezTo>
                      <a:pt x="7" y="10"/>
                      <a:pt x="8" y="0"/>
                      <a:pt x="6" y="1"/>
                    </a:cubicBezTo>
                    <a:close/>
                  </a:path>
                </a:pathLst>
              </a:custGeom>
              <a:solidFill>
                <a:srgbClr val="5FB2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85"/>
              <p:cNvSpPr>
                <a:spLocks/>
              </p:cNvSpPr>
              <p:nvPr/>
            </p:nvSpPr>
            <p:spPr bwMode="auto">
              <a:xfrm>
                <a:off x="460375" y="3748088"/>
                <a:ext cx="60325" cy="436563"/>
              </a:xfrm>
              <a:custGeom>
                <a:avLst/>
                <a:gdLst>
                  <a:gd name="T0" fmla="*/ 1 w 5"/>
                  <a:gd name="T1" fmla="*/ 2 h 36"/>
                  <a:gd name="T2" fmla="*/ 1 w 5"/>
                  <a:gd name="T3" fmla="*/ 17 h 36"/>
                  <a:gd name="T4" fmla="*/ 1 w 5"/>
                  <a:gd name="T5" fmla="*/ 23 h 36"/>
                  <a:gd name="T6" fmla="*/ 2 w 5"/>
                  <a:gd name="T7" fmla="*/ 26 h 36"/>
                  <a:gd name="T8" fmla="*/ 2 w 5"/>
                  <a:gd name="T9" fmla="*/ 34 h 36"/>
                  <a:gd name="T10" fmla="*/ 3 w 5"/>
                  <a:gd name="T11" fmla="*/ 35 h 36"/>
                  <a:gd name="T12" fmla="*/ 4 w 5"/>
                  <a:gd name="T13" fmla="*/ 12 h 36"/>
                  <a:gd name="T14" fmla="*/ 1 w 5"/>
                  <a:gd name="T15" fmla="*/ 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6">
                    <a:moveTo>
                      <a:pt x="1" y="2"/>
                    </a:moveTo>
                    <a:cubicBezTo>
                      <a:pt x="1" y="2"/>
                      <a:pt x="0" y="13"/>
                      <a:pt x="1" y="17"/>
                    </a:cubicBezTo>
                    <a:cubicBezTo>
                      <a:pt x="2" y="22"/>
                      <a:pt x="1" y="23"/>
                      <a:pt x="1" y="23"/>
                    </a:cubicBezTo>
                    <a:cubicBezTo>
                      <a:pt x="1" y="24"/>
                      <a:pt x="2" y="25"/>
                      <a:pt x="2" y="26"/>
                    </a:cubicBezTo>
                    <a:cubicBezTo>
                      <a:pt x="2" y="26"/>
                      <a:pt x="3" y="31"/>
                      <a:pt x="2" y="34"/>
                    </a:cubicBezTo>
                    <a:cubicBezTo>
                      <a:pt x="1" y="35"/>
                      <a:pt x="1" y="36"/>
                      <a:pt x="3" y="35"/>
                    </a:cubicBezTo>
                    <a:cubicBezTo>
                      <a:pt x="4" y="35"/>
                      <a:pt x="5" y="20"/>
                      <a:pt x="4" y="12"/>
                    </a:cubicBezTo>
                    <a:cubicBezTo>
                      <a:pt x="3" y="5"/>
                      <a:pt x="1" y="0"/>
                      <a:pt x="1" y="2"/>
                    </a:cubicBezTo>
                    <a:close/>
                  </a:path>
                </a:pathLst>
              </a:custGeom>
              <a:solidFill>
                <a:srgbClr val="4A9D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86"/>
              <p:cNvSpPr>
                <a:spLocks/>
              </p:cNvSpPr>
              <p:nvPr/>
            </p:nvSpPr>
            <p:spPr bwMode="auto">
              <a:xfrm>
                <a:off x="147637" y="3784600"/>
                <a:ext cx="36513" cy="363538"/>
              </a:xfrm>
              <a:custGeom>
                <a:avLst/>
                <a:gdLst>
                  <a:gd name="T0" fmla="*/ 2 w 3"/>
                  <a:gd name="T1" fmla="*/ 8 h 30"/>
                  <a:gd name="T2" fmla="*/ 2 w 3"/>
                  <a:gd name="T3" fmla="*/ 0 h 30"/>
                  <a:gd name="T4" fmla="*/ 1 w 3"/>
                  <a:gd name="T5" fmla="*/ 9 h 30"/>
                  <a:gd name="T6" fmla="*/ 0 w 3"/>
                  <a:gd name="T7" fmla="*/ 26 h 30"/>
                  <a:gd name="T8" fmla="*/ 0 w 3"/>
                  <a:gd name="T9" fmla="*/ 30 h 30"/>
                  <a:gd name="T10" fmla="*/ 0 w 3"/>
                  <a:gd name="T11" fmla="*/ 30 h 30"/>
                  <a:gd name="T12" fmla="*/ 1 w 3"/>
                  <a:gd name="T13" fmla="*/ 26 h 30"/>
                  <a:gd name="T14" fmla="*/ 1 w 3"/>
                  <a:gd name="T15" fmla="*/ 18 h 30"/>
                  <a:gd name="T16" fmla="*/ 3 w 3"/>
                  <a:gd name="T17" fmla="*/ 16 h 30"/>
                  <a:gd name="T18" fmla="*/ 2 w 3"/>
                  <a:gd name="T19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0">
                    <a:moveTo>
                      <a:pt x="2" y="8"/>
                    </a:moveTo>
                    <a:cubicBezTo>
                      <a:pt x="2" y="4"/>
                      <a:pt x="2" y="0"/>
                      <a:pt x="2" y="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20"/>
                      <a:pt x="0" y="26"/>
                    </a:cubicBezTo>
                    <a:cubicBezTo>
                      <a:pt x="0" y="28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" y="28"/>
                      <a:pt x="1" y="28"/>
                      <a:pt x="1" y="26"/>
                    </a:cubicBezTo>
                    <a:cubicBezTo>
                      <a:pt x="0" y="24"/>
                      <a:pt x="1" y="19"/>
                      <a:pt x="1" y="18"/>
                    </a:cubicBezTo>
                    <a:cubicBezTo>
                      <a:pt x="1" y="18"/>
                      <a:pt x="2" y="18"/>
                      <a:pt x="3" y="16"/>
                    </a:cubicBezTo>
                    <a:cubicBezTo>
                      <a:pt x="3" y="15"/>
                      <a:pt x="2" y="11"/>
                      <a:pt x="2" y="8"/>
                    </a:cubicBezTo>
                    <a:close/>
                  </a:path>
                </a:pathLst>
              </a:custGeom>
              <a:solidFill>
                <a:srgbClr val="4A9D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87"/>
              <p:cNvSpPr>
                <a:spLocks/>
              </p:cNvSpPr>
              <p:nvPr/>
            </p:nvSpPr>
            <p:spPr bwMode="auto">
              <a:xfrm>
                <a:off x="315912" y="3978275"/>
                <a:ext cx="157163" cy="85725"/>
              </a:xfrm>
              <a:custGeom>
                <a:avLst/>
                <a:gdLst>
                  <a:gd name="T0" fmla="*/ 3 w 13"/>
                  <a:gd name="T1" fmla="*/ 6 h 7"/>
                  <a:gd name="T2" fmla="*/ 9 w 13"/>
                  <a:gd name="T3" fmla="*/ 6 h 7"/>
                  <a:gd name="T4" fmla="*/ 11 w 13"/>
                  <a:gd name="T5" fmla="*/ 3 h 7"/>
                  <a:gd name="T6" fmla="*/ 2 w 13"/>
                  <a:gd name="T7" fmla="*/ 2 h 7"/>
                  <a:gd name="T8" fmla="*/ 3 w 13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7">
                    <a:moveTo>
                      <a:pt x="3" y="6"/>
                    </a:moveTo>
                    <a:cubicBezTo>
                      <a:pt x="3" y="6"/>
                      <a:pt x="6" y="7"/>
                      <a:pt x="9" y="6"/>
                    </a:cubicBezTo>
                    <a:cubicBezTo>
                      <a:pt x="11" y="6"/>
                      <a:pt x="13" y="4"/>
                      <a:pt x="11" y="3"/>
                    </a:cubicBezTo>
                    <a:cubicBezTo>
                      <a:pt x="9" y="1"/>
                      <a:pt x="4" y="0"/>
                      <a:pt x="2" y="2"/>
                    </a:cubicBezTo>
                    <a:cubicBezTo>
                      <a:pt x="0" y="4"/>
                      <a:pt x="0" y="7"/>
                      <a:pt x="3" y="6"/>
                    </a:cubicBez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Line 88"/>
              <p:cNvSpPr>
                <a:spLocks noChangeShapeType="1"/>
              </p:cNvSpPr>
              <p:nvPr/>
            </p:nvSpPr>
            <p:spPr bwMode="auto">
              <a:xfrm>
                <a:off x="244475" y="370046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Line 89"/>
              <p:cNvSpPr>
                <a:spLocks noChangeShapeType="1"/>
              </p:cNvSpPr>
              <p:nvPr/>
            </p:nvSpPr>
            <p:spPr bwMode="auto">
              <a:xfrm>
                <a:off x="244475" y="370046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90"/>
              <p:cNvSpPr>
                <a:spLocks/>
              </p:cNvSpPr>
              <p:nvPr/>
            </p:nvSpPr>
            <p:spPr bwMode="auto">
              <a:xfrm>
                <a:off x="63500" y="3700463"/>
                <a:ext cx="107950" cy="277813"/>
              </a:xfrm>
              <a:custGeom>
                <a:avLst/>
                <a:gdLst>
                  <a:gd name="T0" fmla="*/ 9 w 9"/>
                  <a:gd name="T1" fmla="*/ 1 h 23"/>
                  <a:gd name="T2" fmla="*/ 1 w 9"/>
                  <a:gd name="T3" fmla="*/ 11 h 23"/>
                  <a:gd name="T4" fmla="*/ 0 w 9"/>
                  <a:gd name="T5" fmla="*/ 23 h 23"/>
                  <a:gd name="T6" fmla="*/ 8 w 9"/>
                  <a:gd name="T7" fmla="*/ 23 h 23"/>
                  <a:gd name="T8" fmla="*/ 9 w 9"/>
                  <a:gd name="T9" fmla="*/ 16 h 23"/>
                  <a:gd name="T10" fmla="*/ 9 w 9"/>
                  <a:gd name="T11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3">
                    <a:moveTo>
                      <a:pt x="9" y="1"/>
                    </a:moveTo>
                    <a:cubicBezTo>
                      <a:pt x="9" y="1"/>
                      <a:pt x="2" y="0"/>
                      <a:pt x="1" y="1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16"/>
                      <a:pt x="9" y="16"/>
                      <a:pt x="9" y="16"/>
                    </a:cubicBez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74C6F7"/>
              </a:solidFill>
              <a:ln w="0" cap="flat">
                <a:solidFill>
                  <a:srgbClr val="5FB2F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91"/>
              <p:cNvSpPr>
                <a:spLocks/>
              </p:cNvSpPr>
              <p:nvPr/>
            </p:nvSpPr>
            <p:spPr bwMode="auto">
              <a:xfrm>
                <a:off x="63500" y="3894138"/>
                <a:ext cx="144463" cy="120650"/>
              </a:xfrm>
              <a:custGeom>
                <a:avLst/>
                <a:gdLst>
                  <a:gd name="T0" fmla="*/ 1 w 12"/>
                  <a:gd name="T1" fmla="*/ 0 h 10"/>
                  <a:gd name="T2" fmla="*/ 8 w 12"/>
                  <a:gd name="T3" fmla="*/ 5 h 10"/>
                  <a:gd name="T4" fmla="*/ 0 w 12"/>
                  <a:gd name="T5" fmla="*/ 10 h 10"/>
                  <a:gd name="T6" fmla="*/ 1 w 1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0">
                    <a:moveTo>
                      <a:pt x="1" y="0"/>
                    </a:moveTo>
                    <a:cubicBezTo>
                      <a:pt x="1" y="0"/>
                      <a:pt x="4" y="5"/>
                      <a:pt x="8" y="5"/>
                    </a:cubicBezTo>
                    <a:cubicBezTo>
                      <a:pt x="12" y="6"/>
                      <a:pt x="0" y="10"/>
                      <a:pt x="0" y="10"/>
                    </a:cubicBezTo>
                    <a:cubicBezTo>
                      <a:pt x="0" y="8"/>
                      <a:pt x="1" y="0"/>
                      <a:pt x="1" y="0"/>
                    </a:cubicBezTo>
                  </a:path>
                </a:pathLst>
              </a:custGeom>
              <a:solidFill>
                <a:srgbClr val="5FB2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92"/>
              <p:cNvSpPr>
                <a:spLocks/>
              </p:cNvSpPr>
              <p:nvPr/>
            </p:nvSpPr>
            <p:spPr bwMode="auto">
              <a:xfrm>
                <a:off x="50800" y="3954463"/>
                <a:ext cx="312738" cy="133350"/>
              </a:xfrm>
              <a:custGeom>
                <a:avLst/>
                <a:gdLst>
                  <a:gd name="T0" fmla="*/ 1 w 26"/>
                  <a:gd name="T1" fmla="*/ 5 h 11"/>
                  <a:gd name="T2" fmla="*/ 26 w 26"/>
                  <a:gd name="T3" fmla="*/ 9 h 11"/>
                  <a:gd name="T4" fmla="*/ 24 w 26"/>
                  <a:gd name="T5" fmla="*/ 3 h 11"/>
                  <a:gd name="T6" fmla="*/ 9 w 26"/>
                  <a:gd name="T7" fmla="*/ 0 h 11"/>
                  <a:gd name="T8" fmla="*/ 1 w 26"/>
                  <a:gd name="T9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1">
                    <a:moveTo>
                      <a:pt x="1" y="5"/>
                    </a:moveTo>
                    <a:cubicBezTo>
                      <a:pt x="4" y="11"/>
                      <a:pt x="15" y="8"/>
                      <a:pt x="26" y="9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0" y="3"/>
                      <a:pt x="1" y="5"/>
                    </a:cubicBezTo>
                    <a:close/>
                  </a:path>
                </a:pathLst>
              </a:custGeom>
              <a:solidFill>
                <a:srgbClr val="74C6F7"/>
              </a:solidFill>
              <a:ln w="0" cap="flat">
                <a:solidFill>
                  <a:srgbClr val="5FB2F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93"/>
              <p:cNvSpPr>
                <a:spLocks/>
              </p:cNvSpPr>
              <p:nvPr/>
            </p:nvSpPr>
            <p:spPr bwMode="auto">
              <a:xfrm>
                <a:off x="171450" y="3978275"/>
                <a:ext cx="157163" cy="85725"/>
              </a:xfrm>
              <a:custGeom>
                <a:avLst/>
                <a:gdLst>
                  <a:gd name="T0" fmla="*/ 10 w 13"/>
                  <a:gd name="T1" fmla="*/ 6 h 7"/>
                  <a:gd name="T2" fmla="*/ 4 w 13"/>
                  <a:gd name="T3" fmla="*/ 6 h 7"/>
                  <a:gd name="T4" fmla="*/ 2 w 13"/>
                  <a:gd name="T5" fmla="*/ 3 h 7"/>
                  <a:gd name="T6" fmla="*/ 11 w 13"/>
                  <a:gd name="T7" fmla="*/ 2 h 7"/>
                  <a:gd name="T8" fmla="*/ 10 w 13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7">
                    <a:moveTo>
                      <a:pt x="10" y="6"/>
                    </a:moveTo>
                    <a:cubicBezTo>
                      <a:pt x="10" y="6"/>
                      <a:pt x="6" y="7"/>
                      <a:pt x="4" y="6"/>
                    </a:cubicBezTo>
                    <a:cubicBezTo>
                      <a:pt x="2" y="6"/>
                      <a:pt x="0" y="4"/>
                      <a:pt x="2" y="3"/>
                    </a:cubicBezTo>
                    <a:cubicBezTo>
                      <a:pt x="4" y="1"/>
                      <a:pt x="9" y="0"/>
                      <a:pt x="11" y="2"/>
                    </a:cubicBezTo>
                    <a:cubicBezTo>
                      <a:pt x="13" y="4"/>
                      <a:pt x="13" y="7"/>
                      <a:pt x="10" y="6"/>
                    </a:cubicBez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94"/>
              <p:cNvSpPr>
                <a:spLocks/>
              </p:cNvSpPr>
              <p:nvPr/>
            </p:nvSpPr>
            <p:spPr bwMode="auto">
              <a:xfrm>
                <a:off x="473075" y="3700463"/>
                <a:ext cx="107950" cy="277813"/>
              </a:xfrm>
              <a:custGeom>
                <a:avLst/>
                <a:gdLst>
                  <a:gd name="T0" fmla="*/ 0 w 9"/>
                  <a:gd name="T1" fmla="*/ 1 h 23"/>
                  <a:gd name="T2" fmla="*/ 8 w 9"/>
                  <a:gd name="T3" fmla="*/ 11 h 23"/>
                  <a:gd name="T4" fmla="*/ 9 w 9"/>
                  <a:gd name="T5" fmla="*/ 23 h 23"/>
                  <a:gd name="T6" fmla="*/ 1 w 9"/>
                  <a:gd name="T7" fmla="*/ 23 h 23"/>
                  <a:gd name="T8" fmla="*/ 0 w 9"/>
                  <a:gd name="T9" fmla="*/ 16 h 23"/>
                  <a:gd name="T10" fmla="*/ 0 w 9"/>
                  <a:gd name="T11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3">
                    <a:moveTo>
                      <a:pt x="0" y="1"/>
                    </a:moveTo>
                    <a:cubicBezTo>
                      <a:pt x="0" y="1"/>
                      <a:pt x="6" y="0"/>
                      <a:pt x="8" y="11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16"/>
                      <a:pt x="0" y="16"/>
                      <a:pt x="0" y="16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4C6F7"/>
              </a:solidFill>
              <a:ln w="0" cap="flat">
                <a:solidFill>
                  <a:srgbClr val="5FB2F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95"/>
              <p:cNvSpPr>
                <a:spLocks/>
              </p:cNvSpPr>
              <p:nvPr/>
            </p:nvSpPr>
            <p:spPr bwMode="auto">
              <a:xfrm>
                <a:off x="436562" y="3894138"/>
                <a:ext cx="144463" cy="120650"/>
              </a:xfrm>
              <a:custGeom>
                <a:avLst/>
                <a:gdLst>
                  <a:gd name="T0" fmla="*/ 11 w 12"/>
                  <a:gd name="T1" fmla="*/ 0 h 10"/>
                  <a:gd name="T2" fmla="*/ 4 w 12"/>
                  <a:gd name="T3" fmla="*/ 5 h 10"/>
                  <a:gd name="T4" fmla="*/ 12 w 12"/>
                  <a:gd name="T5" fmla="*/ 10 h 10"/>
                  <a:gd name="T6" fmla="*/ 11 w 1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0">
                    <a:moveTo>
                      <a:pt x="11" y="0"/>
                    </a:moveTo>
                    <a:cubicBezTo>
                      <a:pt x="11" y="0"/>
                      <a:pt x="8" y="5"/>
                      <a:pt x="4" y="5"/>
                    </a:cubicBezTo>
                    <a:cubicBezTo>
                      <a:pt x="0" y="6"/>
                      <a:pt x="12" y="10"/>
                      <a:pt x="12" y="10"/>
                    </a:cubicBezTo>
                    <a:cubicBezTo>
                      <a:pt x="12" y="8"/>
                      <a:pt x="11" y="0"/>
                      <a:pt x="11" y="0"/>
                    </a:cubicBezTo>
                  </a:path>
                </a:pathLst>
              </a:custGeom>
              <a:solidFill>
                <a:srgbClr val="5FB2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96"/>
              <p:cNvSpPr>
                <a:spLocks/>
              </p:cNvSpPr>
              <p:nvPr/>
            </p:nvSpPr>
            <p:spPr bwMode="auto">
              <a:xfrm>
                <a:off x="279400" y="3954463"/>
                <a:ext cx="314325" cy="133350"/>
              </a:xfrm>
              <a:custGeom>
                <a:avLst/>
                <a:gdLst>
                  <a:gd name="T0" fmla="*/ 25 w 26"/>
                  <a:gd name="T1" fmla="*/ 5 h 11"/>
                  <a:gd name="T2" fmla="*/ 0 w 26"/>
                  <a:gd name="T3" fmla="*/ 9 h 11"/>
                  <a:gd name="T4" fmla="*/ 2 w 26"/>
                  <a:gd name="T5" fmla="*/ 3 h 11"/>
                  <a:gd name="T6" fmla="*/ 17 w 26"/>
                  <a:gd name="T7" fmla="*/ 0 h 11"/>
                  <a:gd name="T8" fmla="*/ 25 w 26"/>
                  <a:gd name="T9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1">
                    <a:moveTo>
                      <a:pt x="25" y="5"/>
                    </a:moveTo>
                    <a:cubicBezTo>
                      <a:pt x="22" y="11"/>
                      <a:pt x="11" y="8"/>
                      <a:pt x="0" y="9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26" y="3"/>
                      <a:pt x="25" y="5"/>
                    </a:cubicBezTo>
                    <a:close/>
                  </a:path>
                </a:pathLst>
              </a:custGeom>
              <a:solidFill>
                <a:srgbClr val="74C6F7"/>
              </a:solidFill>
              <a:ln w="0" cap="flat">
                <a:solidFill>
                  <a:srgbClr val="5FB2F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97"/>
              <p:cNvSpPr>
                <a:spLocks/>
              </p:cNvSpPr>
              <p:nvPr/>
            </p:nvSpPr>
            <p:spPr bwMode="auto">
              <a:xfrm>
                <a:off x="147637" y="4014788"/>
                <a:ext cx="241300" cy="12700"/>
              </a:xfrm>
              <a:custGeom>
                <a:avLst/>
                <a:gdLst>
                  <a:gd name="T0" fmla="*/ 1 w 20"/>
                  <a:gd name="T1" fmla="*/ 1 h 1"/>
                  <a:gd name="T2" fmla="*/ 0 w 20"/>
                  <a:gd name="T3" fmla="*/ 1 h 1"/>
                  <a:gd name="T4" fmla="*/ 9 w 20"/>
                  <a:gd name="T5" fmla="*/ 0 h 1"/>
                  <a:gd name="T6" fmla="*/ 20 w 20"/>
                  <a:gd name="T7" fmla="*/ 0 h 1"/>
                  <a:gd name="T8" fmla="*/ 19 w 20"/>
                  <a:gd name="T9" fmla="*/ 1 h 1"/>
                  <a:gd name="T10" fmla="*/ 1 w 20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3" y="0"/>
                      <a:pt x="9" y="0"/>
                    </a:cubicBezTo>
                    <a:cubicBezTo>
                      <a:pt x="17" y="1"/>
                      <a:pt x="20" y="0"/>
                      <a:pt x="20" y="0"/>
                    </a:cubicBezTo>
                    <a:cubicBezTo>
                      <a:pt x="19" y="1"/>
                      <a:pt x="19" y="1"/>
                      <a:pt x="19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Rectangle 98"/>
              <p:cNvSpPr>
                <a:spLocks noChangeArrowheads="1"/>
              </p:cNvSpPr>
              <p:nvPr/>
            </p:nvSpPr>
            <p:spPr bwMode="auto">
              <a:xfrm>
                <a:off x="3175" y="4038600"/>
                <a:ext cx="95250" cy="750888"/>
              </a:xfrm>
              <a:prstGeom prst="rect">
                <a:avLst/>
              </a:prstGeom>
              <a:solidFill>
                <a:srgbClr val="8B5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Rectangle 99"/>
              <p:cNvSpPr>
                <a:spLocks noChangeArrowheads="1"/>
              </p:cNvSpPr>
              <p:nvPr/>
            </p:nvSpPr>
            <p:spPr bwMode="auto">
              <a:xfrm>
                <a:off x="2292350" y="4038600"/>
                <a:ext cx="96838" cy="750888"/>
              </a:xfrm>
              <a:prstGeom prst="rect">
                <a:avLst/>
              </a:prstGeom>
              <a:solidFill>
                <a:srgbClr val="8B5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Rectangle 100"/>
              <p:cNvSpPr>
                <a:spLocks noChangeArrowheads="1"/>
              </p:cNvSpPr>
              <p:nvPr/>
            </p:nvSpPr>
            <p:spPr bwMode="auto">
              <a:xfrm>
                <a:off x="3175" y="4027488"/>
                <a:ext cx="2386013" cy="630238"/>
              </a:xfrm>
              <a:prstGeom prst="rect">
                <a:avLst/>
              </a:prstGeom>
              <a:solidFill>
                <a:srgbClr val="8B5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101"/>
              <p:cNvSpPr>
                <a:spLocks/>
              </p:cNvSpPr>
              <p:nvPr/>
            </p:nvSpPr>
            <p:spPr bwMode="auto">
              <a:xfrm>
                <a:off x="26987" y="4087813"/>
                <a:ext cx="2301875" cy="180975"/>
              </a:xfrm>
              <a:custGeom>
                <a:avLst/>
                <a:gdLst>
                  <a:gd name="T0" fmla="*/ 0 w 191"/>
                  <a:gd name="T1" fmla="*/ 0 h 15"/>
                  <a:gd name="T2" fmla="*/ 191 w 191"/>
                  <a:gd name="T3" fmla="*/ 0 h 15"/>
                  <a:gd name="T4" fmla="*/ 191 w 191"/>
                  <a:gd name="T5" fmla="*/ 15 h 15"/>
                  <a:gd name="T6" fmla="*/ 121 w 191"/>
                  <a:gd name="T7" fmla="*/ 4 h 15"/>
                  <a:gd name="T8" fmla="*/ 53 w 191"/>
                  <a:gd name="T9" fmla="*/ 1 h 15"/>
                  <a:gd name="T10" fmla="*/ 0 w 191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1" h="15">
                    <a:moveTo>
                      <a:pt x="0" y="0"/>
                    </a:move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5"/>
                      <a:pt x="191" y="15"/>
                      <a:pt x="191" y="15"/>
                    </a:cubicBezTo>
                    <a:cubicBezTo>
                      <a:pt x="191" y="15"/>
                      <a:pt x="156" y="3"/>
                      <a:pt x="121" y="4"/>
                    </a:cubicBezTo>
                    <a:cubicBezTo>
                      <a:pt x="85" y="6"/>
                      <a:pt x="65" y="1"/>
                      <a:pt x="53" y="1"/>
                    </a:cubicBezTo>
                    <a:cubicBezTo>
                      <a:pt x="41" y="2"/>
                      <a:pt x="2" y="15"/>
                      <a:pt x="0" y="0"/>
                    </a:cubicBez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Rectangle 102"/>
              <p:cNvSpPr>
                <a:spLocks noChangeArrowheads="1"/>
              </p:cNvSpPr>
              <p:nvPr/>
            </p:nvSpPr>
            <p:spPr bwMode="auto">
              <a:xfrm>
                <a:off x="3921125" y="3711575"/>
                <a:ext cx="84138" cy="109538"/>
              </a:xfrm>
              <a:prstGeom prst="rect">
                <a:avLst/>
              </a:prstGeom>
              <a:solidFill>
                <a:srgbClr val="D8AE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103"/>
              <p:cNvSpPr>
                <a:spLocks/>
              </p:cNvSpPr>
              <p:nvPr/>
            </p:nvSpPr>
            <p:spPr bwMode="auto">
              <a:xfrm>
                <a:off x="3848100" y="3481388"/>
                <a:ext cx="228600" cy="290513"/>
              </a:xfrm>
              <a:custGeom>
                <a:avLst/>
                <a:gdLst>
                  <a:gd name="T0" fmla="*/ 19 w 19"/>
                  <a:gd name="T1" fmla="*/ 10 h 24"/>
                  <a:gd name="T2" fmla="*/ 9 w 19"/>
                  <a:gd name="T3" fmla="*/ 24 h 24"/>
                  <a:gd name="T4" fmla="*/ 0 w 19"/>
                  <a:gd name="T5" fmla="*/ 10 h 24"/>
                  <a:gd name="T6" fmla="*/ 9 w 19"/>
                  <a:gd name="T7" fmla="*/ 0 h 24"/>
                  <a:gd name="T8" fmla="*/ 19 w 19"/>
                  <a:gd name="T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4">
                    <a:moveTo>
                      <a:pt x="19" y="10"/>
                    </a:moveTo>
                    <a:cubicBezTo>
                      <a:pt x="19" y="18"/>
                      <a:pt x="14" y="24"/>
                      <a:pt x="9" y="24"/>
                    </a:cubicBezTo>
                    <a:cubicBezTo>
                      <a:pt x="6" y="24"/>
                      <a:pt x="0" y="18"/>
                      <a:pt x="0" y="10"/>
                    </a:cubicBezTo>
                    <a:cubicBezTo>
                      <a:pt x="0" y="3"/>
                      <a:pt x="4" y="0"/>
                      <a:pt x="9" y="0"/>
                    </a:cubicBezTo>
                    <a:cubicBezTo>
                      <a:pt x="15" y="0"/>
                      <a:pt x="19" y="3"/>
                      <a:pt x="19" y="10"/>
                    </a:cubicBez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104"/>
              <p:cNvSpPr>
                <a:spLocks/>
              </p:cNvSpPr>
              <p:nvPr/>
            </p:nvSpPr>
            <p:spPr bwMode="auto">
              <a:xfrm>
                <a:off x="4052888" y="3627438"/>
                <a:ext cx="36513" cy="96838"/>
              </a:xfrm>
              <a:custGeom>
                <a:avLst/>
                <a:gdLst>
                  <a:gd name="T0" fmla="*/ 1 w 3"/>
                  <a:gd name="T1" fmla="*/ 1 h 8"/>
                  <a:gd name="T2" fmla="*/ 3 w 3"/>
                  <a:gd name="T3" fmla="*/ 1 h 8"/>
                  <a:gd name="T4" fmla="*/ 0 w 3"/>
                  <a:gd name="T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8">
                    <a:moveTo>
                      <a:pt x="1" y="1"/>
                    </a:moveTo>
                    <a:cubicBezTo>
                      <a:pt x="1" y="1"/>
                      <a:pt x="2" y="0"/>
                      <a:pt x="3" y="1"/>
                    </a:cubicBezTo>
                    <a:cubicBezTo>
                      <a:pt x="3" y="3"/>
                      <a:pt x="1" y="8"/>
                      <a:pt x="0" y="7"/>
                    </a:cubicBezTo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5"/>
              <p:cNvSpPr>
                <a:spLocks/>
              </p:cNvSpPr>
              <p:nvPr/>
            </p:nvSpPr>
            <p:spPr bwMode="auto">
              <a:xfrm>
                <a:off x="3836988" y="3627438"/>
                <a:ext cx="47625" cy="96838"/>
              </a:xfrm>
              <a:custGeom>
                <a:avLst/>
                <a:gdLst>
                  <a:gd name="T0" fmla="*/ 2 w 4"/>
                  <a:gd name="T1" fmla="*/ 1 h 8"/>
                  <a:gd name="T2" fmla="*/ 0 w 4"/>
                  <a:gd name="T3" fmla="*/ 1 h 8"/>
                  <a:gd name="T4" fmla="*/ 4 w 4"/>
                  <a:gd name="T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2" y="1"/>
                    </a:moveTo>
                    <a:cubicBezTo>
                      <a:pt x="2" y="1"/>
                      <a:pt x="1" y="0"/>
                      <a:pt x="0" y="1"/>
                    </a:cubicBezTo>
                    <a:cubicBezTo>
                      <a:pt x="0" y="3"/>
                      <a:pt x="2" y="8"/>
                      <a:pt x="4" y="7"/>
                    </a:cubicBezTo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6"/>
              <p:cNvSpPr>
                <a:spLocks/>
              </p:cNvSpPr>
              <p:nvPr/>
            </p:nvSpPr>
            <p:spPr bwMode="auto">
              <a:xfrm>
                <a:off x="3824288" y="3784600"/>
                <a:ext cx="288925" cy="376238"/>
              </a:xfrm>
              <a:custGeom>
                <a:avLst/>
                <a:gdLst>
                  <a:gd name="T0" fmla="*/ 22 w 24"/>
                  <a:gd name="T1" fmla="*/ 1 h 31"/>
                  <a:gd name="T2" fmla="*/ 15 w 24"/>
                  <a:gd name="T3" fmla="*/ 0 h 31"/>
                  <a:gd name="T4" fmla="*/ 8 w 24"/>
                  <a:gd name="T5" fmla="*/ 0 h 31"/>
                  <a:gd name="T6" fmla="*/ 2 w 24"/>
                  <a:gd name="T7" fmla="*/ 1 h 31"/>
                  <a:gd name="T8" fmla="*/ 1 w 24"/>
                  <a:gd name="T9" fmla="*/ 16 h 31"/>
                  <a:gd name="T10" fmla="*/ 3 w 24"/>
                  <a:gd name="T11" fmla="*/ 29 h 31"/>
                  <a:gd name="T12" fmla="*/ 11 w 24"/>
                  <a:gd name="T13" fmla="*/ 31 h 31"/>
                  <a:gd name="T14" fmla="*/ 21 w 24"/>
                  <a:gd name="T15" fmla="*/ 29 h 31"/>
                  <a:gd name="T16" fmla="*/ 22 w 24"/>
                  <a:gd name="T17" fmla="*/ 16 h 31"/>
                  <a:gd name="T18" fmla="*/ 22 w 24"/>
                  <a:gd name="T19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31">
                    <a:moveTo>
                      <a:pt x="22" y="1"/>
                    </a:moveTo>
                    <a:cubicBezTo>
                      <a:pt x="21" y="1"/>
                      <a:pt x="19" y="0"/>
                      <a:pt x="15" y="0"/>
                    </a:cubicBezTo>
                    <a:cubicBezTo>
                      <a:pt x="14" y="2"/>
                      <a:pt x="10" y="3"/>
                      <a:pt x="8" y="0"/>
                    </a:cubicBezTo>
                    <a:cubicBezTo>
                      <a:pt x="4" y="0"/>
                      <a:pt x="2" y="1"/>
                      <a:pt x="2" y="1"/>
                    </a:cubicBezTo>
                    <a:cubicBezTo>
                      <a:pt x="0" y="3"/>
                      <a:pt x="0" y="10"/>
                      <a:pt x="1" y="16"/>
                    </a:cubicBezTo>
                    <a:cubicBezTo>
                      <a:pt x="4" y="25"/>
                      <a:pt x="3" y="29"/>
                      <a:pt x="3" y="29"/>
                    </a:cubicBezTo>
                    <a:cubicBezTo>
                      <a:pt x="3" y="29"/>
                      <a:pt x="7" y="31"/>
                      <a:pt x="11" y="31"/>
                    </a:cubicBezTo>
                    <a:cubicBezTo>
                      <a:pt x="19" y="31"/>
                      <a:pt x="21" y="29"/>
                      <a:pt x="21" y="29"/>
                    </a:cubicBezTo>
                    <a:cubicBezTo>
                      <a:pt x="21" y="29"/>
                      <a:pt x="20" y="24"/>
                      <a:pt x="22" y="16"/>
                    </a:cubicBezTo>
                    <a:cubicBezTo>
                      <a:pt x="23" y="10"/>
                      <a:pt x="24" y="3"/>
                      <a:pt x="22" y="1"/>
                    </a:cubicBezTo>
                    <a:close/>
                  </a:path>
                </a:pathLst>
              </a:custGeom>
              <a:solidFill>
                <a:srgbClr val="D7DF23"/>
              </a:solidFill>
              <a:ln w="0" cap="flat">
                <a:solidFill>
                  <a:srgbClr val="AFAF27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07"/>
              <p:cNvSpPr>
                <a:spLocks/>
              </p:cNvSpPr>
              <p:nvPr/>
            </p:nvSpPr>
            <p:spPr bwMode="auto">
              <a:xfrm>
                <a:off x="3776663" y="3784600"/>
                <a:ext cx="84138" cy="266700"/>
              </a:xfrm>
              <a:custGeom>
                <a:avLst/>
                <a:gdLst>
                  <a:gd name="T0" fmla="*/ 7 w 7"/>
                  <a:gd name="T1" fmla="*/ 1 h 22"/>
                  <a:gd name="T2" fmla="*/ 2 w 7"/>
                  <a:gd name="T3" fmla="*/ 5 h 22"/>
                  <a:gd name="T4" fmla="*/ 0 w 7"/>
                  <a:gd name="T5" fmla="*/ 20 h 22"/>
                  <a:gd name="T6" fmla="*/ 4 w 7"/>
                  <a:gd name="T7" fmla="*/ 22 h 22"/>
                  <a:gd name="T8" fmla="*/ 5 w 7"/>
                  <a:gd name="T9" fmla="*/ 16 h 22"/>
                  <a:gd name="T10" fmla="*/ 7 w 7"/>
                  <a:gd name="T11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2">
                    <a:moveTo>
                      <a:pt x="7" y="1"/>
                    </a:moveTo>
                    <a:cubicBezTo>
                      <a:pt x="7" y="1"/>
                      <a:pt x="4" y="0"/>
                      <a:pt x="2" y="5"/>
                    </a:cubicBezTo>
                    <a:cubicBezTo>
                      <a:pt x="1" y="7"/>
                      <a:pt x="0" y="20"/>
                      <a:pt x="0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6" y="1"/>
                      <a:pt x="7" y="1"/>
                    </a:cubicBezTo>
                    <a:close/>
                  </a:path>
                </a:pathLst>
              </a:custGeom>
              <a:solidFill>
                <a:srgbClr val="D7DF23"/>
              </a:solidFill>
              <a:ln w="0" cap="flat">
                <a:solidFill>
                  <a:srgbClr val="AFAF27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08"/>
              <p:cNvSpPr>
                <a:spLocks/>
              </p:cNvSpPr>
              <p:nvPr/>
            </p:nvSpPr>
            <p:spPr bwMode="auto">
              <a:xfrm>
                <a:off x="4065588" y="3784600"/>
                <a:ext cx="60325" cy="266700"/>
              </a:xfrm>
              <a:custGeom>
                <a:avLst/>
                <a:gdLst>
                  <a:gd name="T0" fmla="*/ 1 w 5"/>
                  <a:gd name="T1" fmla="*/ 1 h 22"/>
                  <a:gd name="T2" fmla="*/ 5 w 5"/>
                  <a:gd name="T3" fmla="*/ 5 h 22"/>
                  <a:gd name="T4" fmla="*/ 5 w 5"/>
                  <a:gd name="T5" fmla="*/ 22 h 22"/>
                  <a:gd name="T6" fmla="*/ 1 w 5"/>
                  <a:gd name="T7" fmla="*/ 21 h 22"/>
                  <a:gd name="T8" fmla="*/ 0 w 5"/>
                  <a:gd name="T9" fmla="*/ 15 h 22"/>
                  <a:gd name="T10" fmla="*/ 1 w 5"/>
                  <a:gd name="T11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2">
                    <a:moveTo>
                      <a:pt x="1" y="1"/>
                    </a:moveTo>
                    <a:cubicBezTo>
                      <a:pt x="1" y="1"/>
                      <a:pt x="4" y="0"/>
                      <a:pt x="5" y="5"/>
                    </a:cubicBezTo>
                    <a:cubicBezTo>
                      <a:pt x="5" y="7"/>
                      <a:pt x="5" y="22"/>
                      <a:pt x="5" y="22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D7DF23"/>
              </a:solidFill>
              <a:ln w="0" cap="flat">
                <a:solidFill>
                  <a:srgbClr val="AFAF27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09"/>
              <p:cNvSpPr>
                <a:spLocks/>
              </p:cNvSpPr>
              <p:nvPr/>
            </p:nvSpPr>
            <p:spPr bwMode="auto">
              <a:xfrm>
                <a:off x="3763963" y="3990975"/>
                <a:ext cx="217488" cy="73025"/>
              </a:xfrm>
              <a:custGeom>
                <a:avLst/>
                <a:gdLst>
                  <a:gd name="T0" fmla="*/ 1 w 18"/>
                  <a:gd name="T1" fmla="*/ 5 h 6"/>
                  <a:gd name="T2" fmla="*/ 18 w 18"/>
                  <a:gd name="T3" fmla="*/ 3 h 6"/>
                  <a:gd name="T4" fmla="*/ 17 w 18"/>
                  <a:gd name="T5" fmla="*/ 0 h 6"/>
                  <a:gd name="T6" fmla="*/ 1 w 18"/>
                  <a:gd name="T7" fmla="*/ 1 h 6"/>
                  <a:gd name="T8" fmla="*/ 1 w 18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6">
                    <a:moveTo>
                      <a:pt x="1" y="5"/>
                    </a:moveTo>
                    <a:cubicBezTo>
                      <a:pt x="1" y="5"/>
                      <a:pt x="9" y="6"/>
                      <a:pt x="18" y="3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3" y="0"/>
                      <a:pt x="1" y="1"/>
                    </a:cubicBezTo>
                    <a:cubicBezTo>
                      <a:pt x="1" y="1"/>
                      <a:pt x="0" y="2"/>
                      <a:pt x="1" y="5"/>
                    </a:cubicBezTo>
                    <a:close/>
                  </a:path>
                </a:pathLst>
              </a:custGeom>
              <a:solidFill>
                <a:srgbClr val="D7DF23"/>
              </a:solidFill>
              <a:ln w="0" cap="flat">
                <a:solidFill>
                  <a:srgbClr val="AFAF27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10"/>
              <p:cNvSpPr>
                <a:spLocks/>
              </p:cNvSpPr>
              <p:nvPr/>
            </p:nvSpPr>
            <p:spPr bwMode="auto">
              <a:xfrm>
                <a:off x="3932238" y="4014788"/>
                <a:ext cx="193675" cy="109538"/>
              </a:xfrm>
              <a:custGeom>
                <a:avLst/>
                <a:gdLst>
                  <a:gd name="T0" fmla="*/ 16 w 16"/>
                  <a:gd name="T1" fmla="*/ 3 h 9"/>
                  <a:gd name="T2" fmla="*/ 1 w 16"/>
                  <a:gd name="T3" fmla="*/ 9 h 9"/>
                  <a:gd name="T4" fmla="*/ 0 w 16"/>
                  <a:gd name="T5" fmla="*/ 6 h 9"/>
                  <a:gd name="T6" fmla="*/ 12 w 16"/>
                  <a:gd name="T7" fmla="*/ 0 h 9"/>
                  <a:gd name="T8" fmla="*/ 16 w 16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9">
                    <a:moveTo>
                      <a:pt x="16" y="3"/>
                    </a:moveTo>
                    <a:cubicBezTo>
                      <a:pt x="16" y="3"/>
                      <a:pt x="10" y="7"/>
                      <a:pt x="1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0" y="0"/>
                      <a:pt x="12" y="0"/>
                    </a:cubicBezTo>
                    <a:cubicBezTo>
                      <a:pt x="12" y="0"/>
                      <a:pt x="16" y="0"/>
                      <a:pt x="16" y="3"/>
                    </a:cubicBezTo>
                    <a:close/>
                  </a:path>
                </a:pathLst>
              </a:custGeom>
              <a:solidFill>
                <a:srgbClr val="FFE49E"/>
              </a:solidFill>
              <a:ln w="0" cap="flat">
                <a:solidFill>
                  <a:srgbClr val="FFD08A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11"/>
              <p:cNvSpPr>
                <a:spLocks/>
              </p:cNvSpPr>
              <p:nvPr/>
            </p:nvSpPr>
            <p:spPr bwMode="auto">
              <a:xfrm>
                <a:off x="3968750" y="3954463"/>
                <a:ext cx="96838" cy="73025"/>
              </a:xfrm>
              <a:custGeom>
                <a:avLst/>
                <a:gdLst>
                  <a:gd name="T0" fmla="*/ 0 w 8"/>
                  <a:gd name="T1" fmla="*/ 3 h 6"/>
                  <a:gd name="T2" fmla="*/ 6 w 8"/>
                  <a:gd name="T3" fmla="*/ 1 h 6"/>
                  <a:gd name="T4" fmla="*/ 6 w 8"/>
                  <a:gd name="T5" fmla="*/ 5 h 6"/>
                  <a:gd name="T6" fmla="*/ 1 w 8"/>
                  <a:gd name="T7" fmla="*/ 6 h 6"/>
                  <a:gd name="T8" fmla="*/ 0 w 8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">
                    <a:moveTo>
                      <a:pt x="0" y="3"/>
                    </a:moveTo>
                    <a:cubicBezTo>
                      <a:pt x="0" y="3"/>
                      <a:pt x="5" y="0"/>
                      <a:pt x="6" y="1"/>
                    </a:cubicBezTo>
                    <a:cubicBezTo>
                      <a:pt x="8" y="3"/>
                      <a:pt x="7" y="5"/>
                      <a:pt x="6" y="5"/>
                    </a:cubicBezTo>
                    <a:cubicBezTo>
                      <a:pt x="5" y="6"/>
                      <a:pt x="1" y="6"/>
                      <a:pt x="1" y="6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12"/>
              <p:cNvSpPr>
                <a:spLocks/>
              </p:cNvSpPr>
              <p:nvPr/>
            </p:nvSpPr>
            <p:spPr bwMode="auto">
              <a:xfrm>
                <a:off x="3871913" y="4075113"/>
                <a:ext cx="73025" cy="60325"/>
              </a:xfrm>
              <a:custGeom>
                <a:avLst/>
                <a:gdLst>
                  <a:gd name="T0" fmla="*/ 5 w 6"/>
                  <a:gd name="T1" fmla="*/ 1 h 5"/>
                  <a:gd name="T2" fmla="*/ 0 w 6"/>
                  <a:gd name="T3" fmla="*/ 1 h 5"/>
                  <a:gd name="T4" fmla="*/ 1 w 6"/>
                  <a:gd name="T5" fmla="*/ 5 h 5"/>
                  <a:gd name="T6" fmla="*/ 6 w 6"/>
                  <a:gd name="T7" fmla="*/ 4 h 5"/>
                  <a:gd name="T8" fmla="*/ 5 w 6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5" y="1"/>
                    </a:moveTo>
                    <a:cubicBezTo>
                      <a:pt x="5" y="1"/>
                      <a:pt x="1" y="0"/>
                      <a:pt x="0" y="1"/>
                    </a:cubicBezTo>
                    <a:cubicBezTo>
                      <a:pt x="0" y="2"/>
                      <a:pt x="1" y="4"/>
                      <a:pt x="1" y="5"/>
                    </a:cubicBezTo>
                    <a:cubicBezTo>
                      <a:pt x="2" y="5"/>
                      <a:pt x="6" y="4"/>
                      <a:pt x="6" y="4"/>
                    </a:cubicBezTo>
                    <a:cubicBezTo>
                      <a:pt x="6" y="3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13"/>
              <p:cNvSpPr>
                <a:spLocks/>
              </p:cNvSpPr>
              <p:nvPr/>
            </p:nvSpPr>
            <p:spPr bwMode="auto">
              <a:xfrm>
                <a:off x="3860800" y="4014788"/>
                <a:ext cx="241300" cy="12700"/>
              </a:xfrm>
              <a:custGeom>
                <a:avLst/>
                <a:gdLst>
                  <a:gd name="T0" fmla="*/ 1 w 20"/>
                  <a:gd name="T1" fmla="*/ 1 h 1"/>
                  <a:gd name="T2" fmla="*/ 0 w 20"/>
                  <a:gd name="T3" fmla="*/ 1 h 1"/>
                  <a:gd name="T4" fmla="*/ 10 w 20"/>
                  <a:gd name="T5" fmla="*/ 0 h 1"/>
                  <a:gd name="T6" fmla="*/ 20 w 20"/>
                  <a:gd name="T7" fmla="*/ 0 h 1"/>
                  <a:gd name="T8" fmla="*/ 19 w 20"/>
                  <a:gd name="T9" fmla="*/ 1 h 1"/>
                  <a:gd name="T10" fmla="*/ 1 w 20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3" y="0"/>
                      <a:pt x="10" y="0"/>
                    </a:cubicBezTo>
                    <a:cubicBezTo>
                      <a:pt x="18" y="1"/>
                      <a:pt x="20" y="0"/>
                      <a:pt x="20" y="0"/>
                    </a:cubicBezTo>
                    <a:cubicBezTo>
                      <a:pt x="19" y="1"/>
                      <a:pt x="19" y="1"/>
                      <a:pt x="19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14"/>
              <p:cNvSpPr>
                <a:spLocks/>
              </p:cNvSpPr>
              <p:nvPr/>
            </p:nvSpPr>
            <p:spPr bwMode="auto">
              <a:xfrm>
                <a:off x="3763963" y="3821113"/>
                <a:ext cx="73025" cy="206375"/>
              </a:xfrm>
              <a:custGeom>
                <a:avLst/>
                <a:gdLst>
                  <a:gd name="T0" fmla="*/ 6 w 6"/>
                  <a:gd name="T1" fmla="*/ 6 h 17"/>
                  <a:gd name="T2" fmla="*/ 4 w 6"/>
                  <a:gd name="T3" fmla="*/ 1 h 17"/>
                  <a:gd name="T4" fmla="*/ 4 w 6"/>
                  <a:gd name="T5" fmla="*/ 0 h 17"/>
                  <a:gd name="T6" fmla="*/ 3 w 6"/>
                  <a:gd name="T7" fmla="*/ 0 h 17"/>
                  <a:gd name="T8" fmla="*/ 3 w 6"/>
                  <a:gd name="T9" fmla="*/ 0 h 17"/>
                  <a:gd name="T10" fmla="*/ 3 w 6"/>
                  <a:gd name="T11" fmla="*/ 0 h 17"/>
                  <a:gd name="T12" fmla="*/ 3 w 6"/>
                  <a:gd name="T13" fmla="*/ 0 h 17"/>
                  <a:gd name="T14" fmla="*/ 3 w 6"/>
                  <a:gd name="T15" fmla="*/ 0 h 17"/>
                  <a:gd name="T16" fmla="*/ 2 w 6"/>
                  <a:gd name="T17" fmla="*/ 0 h 17"/>
                  <a:gd name="T18" fmla="*/ 2 w 6"/>
                  <a:gd name="T19" fmla="*/ 1 h 17"/>
                  <a:gd name="T20" fmla="*/ 0 w 6"/>
                  <a:gd name="T21" fmla="*/ 6 h 17"/>
                  <a:gd name="T22" fmla="*/ 0 w 6"/>
                  <a:gd name="T23" fmla="*/ 11 h 17"/>
                  <a:gd name="T24" fmla="*/ 1 w 6"/>
                  <a:gd name="T25" fmla="*/ 15 h 17"/>
                  <a:gd name="T26" fmla="*/ 1 w 6"/>
                  <a:gd name="T27" fmla="*/ 17 h 17"/>
                  <a:gd name="T28" fmla="*/ 3 w 6"/>
                  <a:gd name="T29" fmla="*/ 17 h 17"/>
                  <a:gd name="T30" fmla="*/ 3 w 6"/>
                  <a:gd name="T31" fmla="*/ 17 h 17"/>
                  <a:gd name="T32" fmla="*/ 3 w 6"/>
                  <a:gd name="T33" fmla="*/ 17 h 17"/>
                  <a:gd name="T34" fmla="*/ 3 w 6"/>
                  <a:gd name="T35" fmla="*/ 17 h 17"/>
                  <a:gd name="T36" fmla="*/ 3 w 6"/>
                  <a:gd name="T37" fmla="*/ 17 h 17"/>
                  <a:gd name="T38" fmla="*/ 5 w 6"/>
                  <a:gd name="T39" fmla="*/ 17 h 17"/>
                  <a:gd name="T40" fmla="*/ 6 w 6"/>
                  <a:gd name="T41" fmla="*/ 15 h 17"/>
                  <a:gd name="T42" fmla="*/ 6 w 6"/>
                  <a:gd name="T43" fmla="*/ 11 h 17"/>
                  <a:gd name="T44" fmla="*/ 6 w 6"/>
                  <a:gd name="T4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" h="17">
                    <a:moveTo>
                      <a:pt x="6" y="6"/>
                    </a:moveTo>
                    <a:cubicBezTo>
                      <a:pt x="6" y="4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0" y="4"/>
                      <a:pt x="0" y="6"/>
                    </a:cubicBezTo>
                    <a:cubicBezTo>
                      <a:pt x="0" y="7"/>
                      <a:pt x="0" y="11"/>
                      <a:pt x="0" y="11"/>
                    </a:cubicBezTo>
                    <a:cubicBezTo>
                      <a:pt x="0" y="11"/>
                      <a:pt x="1" y="14"/>
                      <a:pt x="1" y="15"/>
                    </a:cubicBezTo>
                    <a:cubicBezTo>
                      <a:pt x="1" y="15"/>
                      <a:pt x="0" y="17"/>
                      <a:pt x="1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4" y="17"/>
                      <a:pt x="5" y="17"/>
                      <a:pt x="5" y="17"/>
                    </a:cubicBezTo>
                    <a:cubicBezTo>
                      <a:pt x="6" y="17"/>
                      <a:pt x="6" y="15"/>
                      <a:pt x="6" y="15"/>
                    </a:cubicBezTo>
                    <a:cubicBezTo>
                      <a:pt x="5" y="14"/>
                      <a:pt x="6" y="11"/>
                      <a:pt x="6" y="11"/>
                    </a:cubicBezTo>
                    <a:cubicBezTo>
                      <a:pt x="6" y="11"/>
                      <a:pt x="6" y="7"/>
                      <a:pt x="6" y="6"/>
                    </a:cubicBezTo>
                    <a:close/>
                  </a:path>
                </a:pathLst>
              </a:custGeom>
              <a:solidFill>
                <a:srgbClr val="9AD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Rectangle 115"/>
              <p:cNvSpPr>
                <a:spLocks noChangeArrowheads="1"/>
              </p:cNvSpPr>
              <p:nvPr/>
            </p:nvSpPr>
            <p:spPr bwMode="auto">
              <a:xfrm>
                <a:off x="3787775" y="3821113"/>
                <a:ext cx="23813" cy="11113"/>
              </a:xfrm>
              <a:prstGeom prst="rect">
                <a:avLst/>
              </a:prstGeom>
              <a:solidFill>
                <a:srgbClr val="D3E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16"/>
              <p:cNvSpPr>
                <a:spLocks/>
              </p:cNvSpPr>
              <p:nvPr/>
            </p:nvSpPr>
            <p:spPr bwMode="auto">
              <a:xfrm>
                <a:off x="3763963" y="3844925"/>
                <a:ext cx="36513" cy="182563"/>
              </a:xfrm>
              <a:custGeom>
                <a:avLst/>
                <a:gdLst>
                  <a:gd name="T0" fmla="*/ 2 w 3"/>
                  <a:gd name="T1" fmla="*/ 0 h 15"/>
                  <a:gd name="T2" fmla="*/ 0 w 3"/>
                  <a:gd name="T3" fmla="*/ 4 h 15"/>
                  <a:gd name="T4" fmla="*/ 1 w 3"/>
                  <a:gd name="T5" fmla="*/ 12 h 15"/>
                  <a:gd name="T6" fmla="*/ 1 w 3"/>
                  <a:gd name="T7" fmla="*/ 15 h 15"/>
                  <a:gd name="T8" fmla="*/ 1 w 3"/>
                  <a:gd name="T9" fmla="*/ 12 h 15"/>
                  <a:gd name="T10" fmla="*/ 1 w 3"/>
                  <a:gd name="T11" fmla="*/ 3 h 15"/>
                  <a:gd name="T12" fmla="*/ 2 w 3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5">
                    <a:moveTo>
                      <a:pt x="2" y="0"/>
                    </a:moveTo>
                    <a:cubicBezTo>
                      <a:pt x="2" y="0"/>
                      <a:pt x="0" y="3"/>
                      <a:pt x="0" y="4"/>
                    </a:cubicBezTo>
                    <a:cubicBezTo>
                      <a:pt x="0" y="5"/>
                      <a:pt x="1" y="12"/>
                      <a:pt x="1" y="12"/>
                    </a:cubicBezTo>
                    <a:cubicBezTo>
                      <a:pt x="1" y="13"/>
                      <a:pt x="0" y="15"/>
                      <a:pt x="1" y="15"/>
                    </a:cubicBezTo>
                    <a:cubicBezTo>
                      <a:pt x="3" y="15"/>
                      <a:pt x="1" y="15"/>
                      <a:pt x="1" y="12"/>
                    </a:cubicBezTo>
                    <a:cubicBezTo>
                      <a:pt x="2" y="9"/>
                      <a:pt x="0" y="5"/>
                      <a:pt x="1" y="3"/>
                    </a:cubicBezTo>
                    <a:cubicBezTo>
                      <a:pt x="1" y="2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D3E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17"/>
              <p:cNvSpPr>
                <a:spLocks/>
              </p:cNvSpPr>
              <p:nvPr/>
            </p:nvSpPr>
            <p:spPr bwMode="auto">
              <a:xfrm>
                <a:off x="3811588" y="3844925"/>
                <a:ext cx="25400" cy="182563"/>
              </a:xfrm>
              <a:custGeom>
                <a:avLst/>
                <a:gdLst>
                  <a:gd name="T0" fmla="*/ 0 w 2"/>
                  <a:gd name="T1" fmla="*/ 0 h 15"/>
                  <a:gd name="T2" fmla="*/ 2 w 2"/>
                  <a:gd name="T3" fmla="*/ 4 h 15"/>
                  <a:gd name="T4" fmla="*/ 1 w 2"/>
                  <a:gd name="T5" fmla="*/ 12 h 15"/>
                  <a:gd name="T6" fmla="*/ 1 w 2"/>
                  <a:gd name="T7" fmla="*/ 15 h 15"/>
                  <a:gd name="T8" fmla="*/ 1 w 2"/>
                  <a:gd name="T9" fmla="*/ 12 h 15"/>
                  <a:gd name="T10" fmla="*/ 1 w 2"/>
                  <a:gd name="T11" fmla="*/ 3 h 15"/>
                  <a:gd name="T12" fmla="*/ 0 w 2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5">
                    <a:moveTo>
                      <a:pt x="0" y="0"/>
                    </a:moveTo>
                    <a:cubicBezTo>
                      <a:pt x="0" y="0"/>
                      <a:pt x="2" y="3"/>
                      <a:pt x="2" y="4"/>
                    </a:cubicBezTo>
                    <a:cubicBezTo>
                      <a:pt x="2" y="5"/>
                      <a:pt x="1" y="12"/>
                      <a:pt x="1" y="12"/>
                    </a:cubicBezTo>
                    <a:cubicBezTo>
                      <a:pt x="1" y="13"/>
                      <a:pt x="2" y="15"/>
                      <a:pt x="1" y="15"/>
                    </a:cubicBezTo>
                    <a:cubicBezTo>
                      <a:pt x="0" y="15"/>
                      <a:pt x="1" y="15"/>
                      <a:pt x="1" y="12"/>
                    </a:cubicBezTo>
                    <a:cubicBezTo>
                      <a:pt x="0" y="9"/>
                      <a:pt x="2" y="5"/>
                      <a:pt x="1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D3E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Rectangle 118"/>
              <p:cNvSpPr>
                <a:spLocks noChangeArrowheads="1"/>
              </p:cNvSpPr>
              <p:nvPr/>
            </p:nvSpPr>
            <p:spPr bwMode="auto">
              <a:xfrm>
                <a:off x="4378325" y="3711575"/>
                <a:ext cx="84138" cy="109538"/>
              </a:xfrm>
              <a:prstGeom prst="rect">
                <a:avLst/>
              </a:prstGeom>
              <a:solidFill>
                <a:srgbClr val="D8AE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9"/>
              <p:cNvSpPr>
                <a:spLocks/>
              </p:cNvSpPr>
              <p:nvPr/>
            </p:nvSpPr>
            <p:spPr bwMode="auto">
              <a:xfrm>
                <a:off x="4306888" y="3481388"/>
                <a:ext cx="228600" cy="290513"/>
              </a:xfrm>
              <a:custGeom>
                <a:avLst/>
                <a:gdLst>
                  <a:gd name="T0" fmla="*/ 19 w 19"/>
                  <a:gd name="T1" fmla="*/ 10 h 24"/>
                  <a:gd name="T2" fmla="*/ 10 w 19"/>
                  <a:gd name="T3" fmla="*/ 24 h 24"/>
                  <a:gd name="T4" fmla="*/ 0 w 19"/>
                  <a:gd name="T5" fmla="*/ 10 h 24"/>
                  <a:gd name="T6" fmla="*/ 10 w 19"/>
                  <a:gd name="T7" fmla="*/ 0 h 24"/>
                  <a:gd name="T8" fmla="*/ 19 w 19"/>
                  <a:gd name="T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4">
                    <a:moveTo>
                      <a:pt x="19" y="10"/>
                    </a:moveTo>
                    <a:cubicBezTo>
                      <a:pt x="19" y="18"/>
                      <a:pt x="14" y="24"/>
                      <a:pt x="10" y="24"/>
                    </a:cubicBezTo>
                    <a:cubicBezTo>
                      <a:pt x="6" y="24"/>
                      <a:pt x="0" y="18"/>
                      <a:pt x="0" y="10"/>
                    </a:cubicBezTo>
                    <a:cubicBezTo>
                      <a:pt x="0" y="3"/>
                      <a:pt x="5" y="0"/>
                      <a:pt x="10" y="0"/>
                    </a:cubicBezTo>
                    <a:cubicBezTo>
                      <a:pt x="15" y="0"/>
                      <a:pt x="19" y="3"/>
                      <a:pt x="19" y="10"/>
                    </a:cubicBez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0"/>
              <p:cNvSpPr>
                <a:spLocks/>
              </p:cNvSpPr>
              <p:nvPr/>
            </p:nvSpPr>
            <p:spPr bwMode="auto">
              <a:xfrm>
                <a:off x="4511675" y="3627438"/>
                <a:ext cx="47625" cy="96838"/>
              </a:xfrm>
              <a:custGeom>
                <a:avLst/>
                <a:gdLst>
                  <a:gd name="T0" fmla="*/ 1 w 4"/>
                  <a:gd name="T1" fmla="*/ 1 h 8"/>
                  <a:gd name="T2" fmla="*/ 3 w 4"/>
                  <a:gd name="T3" fmla="*/ 1 h 8"/>
                  <a:gd name="T4" fmla="*/ 0 w 4"/>
                  <a:gd name="T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1" y="1"/>
                    </a:moveTo>
                    <a:cubicBezTo>
                      <a:pt x="1" y="1"/>
                      <a:pt x="2" y="0"/>
                      <a:pt x="3" y="1"/>
                    </a:cubicBezTo>
                    <a:cubicBezTo>
                      <a:pt x="4" y="3"/>
                      <a:pt x="2" y="8"/>
                      <a:pt x="0" y="7"/>
                    </a:cubicBezTo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21"/>
              <p:cNvSpPr>
                <a:spLocks/>
              </p:cNvSpPr>
              <p:nvPr/>
            </p:nvSpPr>
            <p:spPr bwMode="auto">
              <a:xfrm>
                <a:off x="4294188" y="3627438"/>
                <a:ext cx="47625" cy="96838"/>
              </a:xfrm>
              <a:custGeom>
                <a:avLst/>
                <a:gdLst>
                  <a:gd name="T0" fmla="*/ 3 w 4"/>
                  <a:gd name="T1" fmla="*/ 1 h 8"/>
                  <a:gd name="T2" fmla="*/ 1 w 4"/>
                  <a:gd name="T3" fmla="*/ 1 h 8"/>
                  <a:gd name="T4" fmla="*/ 4 w 4"/>
                  <a:gd name="T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3" y="1"/>
                    </a:moveTo>
                    <a:cubicBezTo>
                      <a:pt x="3" y="1"/>
                      <a:pt x="1" y="0"/>
                      <a:pt x="1" y="1"/>
                    </a:cubicBezTo>
                    <a:cubicBezTo>
                      <a:pt x="0" y="3"/>
                      <a:pt x="2" y="8"/>
                      <a:pt x="4" y="7"/>
                    </a:cubicBezTo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22"/>
              <p:cNvSpPr>
                <a:spLocks/>
              </p:cNvSpPr>
              <p:nvPr/>
            </p:nvSpPr>
            <p:spPr bwMode="auto">
              <a:xfrm>
                <a:off x="4283075" y="3784600"/>
                <a:ext cx="288925" cy="376238"/>
              </a:xfrm>
              <a:custGeom>
                <a:avLst/>
                <a:gdLst>
                  <a:gd name="T0" fmla="*/ 22 w 24"/>
                  <a:gd name="T1" fmla="*/ 1 h 31"/>
                  <a:gd name="T2" fmla="*/ 15 w 24"/>
                  <a:gd name="T3" fmla="*/ 0 h 31"/>
                  <a:gd name="T4" fmla="*/ 8 w 24"/>
                  <a:gd name="T5" fmla="*/ 0 h 31"/>
                  <a:gd name="T6" fmla="*/ 2 w 24"/>
                  <a:gd name="T7" fmla="*/ 1 h 31"/>
                  <a:gd name="T8" fmla="*/ 2 w 24"/>
                  <a:gd name="T9" fmla="*/ 16 h 31"/>
                  <a:gd name="T10" fmla="*/ 3 w 24"/>
                  <a:gd name="T11" fmla="*/ 29 h 31"/>
                  <a:gd name="T12" fmla="*/ 12 w 24"/>
                  <a:gd name="T13" fmla="*/ 31 h 31"/>
                  <a:gd name="T14" fmla="*/ 21 w 24"/>
                  <a:gd name="T15" fmla="*/ 29 h 31"/>
                  <a:gd name="T16" fmla="*/ 22 w 24"/>
                  <a:gd name="T17" fmla="*/ 16 h 31"/>
                  <a:gd name="T18" fmla="*/ 22 w 24"/>
                  <a:gd name="T19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31">
                    <a:moveTo>
                      <a:pt x="22" y="1"/>
                    </a:moveTo>
                    <a:cubicBezTo>
                      <a:pt x="22" y="1"/>
                      <a:pt x="19" y="0"/>
                      <a:pt x="15" y="0"/>
                    </a:cubicBezTo>
                    <a:cubicBezTo>
                      <a:pt x="15" y="2"/>
                      <a:pt x="10" y="3"/>
                      <a:pt x="8" y="0"/>
                    </a:cubicBezTo>
                    <a:cubicBezTo>
                      <a:pt x="5" y="0"/>
                      <a:pt x="2" y="1"/>
                      <a:pt x="2" y="1"/>
                    </a:cubicBezTo>
                    <a:cubicBezTo>
                      <a:pt x="0" y="3"/>
                      <a:pt x="0" y="10"/>
                      <a:pt x="2" y="16"/>
                    </a:cubicBezTo>
                    <a:cubicBezTo>
                      <a:pt x="4" y="25"/>
                      <a:pt x="3" y="29"/>
                      <a:pt x="3" y="29"/>
                    </a:cubicBezTo>
                    <a:cubicBezTo>
                      <a:pt x="3" y="29"/>
                      <a:pt x="7" y="31"/>
                      <a:pt x="12" y="31"/>
                    </a:cubicBezTo>
                    <a:cubicBezTo>
                      <a:pt x="19" y="31"/>
                      <a:pt x="21" y="29"/>
                      <a:pt x="21" y="29"/>
                    </a:cubicBezTo>
                    <a:cubicBezTo>
                      <a:pt x="21" y="29"/>
                      <a:pt x="21" y="24"/>
                      <a:pt x="22" y="16"/>
                    </a:cubicBezTo>
                    <a:cubicBezTo>
                      <a:pt x="24" y="10"/>
                      <a:pt x="24" y="3"/>
                      <a:pt x="22" y="1"/>
                    </a:cubicBezTo>
                    <a:close/>
                  </a:path>
                </a:pathLst>
              </a:custGeom>
              <a:solidFill>
                <a:srgbClr val="939598"/>
              </a:solidFill>
              <a:ln w="0" cap="flat">
                <a:solidFill>
                  <a:srgbClr val="80828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23"/>
              <p:cNvSpPr>
                <a:spLocks/>
              </p:cNvSpPr>
              <p:nvPr/>
            </p:nvSpPr>
            <p:spPr bwMode="auto">
              <a:xfrm>
                <a:off x="4233863" y="3784600"/>
                <a:ext cx="84138" cy="266700"/>
              </a:xfrm>
              <a:custGeom>
                <a:avLst/>
                <a:gdLst>
                  <a:gd name="T0" fmla="*/ 7 w 7"/>
                  <a:gd name="T1" fmla="*/ 1 h 22"/>
                  <a:gd name="T2" fmla="*/ 3 w 7"/>
                  <a:gd name="T3" fmla="*/ 5 h 22"/>
                  <a:gd name="T4" fmla="*/ 0 w 7"/>
                  <a:gd name="T5" fmla="*/ 20 h 22"/>
                  <a:gd name="T6" fmla="*/ 5 w 7"/>
                  <a:gd name="T7" fmla="*/ 22 h 22"/>
                  <a:gd name="T8" fmla="*/ 6 w 7"/>
                  <a:gd name="T9" fmla="*/ 16 h 22"/>
                  <a:gd name="T10" fmla="*/ 7 w 7"/>
                  <a:gd name="T11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2">
                    <a:moveTo>
                      <a:pt x="7" y="1"/>
                    </a:moveTo>
                    <a:cubicBezTo>
                      <a:pt x="7" y="1"/>
                      <a:pt x="4" y="0"/>
                      <a:pt x="3" y="5"/>
                    </a:cubicBezTo>
                    <a:cubicBezTo>
                      <a:pt x="2" y="7"/>
                      <a:pt x="0" y="20"/>
                      <a:pt x="0" y="20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7" y="1"/>
                      <a:pt x="7" y="1"/>
                    </a:cubicBezTo>
                    <a:close/>
                  </a:path>
                </a:pathLst>
              </a:custGeom>
              <a:solidFill>
                <a:srgbClr val="939598"/>
              </a:solidFill>
              <a:ln w="0" cap="flat">
                <a:solidFill>
                  <a:srgbClr val="80828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24"/>
              <p:cNvSpPr>
                <a:spLocks/>
              </p:cNvSpPr>
              <p:nvPr/>
            </p:nvSpPr>
            <p:spPr bwMode="auto">
              <a:xfrm>
                <a:off x="4535488" y="3784600"/>
                <a:ext cx="60325" cy="266700"/>
              </a:xfrm>
              <a:custGeom>
                <a:avLst/>
                <a:gdLst>
                  <a:gd name="T0" fmla="*/ 0 w 5"/>
                  <a:gd name="T1" fmla="*/ 1 h 22"/>
                  <a:gd name="T2" fmla="*/ 4 w 5"/>
                  <a:gd name="T3" fmla="*/ 5 h 22"/>
                  <a:gd name="T4" fmla="*/ 4 w 5"/>
                  <a:gd name="T5" fmla="*/ 22 h 22"/>
                  <a:gd name="T6" fmla="*/ 0 w 5"/>
                  <a:gd name="T7" fmla="*/ 21 h 22"/>
                  <a:gd name="T8" fmla="*/ 0 w 5"/>
                  <a:gd name="T9" fmla="*/ 15 h 22"/>
                  <a:gd name="T10" fmla="*/ 0 w 5"/>
                  <a:gd name="T11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2">
                    <a:moveTo>
                      <a:pt x="0" y="1"/>
                    </a:moveTo>
                    <a:cubicBezTo>
                      <a:pt x="0" y="1"/>
                      <a:pt x="3" y="0"/>
                      <a:pt x="4" y="5"/>
                    </a:cubicBezTo>
                    <a:cubicBezTo>
                      <a:pt x="5" y="7"/>
                      <a:pt x="4" y="22"/>
                      <a:pt x="4" y="2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939598"/>
              </a:solidFill>
              <a:ln w="0" cap="flat">
                <a:solidFill>
                  <a:srgbClr val="80828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25"/>
              <p:cNvSpPr>
                <a:spLocks/>
              </p:cNvSpPr>
              <p:nvPr/>
            </p:nvSpPr>
            <p:spPr bwMode="auto">
              <a:xfrm>
                <a:off x="4233863" y="3990975"/>
                <a:ext cx="204788" cy="73025"/>
              </a:xfrm>
              <a:custGeom>
                <a:avLst/>
                <a:gdLst>
                  <a:gd name="T0" fmla="*/ 0 w 17"/>
                  <a:gd name="T1" fmla="*/ 5 h 6"/>
                  <a:gd name="T2" fmla="*/ 17 w 17"/>
                  <a:gd name="T3" fmla="*/ 3 h 6"/>
                  <a:gd name="T4" fmla="*/ 17 w 17"/>
                  <a:gd name="T5" fmla="*/ 0 h 6"/>
                  <a:gd name="T6" fmla="*/ 1 w 17"/>
                  <a:gd name="T7" fmla="*/ 1 h 6"/>
                  <a:gd name="T8" fmla="*/ 0 w 17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6">
                    <a:moveTo>
                      <a:pt x="0" y="5"/>
                    </a:moveTo>
                    <a:cubicBezTo>
                      <a:pt x="0" y="5"/>
                      <a:pt x="8" y="6"/>
                      <a:pt x="17" y="3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2" y="0"/>
                      <a:pt x="1" y="1"/>
                    </a:cubicBezTo>
                    <a:cubicBezTo>
                      <a:pt x="1" y="1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939598"/>
              </a:solidFill>
              <a:ln w="0" cap="flat">
                <a:solidFill>
                  <a:srgbClr val="80828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26"/>
              <p:cNvSpPr>
                <a:spLocks/>
              </p:cNvSpPr>
              <p:nvPr/>
            </p:nvSpPr>
            <p:spPr bwMode="auto">
              <a:xfrm>
                <a:off x="4391025" y="4014788"/>
                <a:ext cx="204788" cy="109538"/>
              </a:xfrm>
              <a:custGeom>
                <a:avLst/>
                <a:gdLst>
                  <a:gd name="T0" fmla="*/ 16 w 17"/>
                  <a:gd name="T1" fmla="*/ 3 h 9"/>
                  <a:gd name="T2" fmla="*/ 1 w 17"/>
                  <a:gd name="T3" fmla="*/ 9 h 9"/>
                  <a:gd name="T4" fmla="*/ 0 w 17"/>
                  <a:gd name="T5" fmla="*/ 6 h 9"/>
                  <a:gd name="T6" fmla="*/ 12 w 17"/>
                  <a:gd name="T7" fmla="*/ 0 h 9"/>
                  <a:gd name="T8" fmla="*/ 16 w 17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9">
                    <a:moveTo>
                      <a:pt x="16" y="3"/>
                    </a:moveTo>
                    <a:cubicBezTo>
                      <a:pt x="16" y="3"/>
                      <a:pt x="10" y="7"/>
                      <a:pt x="1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0" y="0"/>
                      <a:pt x="12" y="0"/>
                    </a:cubicBezTo>
                    <a:cubicBezTo>
                      <a:pt x="12" y="0"/>
                      <a:pt x="17" y="0"/>
                      <a:pt x="16" y="3"/>
                    </a:cubicBezTo>
                    <a:close/>
                  </a:path>
                </a:pathLst>
              </a:custGeom>
              <a:solidFill>
                <a:srgbClr val="FFE49E"/>
              </a:solidFill>
              <a:ln w="0" cap="flat">
                <a:solidFill>
                  <a:srgbClr val="FFD08A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27"/>
              <p:cNvSpPr>
                <a:spLocks/>
              </p:cNvSpPr>
              <p:nvPr/>
            </p:nvSpPr>
            <p:spPr bwMode="auto">
              <a:xfrm>
                <a:off x="4438650" y="3954463"/>
                <a:ext cx="84138" cy="73025"/>
              </a:xfrm>
              <a:custGeom>
                <a:avLst/>
                <a:gdLst>
                  <a:gd name="T0" fmla="*/ 0 w 7"/>
                  <a:gd name="T1" fmla="*/ 3 h 6"/>
                  <a:gd name="T2" fmla="*/ 5 w 7"/>
                  <a:gd name="T3" fmla="*/ 1 h 6"/>
                  <a:gd name="T4" fmla="*/ 5 w 7"/>
                  <a:gd name="T5" fmla="*/ 5 h 6"/>
                  <a:gd name="T6" fmla="*/ 0 w 7"/>
                  <a:gd name="T7" fmla="*/ 6 h 6"/>
                  <a:gd name="T8" fmla="*/ 0 w 7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0" y="3"/>
                    </a:moveTo>
                    <a:cubicBezTo>
                      <a:pt x="0" y="3"/>
                      <a:pt x="4" y="0"/>
                      <a:pt x="5" y="1"/>
                    </a:cubicBezTo>
                    <a:cubicBezTo>
                      <a:pt x="7" y="3"/>
                      <a:pt x="6" y="5"/>
                      <a:pt x="5" y="5"/>
                    </a:cubicBezTo>
                    <a:cubicBezTo>
                      <a:pt x="4" y="6"/>
                      <a:pt x="0" y="6"/>
                      <a:pt x="0" y="6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128"/>
              <p:cNvSpPr>
                <a:spLocks/>
              </p:cNvSpPr>
              <p:nvPr/>
            </p:nvSpPr>
            <p:spPr bwMode="auto">
              <a:xfrm>
                <a:off x="4330700" y="4075113"/>
                <a:ext cx="71438" cy="60325"/>
              </a:xfrm>
              <a:custGeom>
                <a:avLst/>
                <a:gdLst>
                  <a:gd name="T0" fmla="*/ 5 w 6"/>
                  <a:gd name="T1" fmla="*/ 1 h 5"/>
                  <a:gd name="T2" fmla="*/ 1 w 6"/>
                  <a:gd name="T3" fmla="*/ 1 h 5"/>
                  <a:gd name="T4" fmla="*/ 1 w 6"/>
                  <a:gd name="T5" fmla="*/ 5 h 5"/>
                  <a:gd name="T6" fmla="*/ 6 w 6"/>
                  <a:gd name="T7" fmla="*/ 4 h 5"/>
                  <a:gd name="T8" fmla="*/ 5 w 6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5" y="1"/>
                    </a:moveTo>
                    <a:cubicBezTo>
                      <a:pt x="5" y="1"/>
                      <a:pt x="2" y="0"/>
                      <a:pt x="1" y="1"/>
                    </a:cubicBezTo>
                    <a:cubicBezTo>
                      <a:pt x="0" y="2"/>
                      <a:pt x="1" y="4"/>
                      <a:pt x="1" y="5"/>
                    </a:cubicBezTo>
                    <a:cubicBezTo>
                      <a:pt x="2" y="5"/>
                      <a:pt x="6" y="4"/>
                      <a:pt x="6" y="4"/>
                    </a:cubicBezTo>
                    <a:cubicBezTo>
                      <a:pt x="6" y="3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129"/>
              <p:cNvSpPr>
                <a:spLocks/>
              </p:cNvSpPr>
              <p:nvPr/>
            </p:nvSpPr>
            <p:spPr bwMode="auto">
              <a:xfrm>
                <a:off x="4318000" y="4014788"/>
                <a:ext cx="241300" cy="12700"/>
              </a:xfrm>
              <a:custGeom>
                <a:avLst/>
                <a:gdLst>
                  <a:gd name="T0" fmla="*/ 2 w 20"/>
                  <a:gd name="T1" fmla="*/ 1 h 1"/>
                  <a:gd name="T2" fmla="*/ 0 w 20"/>
                  <a:gd name="T3" fmla="*/ 1 h 1"/>
                  <a:gd name="T4" fmla="*/ 10 w 20"/>
                  <a:gd name="T5" fmla="*/ 0 h 1"/>
                  <a:gd name="T6" fmla="*/ 20 w 20"/>
                  <a:gd name="T7" fmla="*/ 0 h 1"/>
                  <a:gd name="T8" fmla="*/ 19 w 20"/>
                  <a:gd name="T9" fmla="*/ 1 h 1"/>
                  <a:gd name="T10" fmla="*/ 2 w 20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">
                    <a:moveTo>
                      <a:pt x="2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4" y="0"/>
                      <a:pt x="10" y="0"/>
                    </a:cubicBezTo>
                    <a:cubicBezTo>
                      <a:pt x="18" y="1"/>
                      <a:pt x="20" y="0"/>
                      <a:pt x="20" y="0"/>
                    </a:cubicBezTo>
                    <a:cubicBezTo>
                      <a:pt x="19" y="1"/>
                      <a:pt x="19" y="1"/>
                      <a:pt x="19" y="1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130"/>
              <p:cNvSpPr>
                <a:spLocks/>
              </p:cNvSpPr>
              <p:nvPr/>
            </p:nvSpPr>
            <p:spPr bwMode="auto">
              <a:xfrm>
                <a:off x="4222750" y="3821113"/>
                <a:ext cx="84138" cy="206375"/>
              </a:xfrm>
              <a:custGeom>
                <a:avLst/>
                <a:gdLst>
                  <a:gd name="T0" fmla="*/ 7 w 7"/>
                  <a:gd name="T1" fmla="*/ 6 h 17"/>
                  <a:gd name="T2" fmla="*/ 4 w 7"/>
                  <a:gd name="T3" fmla="*/ 1 h 17"/>
                  <a:gd name="T4" fmla="*/ 4 w 7"/>
                  <a:gd name="T5" fmla="*/ 0 h 17"/>
                  <a:gd name="T6" fmla="*/ 4 w 7"/>
                  <a:gd name="T7" fmla="*/ 0 h 17"/>
                  <a:gd name="T8" fmla="*/ 4 w 7"/>
                  <a:gd name="T9" fmla="*/ 0 h 17"/>
                  <a:gd name="T10" fmla="*/ 3 w 7"/>
                  <a:gd name="T11" fmla="*/ 0 h 17"/>
                  <a:gd name="T12" fmla="*/ 3 w 7"/>
                  <a:gd name="T13" fmla="*/ 0 h 17"/>
                  <a:gd name="T14" fmla="*/ 3 w 7"/>
                  <a:gd name="T15" fmla="*/ 0 h 17"/>
                  <a:gd name="T16" fmla="*/ 3 w 7"/>
                  <a:gd name="T17" fmla="*/ 0 h 17"/>
                  <a:gd name="T18" fmla="*/ 3 w 7"/>
                  <a:gd name="T19" fmla="*/ 1 h 17"/>
                  <a:gd name="T20" fmla="*/ 0 w 7"/>
                  <a:gd name="T21" fmla="*/ 6 h 17"/>
                  <a:gd name="T22" fmla="*/ 1 w 7"/>
                  <a:gd name="T23" fmla="*/ 11 h 17"/>
                  <a:gd name="T24" fmla="*/ 1 w 7"/>
                  <a:gd name="T25" fmla="*/ 15 h 17"/>
                  <a:gd name="T26" fmla="*/ 1 w 7"/>
                  <a:gd name="T27" fmla="*/ 17 h 17"/>
                  <a:gd name="T28" fmla="*/ 3 w 7"/>
                  <a:gd name="T29" fmla="*/ 17 h 17"/>
                  <a:gd name="T30" fmla="*/ 3 w 7"/>
                  <a:gd name="T31" fmla="*/ 17 h 17"/>
                  <a:gd name="T32" fmla="*/ 3 w 7"/>
                  <a:gd name="T33" fmla="*/ 17 h 17"/>
                  <a:gd name="T34" fmla="*/ 4 w 7"/>
                  <a:gd name="T35" fmla="*/ 17 h 17"/>
                  <a:gd name="T36" fmla="*/ 4 w 7"/>
                  <a:gd name="T37" fmla="*/ 17 h 17"/>
                  <a:gd name="T38" fmla="*/ 6 w 7"/>
                  <a:gd name="T39" fmla="*/ 17 h 17"/>
                  <a:gd name="T40" fmla="*/ 6 w 7"/>
                  <a:gd name="T41" fmla="*/ 15 h 17"/>
                  <a:gd name="T42" fmla="*/ 6 w 7"/>
                  <a:gd name="T43" fmla="*/ 11 h 17"/>
                  <a:gd name="T44" fmla="*/ 7 w 7"/>
                  <a:gd name="T4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" h="17">
                    <a:moveTo>
                      <a:pt x="7" y="6"/>
                    </a:moveTo>
                    <a:cubicBezTo>
                      <a:pt x="6" y="4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0" y="4"/>
                      <a:pt x="0" y="6"/>
                    </a:cubicBezTo>
                    <a:cubicBezTo>
                      <a:pt x="0" y="7"/>
                      <a:pt x="1" y="11"/>
                      <a:pt x="1" y="11"/>
                    </a:cubicBezTo>
                    <a:cubicBezTo>
                      <a:pt x="1" y="11"/>
                      <a:pt x="1" y="14"/>
                      <a:pt x="1" y="15"/>
                    </a:cubicBezTo>
                    <a:cubicBezTo>
                      <a:pt x="1" y="15"/>
                      <a:pt x="0" y="17"/>
                      <a:pt x="1" y="17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5" y="17"/>
                      <a:pt x="6" y="17"/>
                    </a:cubicBezTo>
                    <a:cubicBezTo>
                      <a:pt x="6" y="17"/>
                      <a:pt x="6" y="15"/>
                      <a:pt x="6" y="15"/>
                    </a:cubicBezTo>
                    <a:cubicBezTo>
                      <a:pt x="6" y="14"/>
                      <a:pt x="6" y="11"/>
                      <a:pt x="6" y="11"/>
                    </a:cubicBezTo>
                    <a:cubicBezTo>
                      <a:pt x="6" y="11"/>
                      <a:pt x="7" y="7"/>
                      <a:pt x="7" y="6"/>
                    </a:cubicBezTo>
                    <a:close/>
                  </a:path>
                </a:pathLst>
              </a:custGeom>
              <a:solidFill>
                <a:srgbClr val="9AD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Rectangle 131"/>
              <p:cNvSpPr>
                <a:spLocks noChangeArrowheads="1"/>
              </p:cNvSpPr>
              <p:nvPr/>
            </p:nvSpPr>
            <p:spPr bwMode="auto">
              <a:xfrm>
                <a:off x="4246563" y="3821113"/>
                <a:ext cx="23813" cy="11113"/>
              </a:xfrm>
              <a:prstGeom prst="rect">
                <a:avLst/>
              </a:prstGeom>
              <a:solidFill>
                <a:srgbClr val="D3E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132"/>
              <p:cNvSpPr>
                <a:spLocks/>
              </p:cNvSpPr>
              <p:nvPr/>
            </p:nvSpPr>
            <p:spPr bwMode="auto">
              <a:xfrm>
                <a:off x="4222750" y="3844925"/>
                <a:ext cx="34925" cy="182563"/>
              </a:xfrm>
              <a:custGeom>
                <a:avLst/>
                <a:gdLst>
                  <a:gd name="T0" fmla="*/ 3 w 3"/>
                  <a:gd name="T1" fmla="*/ 0 h 15"/>
                  <a:gd name="T2" fmla="*/ 1 w 3"/>
                  <a:gd name="T3" fmla="*/ 4 h 15"/>
                  <a:gd name="T4" fmla="*/ 1 w 3"/>
                  <a:gd name="T5" fmla="*/ 12 h 15"/>
                  <a:gd name="T6" fmla="*/ 2 w 3"/>
                  <a:gd name="T7" fmla="*/ 15 h 15"/>
                  <a:gd name="T8" fmla="*/ 2 w 3"/>
                  <a:gd name="T9" fmla="*/ 12 h 15"/>
                  <a:gd name="T10" fmla="*/ 1 w 3"/>
                  <a:gd name="T11" fmla="*/ 3 h 15"/>
                  <a:gd name="T12" fmla="*/ 3 w 3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5">
                    <a:moveTo>
                      <a:pt x="3" y="0"/>
                    </a:moveTo>
                    <a:cubicBezTo>
                      <a:pt x="3" y="0"/>
                      <a:pt x="0" y="3"/>
                      <a:pt x="1" y="4"/>
                    </a:cubicBezTo>
                    <a:cubicBezTo>
                      <a:pt x="1" y="5"/>
                      <a:pt x="1" y="12"/>
                      <a:pt x="1" y="12"/>
                    </a:cubicBezTo>
                    <a:cubicBezTo>
                      <a:pt x="1" y="13"/>
                      <a:pt x="1" y="15"/>
                      <a:pt x="2" y="15"/>
                    </a:cubicBezTo>
                    <a:cubicBezTo>
                      <a:pt x="3" y="15"/>
                      <a:pt x="1" y="15"/>
                      <a:pt x="2" y="12"/>
                    </a:cubicBezTo>
                    <a:cubicBezTo>
                      <a:pt x="2" y="9"/>
                      <a:pt x="1" y="5"/>
                      <a:pt x="1" y="3"/>
                    </a:cubicBezTo>
                    <a:cubicBezTo>
                      <a:pt x="2" y="2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D3E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133"/>
              <p:cNvSpPr>
                <a:spLocks/>
              </p:cNvSpPr>
              <p:nvPr/>
            </p:nvSpPr>
            <p:spPr bwMode="auto">
              <a:xfrm>
                <a:off x="4270375" y="3844925"/>
                <a:ext cx="23813" cy="182563"/>
              </a:xfrm>
              <a:custGeom>
                <a:avLst/>
                <a:gdLst>
                  <a:gd name="T0" fmla="*/ 0 w 2"/>
                  <a:gd name="T1" fmla="*/ 0 h 15"/>
                  <a:gd name="T2" fmla="*/ 2 w 2"/>
                  <a:gd name="T3" fmla="*/ 4 h 15"/>
                  <a:gd name="T4" fmla="*/ 2 w 2"/>
                  <a:gd name="T5" fmla="*/ 12 h 15"/>
                  <a:gd name="T6" fmla="*/ 1 w 2"/>
                  <a:gd name="T7" fmla="*/ 15 h 15"/>
                  <a:gd name="T8" fmla="*/ 1 w 2"/>
                  <a:gd name="T9" fmla="*/ 12 h 15"/>
                  <a:gd name="T10" fmla="*/ 2 w 2"/>
                  <a:gd name="T11" fmla="*/ 3 h 15"/>
                  <a:gd name="T12" fmla="*/ 0 w 2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5">
                    <a:moveTo>
                      <a:pt x="0" y="0"/>
                    </a:moveTo>
                    <a:cubicBezTo>
                      <a:pt x="0" y="0"/>
                      <a:pt x="2" y="3"/>
                      <a:pt x="2" y="4"/>
                    </a:cubicBezTo>
                    <a:cubicBezTo>
                      <a:pt x="2" y="5"/>
                      <a:pt x="1" y="12"/>
                      <a:pt x="2" y="12"/>
                    </a:cubicBezTo>
                    <a:cubicBezTo>
                      <a:pt x="2" y="13"/>
                      <a:pt x="2" y="15"/>
                      <a:pt x="1" y="15"/>
                    </a:cubicBezTo>
                    <a:cubicBezTo>
                      <a:pt x="0" y="15"/>
                      <a:pt x="2" y="15"/>
                      <a:pt x="1" y="12"/>
                    </a:cubicBezTo>
                    <a:cubicBezTo>
                      <a:pt x="1" y="9"/>
                      <a:pt x="2" y="5"/>
                      <a:pt x="2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D3E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Rectangle 134"/>
              <p:cNvSpPr>
                <a:spLocks noChangeArrowheads="1"/>
              </p:cNvSpPr>
              <p:nvPr/>
            </p:nvSpPr>
            <p:spPr bwMode="auto">
              <a:xfrm>
                <a:off x="5018088" y="3627438"/>
                <a:ext cx="120650" cy="157163"/>
              </a:xfrm>
              <a:prstGeom prst="rect">
                <a:avLst/>
              </a:prstGeom>
              <a:solidFill>
                <a:srgbClr val="E2B5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135"/>
              <p:cNvSpPr>
                <a:spLocks/>
              </p:cNvSpPr>
              <p:nvPr/>
            </p:nvSpPr>
            <p:spPr bwMode="auto">
              <a:xfrm>
                <a:off x="4873625" y="3700463"/>
                <a:ext cx="420688" cy="471488"/>
              </a:xfrm>
              <a:custGeom>
                <a:avLst/>
                <a:gdLst>
                  <a:gd name="T0" fmla="*/ 30 w 35"/>
                  <a:gd name="T1" fmla="*/ 2 h 39"/>
                  <a:gd name="T2" fmla="*/ 22 w 35"/>
                  <a:gd name="T3" fmla="*/ 0 h 39"/>
                  <a:gd name="T4" fmla="*/ 12 w 35"/>
                  <a:gd name="T5" fmla="*/ 0 h 39"/>
                  <a:gd name="T6" fmla="*/ 4 w 35"/>
                  <a:gd name="T7" fmla="*/ 2 h 39"/>
                  <a:gd name="T8" fmla="*/ 4 w 35"/>
                  <a:gd name="T9" fmla="*/ 39 h 39"/>
                  <a:gd name="T10" fmla="*/ 17 w 35"/>
                  <a:gd name="T11" fmla="*/ 39 h 39"/>
                  <a:gd name="T12" fmla="*/ 18 w 35"/>
                  <a:gd name="T13" fmla="*/ 39 h 39"/>
                  <a:gd name="T14" fmla="*/ 30 w 35"/>
                  <a:gd name="T15" fmla="*/ 39 h 39"/>
                  <a:gd name="T16" fmla="*/ 30 w 35"/>
                  <a:gd name="T17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9">
                    <a:moveTo>
                      <a:pt x="30" y="2"/>
                    </a:moveTo>
                    <a:cubicBezTo>
                      <a:pt x="30" y="1"/>
                      <a:pt x="27" y="0"/>
                      <a:pt x="22" y="0"/>
                    </a:cubicBezTo>
                    <a:cubicBezTo>
                      <a:pt x="21" y="4"/>
                      <a:pt x="14" y="7"/>
                      <a:pt x="12" y="0"/>
                    </a:cubicBezTo>
                    <a:cubicBezTo>
                      <a:pt x="8" y="0"/>
                      <a:pt x="5" y="1"/>
                      <a:pt x="4" y="2"/>
                    </a:cubicBezTo>
                    <a:cubicBezTo>
                      <a:pt x="0" y="7"/>
                      <a:pt x="4" y="39"/>
                      <a:pt x="4" y="3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0" y="39"/>
                      <a:pt x="35" y="7"/>
                      <a:pt x="30" y="2"/>
                    </a:cubicBezTo>
                    <a:close/>
                  </a:path>
                </a:pathLst>
              </a:custGeom>
              <a:solidFill>
                <a:srgbClr val="F2CEF7"/>
              </a:solidFill>
              <a:ln w="0" cap="flat">
                <a:solidFill>
                  <a:srgbClr val="EBBAF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136"/>
              <p:cNvSpPr>
                <a:spLocks/>
              </p:cNvSpPr>
              <p:nvPr/>
            </p:nvSpPr>
            <p:spPr bwMode="auto">
              <a:xfrm>
                <a:off x="4968875" y="3408363"/>
                <a:ext cx="217488" cy="279400"/>
              </a:xfrm>
              <a:custGeom>
                <a:avLst/>
                <a:gdLst>
                  <a:gd name="T0" fmla="*/ 18 w 18"/>
                  <a:gd name="T1" fmla="*/ 10 h 23"/>
                  <a:gd name="T2" fmla="*/ 9 w 18"/>
                  <a:gd name="T3" fmla="*/ 23 h 23"/>
                  <a:gd name="T4" fmla="*/ 0 w 18"/>
                  <a:gd name="T5" fmla="*/ 10 h 23"/>
                  <a:gd name="T6" fmla="*/ 9 w 18"/>
                  <a:gd name="T7" fmla="*/ 0 h 23"/>
                  <a:gd name="T8" fmla="*/ 18 w 18"/>
                  <a:gd name="T9" fmla="*/ 1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3">
                    <a:moveTo>
                      <a:pt x="18" y="10"/>
                    </a:moveTo>
                    <a:cubicBezTo>
                      <a:pt x="18" y="18"/>
                      <a:pt x="13" y="23"/>
                      <a:pt x="9" y="23"/>
                    </a:cubicBezTo>
                    <a:cubicBezTo>
                      <a:pt x="6" y="23"/>
                      <a:pt x="0" y="18"/>
                      <a:pt x="0" y="10"/>
                    </a:cubicBezTo>
                    <a:cubicBezTo>
                      <a:pt x="0" y="3"/>
                      <a:pt x="4" y="0"/>
                      <a:pt x="9" y="0"/>
                    </a:cubicBezTo>
                    <a:cubicBezTo>
                      <a:pt x="14" y="0"/>
                      <a:pt x="18" y="3"/>
                      <a:pt x="18" y="10"/>
                    </a:cubicBez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137"/>
              <p:cNvSpPr>
                <a:spLocks/>
              </p:cNvSpPr>
              <p:nvPr/>
            </p:nvSpPr>
            <p:spPr bwMode="auto">
              <a:xfrm>
                <a:off x="5162550" y="3530600"/>
                <a:ext cx="47625" cy="96838"/>
              </a:xfrm>
              <a:custGeom>
                <a:avLst/>
                <a:gdLst>
                  <a:gd name="T0" fmla="*/ 1 w 4"/>
                  <a:gd name="T1" fmla="*/ 2 h 8"/>
                  <a:gd name="T2" fmla="*/ 3 w 4"/>
                  <a:gd name="T3" fmla="*/ 2 h 8"/>
                  <a:gd name="T4" fmla="*/ 0 w 4"/>
                  <a:gd name="T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1" y="2"/>
                    </a:moveTo>
                    <a:cubicBezTo>
                      <a:pt x="1" y="2"/>
                      <a:pt x="3" y="0"/>
                      <a:pt x="3" y="2"/>
                    </a:cubicBezTo>
                    <a:cubicBezTo>
                      <a:pt x="4" y="3"/>
                      <a:pt x="2" y="8"/>
                      <a:pt x="0" y="7"/>
                    </a:cubicBezTo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38"/>
              <p:cNvSpPr>
                <a:spLocks/>
              </p:cNvSpPr>
              <p:nvPr/>
            </p:nvSpPr>
            <p:spPr bwMode="auto">
              <a:xfrm>
                <a:off x="4945063" y="3530600"/>
                <a:ext cx="49213" cy="96838"/>
              </a:xfrm>
              <a:custGeom>
                <a:avLst/>
                <a:gdLst>
                  <a:gd name="T0" fmla="*/ 3 w 4"/>
                  <a:gd name="T1" fmla="*/ 2 h 8"/>
                  <a:gd name="T2" fmla="*/ 1 w 4"/>
                  <a:gd name="T3" fmla="*/ 2 h 8"/>
                  <a:gd name="T4" fmla="*/ 4 w 4"/>
                  <a:gd name="T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3" y="2"/>
                    </a:moveTo>
                    <a:cubicBezTo>
                      <a:pt x="3" y="2"/>
                      <a:pt x="1" y="0"/>
                      <a:pt x="1" y="2"/>
                    </a:cubicBezTo>
                    <a:cubicBezTo>
                      <a:pt x="0" y="3"/>
                      <a:pt x="2" y="8"/>
                      <a:pt x="4" y="7"/>
                    </a:cubicBezTo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39"/>
              <p:cNvSpPr>
                <a:spLocks/>
              </p:cNvSpPr>
              <p:nvPr/>
            </p:nvSpPr>
            <p:spPr bwMode="auto">
              <a:xfrm>
                <a:off x="4921250" y="3700463"/>
                <a:ext cx="73025" cy="471488"/>
              </a:xfrm>
              <a:custGeom>
                <a:avLst/>
                <a:gdLst>
                  <a:gd name="T0" fmla="*/ 2 w 6"/>
                  <a:gd name="T1" fmla="*/ 1 h 39"/>
                  <a:gd name="T2" fmla="*/ 2 w 6"/>
                  <a:gd name="T3" fmla="*/ 16 h 39"/>
                  <a:gd name="T4" fmla="*/ 3 w 6"/>
                  <a:gd name="T5" fmla="*/ 24 h 39"/>
                  <a:gd name="T6" fmla="*/ 1 w 6"/>
                  <a:gd name="T7" fmla="*/ 30 h 39"/>
                  <a:gd name="T8" fmla="*/ 3 w 6"/>
                  <a:gd name="T9" fmla="*/ 39 h 39"/>
                  <a:gd name="T10" fmla="*/ 0 w 6"/>
                  <a:gd name="T11" fmla="*/ 39 h 39"/>
                  <a:gd name="T12" fmla="*/ 1 w 6"/>
                  <a:gd name="T13" fmla="*/ 11 h 39"/>
                  <a:gd name="T14" fmla="*/ 2 w 6"/>
                  <a:gd name="T15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9">
                    <a:moveTo>
                      <a:pt x="2" y="1"/>
                    </a:moveTo>
                    <a:cubicBezTo>
                      <a:pt x="2" y="1"/>
                      <a:pt x="2" y="15"/>
                      <a:pt x="2" y="16"/>
                    </a:cubicBezTo>
                    <a:cubicBezTo>
                      <a:pt x="2" y="17"/>
                      <a:pt x="6" y="22"/>
                      <a:pt x="3" y="24"/>
                    </a:cubicBezTo>
                    <a:cubicBezTo>
                      <a:pt x="0" y="26"/>
                      <a:pt x="0" y="29"/>
                      <a:pt x="1" y="30"/>
                    </a:cubicBezTo>
                    <a:cubicBezTo>
                      <a:pt x="1" y="32"/>
                      <a:pt x="0" y="39"/>
                      <a:pt x="3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12"/>
                      <a:pt x="1" y="11"/>
                    </a:cubicBezTo>
                    <a:cubicBezTo>
                      <a:pt x="1" y="9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EBBA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140"/>
              <p:cNvSpPr>
                <a:spLocks/>
              </p:cNvSpPr>
              <p:nvPr/>
            </p:nvSpPr>
            <p:spPr bwMode="auto">
              <a:xfrm>
                <a:off x="5138738" y="3700463"/>
                <a:ext cx="107950" cy="484188"/>
              </a:xfrm>
              <a:custGeom>
                <a:avLst/>
                <a:gdLst>
                  <a:gd name="T0" fmla="*/ 6 w 9"/>
                  <a:gd name="T1" fmla="*/ 1 h 40"/>
                  <a:gd name="T2" fmla="*/ 6 w 9"/>
                  <a:gd name="T3" fmla="*/ 18 h 40"/>
                  <a:gd name="T4" fmla="*/ 4 w 9"/>
                  <a:gd name="T5" fmla="*/ 27 h 40"/>
                  <a:gd name="T6" fmla="*/ 8 w 9"/>
                  <a:gd name="T7" fmla="*/ 30 h 40"/>
                  <a:gd name="T8" fmla="*/ 5 w 9"/>
                  <a:gd name="T9" fmla="*/ 39 h 40"/>
                  <a:gd name="T10" fmla="*/ 9 w 9"/>
                  <a:gd name="T11" fmla="*/ 39 h 40"/>
                  <a:gd name="T12" fmla="*/ 7 w 9"/>
                  <a:gd name="T13" fmla="*/ 11 h 40"/>
                  <a:gd name="T14" fmla="*/ 6 w 9"/>
                  <a:gd name="T15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40">
                    <a:moveTo>
                      <a:pt x="6" y="1"/>
                    </a:moveTo>
                    <a:cubicBezTo>
                      <a:pt x="6" y="1"/>
                      <a:pt x="4" y="12"/>
                      <a:pt x="6" y="18"/>
                    </a:cubicBezTo>
                    <a:cubicBezTo>
                      <a:pt x="9" y="27"/>
                      <a:pt x="0" y="27"/>
                      <a:pt x="4" y="27"/>
                    </a:cubicBezTo>
                    <a:cubicBezTo>
                      <a:pt x="8" y="27"/>
                      <a:pt x="8" y="29"/>
                      <a:pt x="8" y="30"/>
                    </a:cubicBezTo>
                    <a:cubicBezTo>
                      <a:pt x="7" y="32"/>
                      <a:pt x="8" y="40"/>
                      <a:pt x="5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8" y="12"/>
                      <a:pt x="7" y="11"/>
                    </a:cubicBezTo>
                    <a:cubicBezTo>
                      <a:pt x="7" y="9"/>
                      <a:pt x="8" y="0"/>
                      <a:pt x="6" y="1"/>
                    </a:cubicBezTo>
                    <a:close/>
                  </a:path>
                </a:pathLst>
              </a:custGeom>
              <a:solidFill>
                <a:srgbClr val="EBBA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141"/>
              <p:cNvSpPr>
                <a:spLocks/>
              </p:cNvSpPr>
              <p:nvPr/>
            </p:nvSpPr>
            <p:spPr bwMode="auto">
              <a:xfrm>
                <a:off x="5210175" y="3748088"/>
                <a:ext cx="49213" cy="412750"/>
              </a:xfrm>
              <a:custGeom>
                <a:avLst/>
                <a:gdLst>
                  <a:gd name="T0" fmla="*/ 1 w 4"/>
                  <a:gd name="T1" fmla="*/ 1 h 34"/>
                  <a:gd name="T2" fmla="*/ 1 w 4"/>
                  <a:gd name="T3" fmla="*/ 16 h 34"/>
                  <a:gd name="T4" fmla="*/ 1 w 4"/>
                  <a:gd name="T5" fmla="*/ 22 h 34"/>
                  <a:gd name="T6" fmla="*/ 2 w 4"/>
                  <a:gd name="T7" fmla="*/ 24 h 34"/>
                  <a:gd name="T8" fmla="*/ 2 w 4"/>
                  <a:gd name="T9" fmla="*/ 32 h 34"/>
                  <a:gd name="T10" fmla="*/ 3 w 4"/>
                  <a:gd name="T11" fmla="*/ 33 h 34"/>
                  <a:gd name="T12" fmla="*/ 4 w 4"/>
                  <a:gd name="T13" fmla="*/ 11 h 34"/>
                  <a:gd name="T14" fmla="*/ 1 w 4"/>
                  <a:gd name="T1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4">
                    <a:moveTo>
                      <a:pt x="1" y="1"/>
                    </a:moveTo>
                    <a:cubicBezTo>
                      <a:pt x="1" y="1"/>
                      <a:pt x="0" y="12"/>
                      <a:pt x="1" y="16"/>
                    </a:cubicBezTo>
                    <a:cubicBezTo>
                      <a:pt x="2" y="21"/>
                      <a:pt x="1" y="21"/>
                      <a:pt x="1" y="22"/>
                    </a:cubicBezTo>
                    <a:cubicBezTo>
                      <a:pt x="1" y="22"/>
                      <a:pt x="2" y="24"/>
                      <a:pt x="2" y="24"/>
                    </a:cubicBezTo>
                    <a:cubicBezTo>
                      <a:pt x="2" y="24"/>
                      <a:pt x="2" y="29"/>
                      <a:pt x="2" y="32"/>
                    </a:cubicBezTo>
                    <a:cubicBezTo>
                      <a:pt x="1" y="33"/>
                      <a:pt x="1" y="34"/>
                      <a:pt x="3" y="33"/>
                    </a:cubicBezTo>
                    <a:cubicBezTo>
                      <a:pt x="3" y="33"/>
                      <a:pt x="4" y="18"/>
                      <a:pt x="4" y="11"/>
                    </a:cubicBezTo>
                    <a:cubicBezTo>
                      <a:pt x="3" y="5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E4A5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42"/>
              <p:cNvSpPr>
                <a:spLocks/>
              </p:cNvSpPr>
              <p:nvPr/>
            </p:nvSpPr>
            <p:spPr bwMode="auto">
              <a:xfrm>
                <a:off x="4908550" y="3771900"/>
                <a:ext cx="49213" cy="352425"/>
              </a:xfrm>
              <a:custGeom>
                <a:avLst/>
                <a:gdLst>
                  <a:gd name="T0" fmla="*/ 2 w 4"/>
                  <a:gd name="T1" fmla="*/ 8 h 29"/>
                  <a:gd name="T2" fmla="*/ 2 w 4"/>
                  <a:gd name="T3" fmla="*/ 0 h 29"/>
                  <a:gd name="T4" fmla="*/ 1 w 4"/>
                  <a:gd name="T5" fmla="*/ 9 h 29"/>
                  <a:gd name="T6" fmla="*/ 0 w 4"/>
                  <a:gd name="T7" fmla="*/ 26 h 29"/>
                  <a:gd name="T8" fmla="*/ 1 w 4"/>
                  <a:gd name="T9" fmla="*/ 29 h 29"/>
                  <a:gd name="T10" fmla="*/ 1 w 4"/>
                  <a:gd name="T11" fmla="*/ 29 h 29"/>
                  <a:gd name="T12" fmla="*/ 1 w 4"/>
                  <a:gd name="T13" fmla="*/ 26 h 29"/>
                  <a:gd name="T14" fmla="*/ 1 w 4"/>
                  <a:gd name="T15" fmla="*/ 18 h 29"/>
                  <a:gd name="T16" fmla="*/ 3 w 4"/>
                  <a:gd name="T17" fmla="*/ 16 h 29"/>
                  <a:gd name="T18" fmla="*/ 2 w 4"/>
                  <a:gd name="T19" fmla="*/ 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29">
                    <a:moveTo>
                      <a:pt x="2" y="8"/>
                    </a:moveTo>
                    <a:cubicBezTo>
                      <a:pt x="3" y="5"/>
                      <a:pt x="2" y="0"/>
                      <a:pt x="2" y="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19"/>
                      <a:pt x="0" y="26"/>
                    </a:cubicBezTo>
                    <a:cubicBezTo>
                      <a:pt x="0" y="27"/>
                      <a:pt x="0" y="28"/>
                      <a:pt x="1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27"/>
                      <a:pt x="2" y="27"/>
                      <a:pt x="1" y="26"/>
                    </a:cubicBezTo>
                    <a:cubicBezTo>
                      <a:pt x="1" y="24"/>
                      <a:pt x="1" y="19"/>
                      <a:pt x="1" y="18"/>
                    </a:cubicBezTo>
                    <a:cubicBezTo>
                      <a:pt x="2" y="17"/>
                      <a:pt x="2" y="17"/>
                      <a:pt x="3" y="16"/>
                    </a:cubicBezTo>
                    <a:cubicBezTo>
                      <a:pt x="4" y="15"/>
                      <a:pt x="2" y="11"/>
                      <a:pt x="2" y="8"/>
                    </a:cubicBezTo>
                    <a:close/>
                  </a:path>
                </a:pathLst>
              </a:custGeom>
              <a:solidFill>
                <a:srgbClr val="E4A5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43"/>
              <p:cNvSpPr>
                <a:spLocks/>
              </p:cNvSpPr>
              <p:nvPr/>
            </p:nvSpPr>
            <p:spPr bwMode="auto">
              <a:xfrm>
                <a:off x="5065713" y="3965575"/>
                <a:ext cx="157163" cy="73025"/>
              </a:xfrm>
              <a:custGeom>
                <a:avLst/>
                <a:gdLst>
                  <a:gd name="T0" fmla="*/ 4 w 13"/>
                  <a:gd name="T1" fmla="*/ 6 h 6"/>
                  <a:gd name="T2" fmla="*/ 9 w 13"/>
                  <a:gd name="T3" fmla="*/ 6 h 6"/>
                  <a:gd name="T4" fmla="*/ 11 w 13"/>
                  <a:gd name="T5" fmla="*/ 2 h 6"/>
                  <a:gd name="T6" fmla="*/ 3 w 13"/>
                  <a:gd name="T7" fmla="*/ 2 h 6"/>
                  <a:gd name="T8" fmla="*/ 4 w 1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6">
                    <a:moveTo>
                      <a:pt x="4" y="6"/>
                    </a:moveTo>
                    <a:cubicBezTo>
                      <a:pt x="4" y="6"/>
                      <a:pt x="7" y="6"/>
                      <a:pt x="9" y="6"/>
                    </a:cubicBezTo>
                    <a:cubicBezTo>
                      <a:pt x="11" y="5"/>
                      <a:pt x="13" y="4"/>
                      <a:pt x="11" y="2"/>
                    </a:cubicBezTo>
                    <a:cubicBezTo>
                      <a:pt x="9" y="1"/>
                      <a:pt x="4" y="0"/>
                      <a:pt x="3" y="2"/>
                    </a:cubicBezTo>
                    <a:cubicBezTo>
                      <a:pt x="1" y="4"/>
                      <a:pt x="0" y="6"/>
                      <a:pt x="4" y="6"/>
                    </a:cubicBez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Line 144"/>
              <p:cNvSpPr>
                <a:spLocks noChangeShapeType="1"/>
              </p:cNvSpPr>
              <p:nvPr/>
            </p:nvSpPr>
            <p:spPr bwMode="auto">
              <a:xfrm>
                <a:off x="5005388" y="370046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Line 145"/>
              <p:cNvSpPr>
                <a:spLocks noChangeShapeType="1"/>
              </p:cNvSpPr>
              <p:nvPr/>
            </p:nvSpPr>
            <p:spPr bwMode="auto">
              <a:xfrm>
                <a:off x="5005388" y="370046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146"/>
              <p:cNvSpPr>
                <a:spLocks/>
              </p:cNvSpPr>
              <p:nvPr/>
            </p:nvSpPr>
            <p:spPr bwMode="auto">
              <a:xfrm>
                <a:off x="4837113" y="3700463"/>
                <a:ext cx="96838" cy="265113"/>
              </a:xfrm>
              <a:custGeom>
                <a:avLst/>
                <a:gdLst>
                  <a:gd name="T0" fmla="*/ 8 w 8"/>
                  <a:gd name="T1" fmla="*/ 1 h 22"/>
                  <a:gd name="T2" fmla="*/ 1 w 8"/>
                  <a:gd name="T3" fmla="*/ 10 h 22"/>
                  <a:gd name="T4" fmla="*/ 0 w 8"/>
                  <a:gd name="T5" fmla="*/ 22 h 22"/>
                  <a:gd name="T6" fmla="*/ 7 w 8"/>
                  <a:gd name="T7" fmla="*/ 22 h 22"/>
                  <a:gd name="T8" fmla="*/ 8 w 8"/>
                  <a:gd name="T9" fmla="*/ 15 h 22"/>
                  <a:gd name="T10" fmla="*/ 8 w 8"/>
                  <a:gd name="T11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2">
                    <a:moveTo>
                      <a:pt x="8" y="1"/>
                    </a:moveTo>
                    <a:cubicBezTo>
                      <a:pt x="8" y="1"/>
                      <a:pt x="2" y="0"/>
                      <a:pt x="1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15"/>
                      <a:pt x="8" y="15"/>
                      <a:pt x="8" y="15"/>
                    </a:cubicBezTo>
                    <a:lnTo>
                      <a:pt x="8" y="1"/>
                    </a:lnTo>
                    <a:close/>
                  </a:path>
                </a:pathLst>
              </a:custGeom>
              <a:solidFill>
                <a:srgbClr val="F2CEF7"/>
              </a:solidFill>
              <a:ln w="0" cap="flat">
                <a:solidFill>
                  <a:srgbClr val="EBBAF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47"/>
              <p:cNvSpPr>
                <a:spLocks/>
              </p:cNvSpPr>
              <p:nvPr/>
            </p:nvSpPr>
            <p:spPr bwMode="auto">
              <a:xfrm>
                <a:off x="4837113" y="3881438"/>
                <a:ext cx="131763" cy="109538"/>
              </a:xfrm>
              <a:custGeom>
                <a:avLst/>
                <a:gdLst>
                  <a:gd name="T0" fmla="*/ 1 w 11"/>
                  <a:gd name="T1" fmla="*/ 0 h 9"/>
                  <a:gd name="T2" fmla="*/ 8 w 11"/>
                  <a:gd name="T3" fmla="*/ 5 h 9"/>
                  <a:gd name="T4" fmla="*/ 0 w 11"/>
                  <a:gd name="T5" fmla="*/ 9 h 9"/>
                  <a:gd name="T6" fmla="*/ 1 w 11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9">
                    <a:moveTo>
                      <a:pt x="1" y="0"/>
                    </a:moveTo>
                    <a:cubicBezTo>
                      <a:pt x="1" y="0"/>
                      <a:pt x="3" y="5"/>
                      <a:pt x="8" y="5"/>
                    </a:cubicBezTo>
                    <a:cubicBezTo>
                      <a:pt x="11" y="6"/>
                      <a:pt x="0" y="9"/>
                      <a:pt x="0" y="9"/>
                    </a:cubicBezTo>
                    <a:cubicBezTo>
                      <a:pt x="0" y="7"/>
                      <a:pt x="1" y="0"/>
                      <a:pt x="1" y="0"/>
                    </a:cubicBezTo>
                  </a:path>
                </a:pathLst>
              </a:custGeom>
              <a:solidFill>
                <a:srgbClr val="EBBA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48"/>
              <p:cNvSpPr>
                <a:spLocks/>
              </p:cNvSpPr>
              <p:nvPr/>
            </p:nvSpPr>
            <p:spPr bwMode="auto">
              <a:xfrm>
                <a:off x="4824413" y="3941763"/>
                <a:ext cx="301625" cy="122238"/>
              </a:xfrm>
              <a:custGeom>
                <a:avLst/>
                <a:gdLst>
                  <a:gd name="T0" fmla="*/ 1 w 25"/>
                  <a:gd name="T1" fmla="*/ 5 h 10"/>
                  <a:gd name="T2" fmla="*/ 25 w 25"/>
                  <a:gd name="T3" fmla="*/ 8 h 10"/>
                  <a:gd name="T4" fmla="*/ 22 w 25"/>
                  <a:gd name="T5" fmla="*/ 3 h 10"/>
                  <a:gd name="T6" fmla="*/ 9 w 25"/>
                  <a:gd name="T7" fmla="*/ 0 h 10"/>
                  <a:gd name="T8" fmla="*/ 1 w 25"/>
                  <a:gd name="T9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0">
                    <a:moveTo>
                      <a:pt x="1" y="5"/>
                    </a:moveTo>
                    <a:cubicBezTo>
                      <a:pt x="3" y="10"/>
                      <a:pt x="14" y="8"/>
                      <a:pt x="25" y="8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0" y="3"/>
                      <a:pt x="1" y="5"/>
                    </a:cubicBezTo>
                    <a:close/>
                  </a:path>
                </a:pathLst>
              </a:custGeom>
              <a:solidFill>
                <a:srgbClr val="F2CEF7"/>
              </a:solidFill>
              <a:ln w="0" cap="flat">
                <a:solidFill>
                  <a:srgbClr val="EBBAF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149"/>
              <p:cNvSpPr>
                <a:spLocks/>
              </p:cNvSpPr>
              <p:nvPr/>
            </p:nvSpPr>
            <p:spPr bwMode="auto">
              <a:xfrm>
                <a:off x="4933950" y="3965575"/>
                <a:ext cx="155575" cy="73025"/>
              </a:xfrm>
              <a:custGeom>
                <a:avLst/>
                <a:gdLst>
                  <a:gd name="T0" fmla="*/ 10 w 13"/>
                  <a:gd name="T1" fmla="*/ 6 h 6"/>
                  <a:gd name="T2" fmla="*/ 4 w 13"/>
                  <a:gd name="T3" fmla="*/ 6 h 6"/>
                  <a:gd name="T4" fmla="*/ 2 w 13"/>
                  <a:gd name="T5" fmla="*/ 2 h 6"/>
                  <a:gd name="T6" fmla="*/ 11 w 13"/>
                  <a:gd name="T7" fmla="*/ 2 h 6"/>
                  <a:gd name="T8" fmla="*/ 10 w 1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6">
                    <a:moveTo>
                      <a:pt x="10" y="6"/>
                    </a:moveTo>
                    <a:cubicBezTo>
                      <a:pt x="10" y="6"/>
                      <a:pt x="6" y="6"/>
                      <a:pt x="4" y="6"/>
                    </a:cubicBezTo>
                    <a:cubicBezTo>
                      <a:pt x="2" y="5"/>
                      <a:pt x="0" y="4"/>
                      <a:pt x="2" y="2"/>
                    </a:cubicBezTo>
                    <a:cubicBezTo>
                      <a:pt x="4" y="1"/>
                      <a:pt x="9" y="0"/>
                      <a:pt x="11" y="2"/>
                    </a:cubicBezTo>
                    <a:cubicBezTo>
                      <a:pt x="12" y="4"/>
                      <a:pt x="13" y="6"/>
                      <a:pt x="10" y="6"/>
                    </a:cubicBez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150"/>
              <p:cNvSpPr>
                <a:spLocks/>
              </p:cNvSpPr>
              <p:nvPr/>
            </p:nvSpPr>
            <p:spPr bwMode="auto">
              <a:xfrm>
                <a:off x="5222875" y="3700463"/>
                <a:ext cx="96838" cy="265113"/>
              </a:xfrm>
              <a:custGeom>
                <a:avLst/>
                <a:gdLst>
                  <a:gd name="T0" fmla="*/ 0 w 8"/>
                  <a:gd name="T1" fmla="*/ 1 h 22"/>
                  <a:gd name="T2" fmla="*/ 7 w 8"/>
                  <a:gd name="T3" fmla="*/ 10 h 22"/>
                  <a:gd name="T4" fmla="*/ 8 w 8"/>
                  <a:gd name="T5" fmla="*/ 22 h 22"/>
                  <a:gd name="T6" fmla="*/ 1 w 8"/>
                  <a:gd name="T7" fmla="*/ 22 h 22"/>
                  <a:gd name="T8" fmla="*/ 0 w 8"/>
                  <a:gd name="T9" fmla="*/ 15 h 22"/>
                  <a:gd name="T10" fmla="*/ 0 w 8"/>
                  <a:gd name="T11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2">
                    <a:moveTo>
                      <a:pt x="0" y="1"/>
                    </a:moveTo>
                    <a:cubicBezTo>
                      <a:pt x="0" y="1"/>
                      <a:pt x="6" y="0"/>
                      <a:pt x="7" y="1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15"/>
                      <a:pt x="0" y="15"/>
                      <a:pt x="0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2CEF7"/>
              </a:solidFill>
              <a:ln w="0" cap="flat">
                <a:solidFill>
                  <a:srgbClr val="EBBAF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151"/>
              <p:cNvSpPr>
                <a:spLocks/>
              </p:cNvSpPr>
              <p:nvPr/>
            </p:nvSpPr>
            <p:spPr bwMode="auto">
              <a:xfrm>
                <a:off x="5186363" y="3881438"/>
                <a:ext cx="144463" cy="109538"/>
              </a:xfrm>
              <a:custGeom>
                <a:avLst/>
                <a:gdLst>
                  <a:gd name="T0" fmla="*/ 11 w 12"/>
                  <a:gd name="T1" fmla="*/ 0 h 9"/>
                  <a:gd name="T2" fmla="*/ 4 w 12"/>
                  <a:gd name="T3" fmla="*/ 5 h 9"/>
                  <a:gd name="T4" fmla="*/ 11 w 12"/>
                  <a:gd name="T5" fmla="*/ 9 h 9"/>
                  <a:gd name="T6" fmla="*/ 11 w 12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9">
                    <a:moveTo>
                      <a:pt x="11" y="0"/>
                    </a:moveTo>
                    <a:cubicBezTo>
                      <a:pt x="11" y="0"/>
                      <a:pt x="8" y="5"/>
                      <a:pt x="4" y="5"/>
                    </a:cubicBezTo>
                    <a:cubicBezTo>
                      <a:pt x="0" y="6"/>
                      <a:pt x="11" y="9"/>
                      <a:pt x="11" y="9"/>
                    </a:cubicBezTo>
                    <a:cubicBezTo>
                      <a:pt x="12" y="7"/>
                      <a:pt x="11" y="0"/>
                      <a:pt x="11" y="0"/>
                    </a:cubicBezTo>
                  </a:path>
                </a:pathLst>
              </a:custGeom>
              <a:solidFill>
                <a:srgbClr val="EBBA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152"/>
              <p:cNvSpPr>
                <a:spLocks/>
              </p:cNvSpPr>
              <p:nvPr/>
            </p:nvSpPr>
            <p:spPr bwMode="auto">
              <a:xfrm>
                <a:off x="5041900" y="3941763"/>
                <a:ext cx="288925" cy="122238"/>
              </a:xfrm>
              <a:custGeom>
                <a:avLst/>
                <a:gdLst>
                  <a:gd name="T0" fmla="*/ 23 w 24"/>
                  <a:gd name="T1" fmla="*/ 5 h 10"/>
                  <a:gd name="T2" fmla="*/ 0 w 24"/>
                  <a:gd name="T3" fmla="*/ 8 h 10"/>
                  <a:gd name="T4" fmla="*/ 2 w 24"/>
                  <a:gd name="T5" fmla="*/ 3 h 10"/>
                  <a:gd name="T6" fmla="*/ 16 w 24"/>
                  <a:gd name="T7" fmla="*/ 0 h 10"/>
                  <a:gd name="T8" fmla="*/ 23 w 24"/>
                  <a:gd name="T9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0">
                    <a:moveTo>
                      <a:pt x="23" y="5"/>
                    </a:moveTo>
                    <a:cubicBezTo>
                      <a:pt x="21" y="10"/>
                      <a:pt x="10" y="8"/>
                      <a:pt x="0" y="8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24" y="3"/>
                      <a:pt x="23" y="5"/>
                    </a:cubicBezTo>
                    <a:close/>
                  </a:path>
                </a:pathLst>
              </a:custGeom>
              <a:solidFill>
                <a:srgbClr val="F2CEF7"/>
              </a:solidFill>
              <a:ln w="0" cap="flat">
                <a:solidFill>
                  <a:srgbClr val="EBBAF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153"/>
              <p:cNvSpPr>
                <a:spLocks/>
              </p:cNvSpPr>
              <p:nvPr/>
            </p:nvSpPr>
            <p:spPr bwMode="auto">
              <a:xfrm>
                <a:off x="4908550" y="4014788"/>
                <a:ext cx="230188" cy="12700"/>
              </a:xfrm>
              <a:custGeom>
                <a:avLst/>
                <a:gdLst>
                  <a:gd name="T0" fmla="*/ 1 w 19"/>
                  <a:gd name="T1" fmla="*/ 1 h 1"/>
                  <a:gd name="T2" fmla="*/ 0 w 19"/>
                  <a:gd name="T3" fmla="*/ 1 h 1"/>
                  <a:gd name="T4" fmla="*/ 9 w 19"/>
                  <a:gd name="T5" fmla="*/ 0 h 1"/>
                  <a:gd name="T6" fmla="*/ 19 w 19"/>
                  <a:gd name="T7" fmla="*/ 0 h 1"/>
                  <a:gd name="T8" fmla="*/ 18 w 19"/>
                  <a:gd name="T9" fmla="*/ 1 h 1"/>
                  <a:gd name="T10" fmla="*/ 1 w 19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3" y="0"/>
                      <a:pt x="9" y="0"/>
                    </a:cubicBezTo>
                    <a:cubicBezTo>
                      <a:pt x="17" y="1"/>
                      <a:pt x="19" y="0"/>
                      <a:pt x="19" y="0"/>
                    </a:cubicBezTo>
                    <a:cubicBezTo>
                      <a:pt x="18" y="1"/>
                      <a:pt x="18" y="1"/>
                      <a:pt x="18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154"/>
              <p:cNvSpPr>
                <a:spLocks/>
              </p:cNvSpPr>
              <p:nvPr/>
            </p:nvSpPr>
            <p:spPr bwMode="auto">
              <a:xfrm>
                <a:off x="4837113" y="3821113"/>
                <a:ext cx="71438" cy="206375"/>
              </a:xfrm>
              <a:custGeom>
                <a:avLst/>
                <a:gdLst>
                  <a:gd name="T0" fmla="*/ 6 w 6"/>
                  <a:gd name="T1" fmla="*/ 6 h 17"/>
                  <a:gd name="T2" fmla="*/ 4 w 6"/>
                  <a:gd name="T3" fmla="*/ 1 h 17"/>
                  <a:gd name="T4" fmla="*/ 4 w 6"/>
                  <a:gd name="T5" fmla="*/ 0 h 17"/>
                  <a:gd name="T6" fmla="*/ 4 w 6"/>
                  <a:gd name="T7" fmla="*/ 0 h 17"/>
                  <a:gd name="T8" fmla="*/ 4 w 6"/>
                  <a:gd name="T9" fmla="*/ 0 h 17"/>
                  <a:gd name="T10" fmla="*/ 3 w 6"/>
                  <a:gd name="T11" fmla="*/ 0 h 17"/>
                  <a:gd name="T12" fmla="*/ 3 w 6"/>
                  <a:gd name="T13" fmla="*/ 0 h 17"/>
                  <a:gd name="T14" fmla="*/ 3 w 6"/>
                  <a:gd name="T15" fmla="*/ 0 h 17"/>
                  <a:gd name="T16" fmla="*/ 2 w 6"/>
                  <a:gd name="T17" fmla="*/ 0 h 17"/>
                  <a:gd name="T18" fmla="*/ 2 w 6"/>
                  <a:gd name="T19" fmla="*/ 1 h 17"/>
                  <a:gd name="T20" fmla="*/ 0 w 6"/>
                  <a:gd name="T21" fmla="*/ 6 h 17"/>
                  <a:gd name="T22" fmla="*/ 0 w 6"/>
                  <a:gd name="T23" fmla="*/ 11 h 17"/>
                  <a:gd name="T24" fmla="*/ 1 w 6"/>
                  <a:gd name="T25" fmla="*/ 15 h 17"/>
                  <a:gd name="T26" fmla="*/ 1 w 6"/>
                  <a:gd name="T27" fmla="*/ 17 h 17"/>
                  <a:gd name="T28" fmla="*/ 3 w 6"/>
                  <a:gd name="T29" fmla="*/ 17 h 17"/>
                  <a:gd name="T30" fmla="*/ 3 w 6"/>
                  <a:gd name="T31" fmla="*/ 17 h 17"/>
                  <a:gd name="T32" fmla="*/ 3 w 6"/>
                  <a:gd name="T33" fmla="*/ 17 h 17"/>
                  <a:gd name="T34" fmla="*/ 4 w 6"/>
                  <a:gd name="T35" fmla="*/ 17 h 17"/>
                  <a:gd name="T36" fmla="*/ 4 w 6"/>
                  <a:gd name="T37" fmla="*/ 17 h 17"/>
                  <a:gd name="T38" fmla="*/ 5 w 6"/>
                  <a:gd name="T39" fmla="*/ 17 h 17"/>
                  <a:gd name="T40" fmla="*/ 6 w 6"/>
                  <a:gd name="T41" fmla="*/ 15 h 17"/>
                  <a:gd name="T42" fmla="*/ 6 w 6"/>
                  <a:gd name="T43" fmla="*/ 11 h 17"/>
                  <a:gd name="T44" fmla="*/ 6 w 6"/>
                  <a:gd name="T45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" h="17">
                    <a:moveTo>
                      <a:pt x="6" y="6"/>
                    </a:moveTo>
                    <a:cubicBezTo>
                      <a:pt x="6" y="4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0" y="4"/>
                      <a:pt x="0" y="6"/>
                    </a:cubicBezTo>
                    <a:cubicBezTo>
                      <a:pt x="0" y="7"/>
                      <a:pt x="0" y="11"/>
                      <a:pt x="0" y="11"/>
                    </a:cubicBezTo>
                    <a:cubicBezTo>
                      <a:pt x="0" y="11"/>
                      <a:pt x="1" y="14"/>
                      <a:pt x="1" y="15"/>
                    </a:cubicBezTo>
                    <a:cubicBezTo>
                      <a:pt x="1" y="15"/>
                      <a:pt x="0" y="17"/>
                      <a:pt x="1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5" y="17"/>
                      <a:pt x="5" y="17"/>
                    </a:cubicBezTo>
                    <a:cubicBezTo>
                      <a:pt x="6" y="17"/>
                      <a:pt x="6" y="15"/>
                      <a:pt x="6" y="15"/>
                    </a:cubicBezTo>
                    <a:cubicBezTo>
                      <a:pt x="6" y="14"/>
                      <a:pt x="6" y="11"/>
                      <a:pt x="6" y="11"/>
                    </a:cubicBezTo>
                    <a:cubicBezTo>
                      <a:pt x="6" y="11"/>
                      <a:pt x="6" y="7"/>
                      <a:pt x="6" y="6"/>
                    </a:cubicBezTo>
                    <a:close/>
                  </a:path>
                </a:pathLst>
              </a:custGeom>
              <a:solidFill>
                <a:srgbClr val="9AD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Rectangle 155"/>
              <p:cNvSpPr>
                <a:spLocks noChangeArrowheads="1"/>
              </p:cNvSpPr>
              <p:nvPr/>
            </p:nvSpPr>
            <p:spPr bwMode="auto">
              <a:xfrm>
                <a:off x="4860925" y="3821113"/>
                <a:ext cx="23813" cy="11113"/>
              </a:xfrm>
              <a:prstGeom prst="rect">
                <a:avLst/>
              </a:prstGeom>
              <a:solidFill>
                <a:srgbClr val="D3E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156"/>
              <p:cNvSpPr>
                <a:spLocks/>
              </p:cNvSpPr>
              <p:nvPr/>
            </p:nvSpPr>
            <p:spPr bwMode="auto">
              <a:xfrm>
                <a:off x="4837113" y="3844925"/>
                <a:ext cx="36513" cy="182563"/>
              </a:xfrm>
              <a:custGeom>
                <a:avLst/>
                <a:gdLst>
                  <a:gd name="T0" fmla="*/ 3 w 3"/>
                  <a:gd name="T1" fmla="*/ 0 h 15"/>
                  <a:gd name="T2" fmla="*/ 0 w 3"/>
                  <a:gd name="T3" fmla="*/ 4 h 15"/>
                  <a:gd name="T4" fmla="*/ 1 w 3"/>
                  <a:gd name="T5" fmla="*/ 12 h 15"/>
                  <a:gd name="T6" fmla="*/ 2 w 3"/>
                  <a:gd name="T7" fmla="*/ 15 h 15"/>
                  <a:gd name="T8" fmla="*/ 1 w 3"/>
                  <a:gd name="T9" fmla="*/ 12 h 15"/>
                  <a:gd name="T10" fmla="*/ 1 w 3"/>
                  <a:gd name="T11" fmla="*/ 3 h 15"/>
                  <a:gd name="T12" fmla="*/ 3 w 3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5">
                    <a:moveTo>
                      <a:pt x="3" y="0"/>
                    </a:moveTo>
                    <a:cubicBezTo>
                      <a:pt x="3" y="0"/>
                      <a:pt x="0" y="3"/>
                      <a:pt x="0" y="4"/>
                    </a:cubicBezTo>
                    <a:cubicBezTo>
                      <a:pt x="1" y="5"/>
                      <a:pt x="1" y="12"/>
                      <a:pt x="1" y="12"/>
                    </a:cubicBezTo>
                    <a:cubicBezTo>
                      <a:pt x="1" y="13"/>
                      <a:pt x="0" y="15"/>
                      <a:pt x="2" y="15"/>
                    </a:cubicBezTo>
                    <a:cubicBezTo>
                      <a:pt x="3" y="15"/>
                      <a:pt x="1" y="15"/>
                      <a:pt x="1" y="12"/>
                    </a:cubicBezTo>
                    <a:cubicBezTo>
                      <a:pt x="2" y="9"/>
                      <a:pt x="1" y="5"/>
                      <a:pt x="1" y="3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D3E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157"/>
              <p:cNvSpPr>
                <a:spLocks/>
              </p:cNvSpPr>
              <p:nvPr/>
            </p:nvSpPr>
            <p:spPr bwMode="auto">
              <a:xfrm>
                <a:off x="4884738" y="3844925"/>
                <a:ext cx="23813" cy="182563"/>
              </a:xfrm>
              <a:custGeom>
                <a:avLst/>
                <a:gdLst>
                  <a:gd name="T0" fmla="*/ 0 w 2"/>
                  <a:gd name="T1" fmla="*/ 0 h 15"/>
                  <a:gd name="T2" fmla="*/ 2 w 2"/>
                  <a:gd name="T3" fmla="*/ 4 h 15"/>
                  <a:gd name="T4" fmla="*/ 1 w 2"/>
                  <a:gd name="T5" fmla="*/ 12 h 15"/>
                  <a:gd name="T6" fmla="*/ 1 w 2"/>
                  <a:gd name="T7" fmla="*/ 15 h 15"/>
                  <a:gd name="T8" fmla="*/ 1 w 2"/>
                  <a:gd name="T9" fmla="*/ 12 h 15"/>
                  <a:gd name="T10" fmla="*/ 1 w 2"/>
                  <a:gd name="T11" fmla="*/ 3 h 15"/>
                  <a:gd name="T12" fmla="*/ 0 w 2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5">
                    <a:moveTo>
                      <a:pt x="0" y="0"/>
                    </a:moveTo>
                    <a:cubicBezTo>
                      <a:pt x="0" y="0"/>
                      <a:pt x="2" y="3"/>
                      <a:pt x="2" y="4"/>
                    </a:cubicBezTo>
                    <a:cubicBezTo>
                      <a:pt x="2" y="5"/>
                      <a:pt x="1" y="12"/>
                      <a:pt x="1" y="12"/>
                    </a:cubicBezTo>
                    <a:cubicBezTo>
                      <a:pt x="1" y="13"/>
                      <a:pt x="2" y="15"/>
                      <a:pt x="1" y="15"/>
                    </a:cubicBezTo>
                    <a:cubicBezTo>
                      <a:pt x="0" y="15"/>
                      <a:pt x="1" y="15"/>
                      <a:pt x="1" y="12"/>
                    </a:cubicBezTo>
                    <a:cubicBezTo>
                      <a:pt x="1" y="9"/>
                      <a:pt x="2" y="5"/>
                      <a:pt x="1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D3ED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Rectangle 158"/>
              <p:cNvSpPr>
                <a:spLocks noChangeArrowheads="1"/>
              </p:cNvSpPr>
              <p:nvPr/>
            </p:nvSpPr>
            <p:spPr bwMode="auto">
              <a:xfrm>
                <a:off x="3656013" y="4038600"/>
                <a:ext cx="95250" cy="750888"/>
              </a:xfrm>
              <a:prstGeom prst="rect">
                <a:avLst/>
              </a:prstGeom>
              <a:solidFill>
                <a:srgbClr val="8B5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Rectangle 159"/>
              <p:cNvSpPr>
                <a:spLocks noChangeArrowheads="1"/>
              </p:cNvSpPr>
              <p:nvPr/>
            </p:nvSpPr>
            <p:spPr bwMode="auto">
              <a:xfrm>
                <a:off x="5945188" y="4038600"/>
                <a:ext cx="96838" cy="750888"/>
              </a:xfrm>
              <a:prstGeom prst="rect">
                <a:avLst/>
              </a:prstGeom>
              <a:solidFill>
                <a:srgbClr val="8B5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Rectangle 160"/>
              <p:cNvSpPr>
                <a:spLocks noChangeArrowheads="1"/>
              </p:cNvSpPr>
              <p:nvPr/>
            </p:nvSpPr>
            <p:spPr bwMode="auto">
              <a:xfrm>
                <a:off x="3656013" y="4027488"/>
                <a:ext cx="2386013" cy="617538"/>
              </a:xfrm>
              <a:prstGeom prst="rect">
                <a:avLst/>
              </a:prstGeom>
              <a:solidFill>
                <a:srgbClr val="8B5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161"/>
              <p:cNvSpPr>
                <a:spLocks/>
              </p:cNvSpPr>
              <p:nvPr/>
            </p:nvSpPr>
            <p:spPr bwMode="auto">
              <a:xfrm>
                <a:off x="3679825" y="4087813"/>
                <a:ext cx="2314575" cy="180975"/>
              </a:xfrm>
              <a:custGeom>
                <a:avLst/>
                <a:gdLst>
                  <a:gd name="T0" fmla="*/ 0 w 192"/>
                  <a:gd name="T1" fmla="*/ 0 h 15"/>
                  <a:gd name="T2" fmla="*/ 192 w 192"/>
                  <a:gd name="T3" fmla="*/ 0 h 15"/>
                  <a:gd name="T4" fmla="*/ 192 w 192"/>
                  <a:gd name="T5" fmla="*/ 15 h 15"/>
                  <a:gd name="T6" fmla="*/ 121 w 192"/>
                  <a:gd name="T7" fmla="*/ 4 h 15"/>
                  <a:gd name="T8" fmla="*/ 53 w 192"/>
                  <a:gd name="T9" fmla="*/ 1 h 15"/>
                  <a:gd name="T10" fmla="*/ 0 w 192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2" h="15">
                    <a:moveTo>
                      <a:pt x="0" y="0"/>
                    </a:moveTo>
                    <a:cubicBezTo>
                      <a:pt x="192" y="0"/>
                      <a:pt x="192" y="0"/>
                      <a:pt x="192" y="0"/>
                    </a:cubicBezTo>
                    <a:cubicBezTo>
                      <a:pt x="192" y="15"/>
                      <a:pt x="192" y="15"/>
                      <a:pt x="192" y="15"/>
                    </a:cubicBezTo>
                    <a:cubicBezTo>
                      <a:pt x="192" y="15"/>
                      <a:pt x="157" y="3"/>
                      <a:pt x="121" y="4"/>
                    </a:cubicBezTo>
                    <a:cubicBezTo>
                      <a:pt x="85" y="6"/>
                      <a:pt x="65" y="1"/>
                      <a:pt x="53" y="1"/>
                    </a:cubicBezTo>
                    <a:cubicBezTo>
                      <a:pt x="41" y="2"/>
                      <a:pt x="2" y="15"/>
                      <a:pt x="0" y="0"/>
                    </a:cubicBez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Rectangle 163"/>
              <p:cNvSpPr>
                <a:spLocks noChangeArrowheads="1"/>
              </p:cNvSpPr>
              <p:nvPr/>
            </p:nvSpPr>
            <p:spPr bwMode="auto">
              <a:xfrm>
                <a:off x="3175" y="4765675"/>
                <a:ext cx="6038851" cy="2047875"/>
              </a:xfrm>
              <a:prstGeom prst="rect">
                <a:avLst/>
              </a:prstGeom>
              <a:solidFill>
                <a:srgbClr val="603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Rectangle 164"/>
              <p:cNvSpPr>
                <a:spLocks noChangeArrowheads="1"/>
              </p:cNvSpPr>
              <p:nvPr/>
            </p:nvSpPr>
            <p:spPr bwMode="auto">
              <a:xfrm>
                <a:off x="2509837" y="6572250"/>
                <a:ext cx="989013" cy="241300"/>
              </a:xfrm>
              <a:prstGeom prst="rect">
                <a:avLst/>
              </a:prstGeom>
              <a:solidFill>
                <a:srgbClr val="CEA6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Rectangle 165"/>
              <p:cNvSpPr>
                <a:spLocks noChangeArrowheads="1"/>
              </p:cNvSpPr>
              <p:nvPr/>
            </p:nvSpPr>
            <p:spPr bwMode="auto">
              <a:xfrm>
                <a:off x="2486025" y="6523038"/>
                <a:ext cx="1036638" cy="49213"/>
              </a:xfrm>
              <a:prstGeom prst="rect">
                <a:avLst/>
              </a:prstGeom>
              <a:solidFill>
                <a:srgbClr val="8B5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Rectangle 166"/>
              <p:cNvSpPr>
                <a:spLocks noChangeArrowheads="1"/>
              </p:cNvSpPr>
              <p:nvPr/>
            </p:nvSpPr>
            <p:spPr bwMode="auto">
              <a:xfrm>
                <a:off x="2486025" y="6777038"/>
                <a:ext cx="1036638" cy="36513"/>
              </a:xfrm>
              <a:prstGeom prst="rect">
                <a:avLst/>
              </a:prstGeom>
              <a:solidFill>
                <a:srgbClr val="8B5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Rectangle 167"/>
              <p:cNvSpPr>
                <a:spLocks noChangeArrowheads="1"/>
              </p:cNvSpPr>
              <p:nvPr/>
            </p:nvSpPr>
            <p:spPr bwMode="auto">
              <a:xfrm>
                <a:off x="2486025" y="6232525"/>
                <a:ext cx="1036638" cy="36513"/>
              </a:xfrm>
              <a:prstGeom prst="rect">
                <a:avLst/>
              </a:prstGeom>
              <a:solidFill>
                <a:srgbClr val="8B5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Rectangle 168"/>
              <p:cNvSpPr>
                <a:spLocks noChangeArrowheads="1"/>
              </p:cNvSpPr>
              <p:nvPr/>
            </p:nvSpPr>
            <p:spPr bwMode="auto">
              <a:xfrm>
                <a:off x="2486025" y="5929313"/>
                <a:ext cx="1036638" cy="49213"/>
              </a:xfrm>
              <a:prstGeom prst="rect">
                <a:avLst/>
              </a:prstGeom>
              <a:solidFill>
                <a:srgbClr val="8B5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Rectangle 169"/>
              <p:cNvSpPr>
                <a:spLocks noChangeArrowheads="1"/>
              </p:cNvSpPr>
              <p:nvPr/>
            </p:nvSpPr>
            <p:spPr bwMode="auto">
              <a:xfrm>
                <a:off x="2509837" y="6269038"/>
                <a:ext cx="989013" cy="254000"/>
              </a:xfrm>
              <a:prstGeom prst="rect">
                <a:avLst/>
              </a:prstGeom>
              <a:solidFill>
                <a:srgbClr val="CEA6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Rectangle 170"/>
              <p:cNvSpPr>
                <a:spLocks noChangeArrowheads="1"/>
              </p:cNvSpPr>
              <p:nvPr/>
            </p:nvSpPr>
            <p:spPr bwMode="auto">
              <a:xfrm>
                <a:off x="2509837" y="5978525"/>
                <a:ext cx="989013" cy="254000"/>
              </a:xfrm>
              <a:prstGeom prst="rect">
                <a:avLst/>
              </a:prstGeom>
              <a:solidFill>
                <a:srgbClr val="CEA6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Rectangle 171"/>
              <p:cNvSpPr>
                <a:spLocks noChangeArrowheads="1"/>
              </p:cNvSpPr>
              <p:nvPr/>
            </p:nvSpPr>
            <p:spPr bwMode="auto">
              <a:xfrm>
                <a:off x="2509837" y="5686425"/>
                <a:ext cx="989013" cy="242888"/>
              </a:xfrm>
              <a:prstGeom prst="rect">
                <a:avLst/>
              </a:prstGeom>
              <a:solidFill>
                <a:srgbClr val="CEA6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Rectangle 172"/>
              <p:cNvSpPr>
                <a:spLocks noChangeArrowheads="1"/>
              </p:cNvSpPr>
              <p:nvPr/>
            </p:nvSpPr>
            <p:spPr bwMode="auto">
              <a:xfrm>
                <a:off x="2486025" y="5638800"/>
                <a:ext cx="1036638" cy="47625"/>
              </a:xfrm>
              <a:prstGeom prst="rect">
                <a:avLst/>
              </a:prstGeom>
              <a:solidFill>
                <a:srgbClr val="8B5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Rectangle 173"/>
              <p:cNvSpPr>
                <a:spLocks noChangeArrowheads="1"/>
              </p:cNvSpPr>
              <p:nvPr/>
            </p:nvSpPr>
            <p:spPr bwMode="auto">
              <a:xfrm>
                <a:off x="2486025" y="5348288"/>
                <a:ext cx="1036638" cy="34925"/>
              </a:xfrm>
              <a:prstGeom prst="rect">
                <a:avLst/>
              </a:prstGeom>
              <a:solidFill>
                <a:srgbClr val="8B5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Rectangle 174"/>
              <p:cNvSpPr>
                <a:spLocks noChangeArrowheads="1"/>
              </p:cNvSpPr>
              <p:nvPr/>
            </p:nvSpPr>
            <p:spPr bwMode="auto">
              <a:xfrm>
                <a:off x="2509837" y="5383213"/>
                <a:ext cx="989013" cy="255588"/>
              </a:xfrm>
              <a:prstGeom prst="rect">
                <a:avLst/>
              </a:prstGeom>
              <a:solidFill>
                <a:srgbClr val="CEA6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Rectangle 175"/>
              <p:cNvSpPr>
                <a:spLocks noChangeArrowheads="1"/>
              </p:cNvSpPr>
              <p:nvPr/>
            </p:nvSpPr>
            <p:spPr bwMode="auto">
              <a:xfrm>
                <a:off x="2509837" y="5092700"/>
                <a:ext cx="989013" cy="255588"/>
              </a:xfrm>
              <a:prstGeom prst="rect">
                <a:avLst/>
              </a:prstGeom>
              <a:solidFill>
                <a:srgbClr val="CEA6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Rectangle 176"/>
              <p:cNvSpPr>
                <a:spLocks noChangeArrowheads="1"/>
              </p:cNvSpPr>
              <p:nvPr/>
            </p:nvSpPr>
            <p:spPr bwMode="auto">
              <a:xfrm>
                <a:off x="2486025" y="5045075"/>
                <a:ext cx="1036638" cy="47625"/>
              </a:xfrm>
              <a:prstGeom prst="rect">
                <a:avLst/>
              </a:prstGeom>
              <a:solidFill>
                <a:srgbClr val="8B5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Rectangle 177"/>
              <p:cNvSpPr>
                <a:spLocks noChangeArrowheads="1"/>
              </p:cNvSpPr>
              <p:nvPr/>
            </p:nvSpPr>
            <p:spPr bwMode="auto">
              <a:xfrm>
                <a:off x="2509837" y="4802188"/>
                <a:ext cx="989013" cy="242888"/>
              </a:xfrm>
              <a:prstGeom prst="rect">
                <a:avLst/>
              </a:prstGeom>
              <a:solidFill>
                <a:srgbClr val="CEA6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Rectangle 178"/>
              <p:cNvSpPr>
                <a:spLocks noChangeArrowheads="1"/>
              </p:cNvSpPr>
              <p:nvPr/>
            </p:nvSpPr>
            <p:spPr bwMode="auto">
              <a:xfrm>
                <a:off x="231775" y="4765675"/>
                <a:ext cx="71438" cy="96838"/>
              </a:xfrm>
              <a:prstGeom prst="rect">
                <a:avLst/>
              </a:prstGeom>
              <a:solidFill>
                <a:srgbClr val="D8AE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179"/>
              <p:cNvSpPr>
                <a:spLocks/>
              </p:cNvSpPr>
              <p:nvPr/>
            </p:nvSpPr>
            <p:spPr bwMode="auto">
              <a:xfrm>
                <a:off x="147637" y="4826000"/>
                <a:ext cx="252413" cy="339725"/>
              </a:xfrm>
              <a:custGeom>
                <a:avLst/>
                <a:gdLst>
                  <a:gd name="T0" fmla="*/ 20 w 21"/>
                  <a:gd name="T1" fmla="*/ 1 h 28"/>
                  <a:gd name="T2" fmla="*/ 14 w 21"/>
                  <a:gd name="T3" fmla="*/ 0 h 28"/>
                  <a:gd name="T4" fmla="*/ 7 w 21"/>
                  <a:gd name="T5" fmla="*/ 0 h 28"/>
                  <a:gd name="T6" fmla="*/ 1 w 21"/>
                  <a:gd name="T7" fmla="*/ 1 h 28"/>
                  <a:gd name="T8" fmla="*/ 1 w 21"/>
                  <a:gd name="T9" fmla="*/ 14 h 28"/>
                  <a:gd name="T10" fmla="*/ 3 w 21"/>
                  <a:gd name="T11" fmla="*/ 27 h 28"/>
                  <a:gd name="T12" fmla="*/ 10 w 21"/>
                  <a:gd name="T13" fmla="*/ 28 h 28"/>
                  <a:gd name="T14" fmla="*/ 19 w 21"/>
                  <a:gd name="T15" fmla="*/ 27 h 28"/>
                  <a:gd name="T16" fmla="*/ 20 w 21"/>
                  <a:gd name="T17" fmla="*/ 14 h 28"/>
                  <a:gd name="T18" fmla="*/ 20 w 21"/>
                  <a:gd name="T19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8">
                    <a:moveTo>
                      <a:pt x="20" y="1"/>
                    </a:moveTo>
                    <a:cubicBezTo>
                      <a:pt x="19" y="0"/>
                      <a:pt x="17" y="0"/>
                      <a:pt x="14" y="0"/>
                    </a:cubicBezTo>
                    <a:cubicBezTo>
                      <a:pt x="13" y="2"/>
                      <a:pt x="9" y="2"/>
                      <a:pt x="7" y="0"/>
                    </a:cubicBezTo>
                    <a:cubicBezTo>
                      <a:pt x="4" y="0"/>
                      <a:pt x="2" y="1"/>
                      <a:pt x="1" y="1"/>
                    </a:cubicBezTo>
                    <a:cubicBezTo>
                      <a:pt x="0" y="3"/>
                      <a:pt x="0" y="9"/>
                      <a:pt x="1" y="14"/>
                    </a:cubicBezTo>
                    <a:cubicBezTo>
                      <a:pt x="3" y="22"/>
                      <a:pt x="3" y="27"/>
                      <a:pt x="3" y="27"/>
                    </a:cubicBezTo>
                    <a:cubicBezTo>
                      <a:pt x="3" y="27"/>
                      <a:pt x="6" y="28"/>
                      <a:pt x="10" y="28"/>
                    </a:cubicBezTo>
                    <a:cubicBezTo>
                      <a:pt x="17" y="28"/>
                      <a:pt x="19" y="27"/>
                      <a:pt x="19" y="27"/>
                    </a:cubicBezTo>
                    <a:cubicBezTo>
                      <a:pt x="19" y="27"/>
                      <a:pt x="18" y="22"/>
                      <a:pt x="20" y="14"/>
                    </a:cubicBezTo>
                    <a:cubicBezTo>
                      <a:pt x="21" y="9"/>
                      <a:pt x="21" y="3"/>
                      <a:pt x="20" y="1"/>
                    </a:cubicBezTo>
                    <a:close/>
                  </a:path>
                </a:pathLst>
              </a:custGeom>
              <a:solidFill>
                <a:srgbClr val="A844A4"/>
              </a:solidFill>
              <a:ln w="0" cap="flat">
                <a:solidFill>
                  <a:srgbClr val="94308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180"/>
              <p:cNvSpPr>
                <a:spLocks/>
              </p:cNvSpPr>
              <p:nvPr/>
            </p:nvSpPr>
            <p:spPr bwMode="auto">
              <a:xfrm>
                <a:off x="98425" y="4826000"/>
                <a:ext cx="85725" cy="242888"/>
              </a:xfrm>
              <a:custGeom>
                <a:avLst/>
                <a:gdLst>
                  <a:gd name="T0" fmla="*/ 7 w 7"/>
                  <a:gd name="T1" fmla="*/ 1 h 20"/>
                  <a:gd name="T2" fmla="*/ 2 w 7"/>
                  <a:gd name="T3" fmla="*/ 4 h 20"/>
                  <a:gd name="T4" fmla="*/ 0 w 7"/>
                  <a:gd name="T5" fmla="*/ 18 h 20"/>
                  <a:gd name="T6" fmla="*/ 4 w 7"/>
                  <a:gd name="T7" fmla="*/ 20 h 20"/>
                  <a:gd name="T8" fmla="*/ 5 w 7"/>
                  <a:gd name="T9" fmla="*/ 14 h 20"/>
                  <a:gd name="T10" fmla="*/ 7 w 7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0">
                    <a:moveTo>
                      <a:pt x="7" y="1"/>
                    </a:moveTo>
                    <a:cubicBezTo>
                      <a:pt x="7" y="1"/>
                      <a:pt x="4" y="0"/>
                      <a:pt x="2" y="4"/>
                    </a:cubicBezTo>
                    <a:cubicBezTo>
                      <a:pt x="2" y="6"/>
                      <a:pt x="0" y="18"/>
                      <a:pt x="0" y="18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4"/>
                      <a:pt x="6" y="1"/>
                      <a:pt x="7" y="1"/>
                    </a:cubicBezTo>
                    <a:close/>
                  </a:path>
                </a:pathLst>
              </a:custGeom>
              <a:solidFill>
                <a:srgbClr val="A844A4"/>
              </a:solidFill>
              <a:ln w="0" cap="flat">
                <a:solidFill>
                  <a:srgbClr val="94308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181"/>
              <p:cNvSpPr>
                <a:spLocks/>
              </p:cNvSpPr>
              <p:nvPr/>
            </p:nvSpPr>
            <p:spPr bwMode="auto">
              <a:xfrm>
                <a:off x="98425" y="5008563"/>
                <a:ext cx="193675" cy="73025"/>
              </a:xfrm>
              <a:custGeom>
                <a:avLst/>
                <a:gdLst>
                  <a:gd name="T0" fmla="*/ 0 w 16"/>
                  <a:gd name="T1" fmla="*/ 5 h 6"/>
                  <a:gd name="T2" fmla="*/ 16 w 16"/>
                  <a:gd name="T3" fmla="*/ 3 h 6"/>
                  <a:gd name="T4" fmla="*/ 15 w 16"/>
                  <a:gd name="T5" fmla="*/ 0 h 6"/>
                  <a:gd name="T6" fmla="*/ 0 w 16"/>
                  <a:gd name="T7" fmla="*/ 1 h 6"/>
                  <a:gd name="T8" fmla="*/ 0 w 16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">
                    <a:moveTo>
                      <a:pt x="0" y="5"/>
                    </a:moveTo>
                    <a:cubicBezTo>
                      <a:pt x="0" y="5"/>
                      <a:pt x="7" y="6"/>
                      <a:pt x="16" y="3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2" y="0"/>
                      <a:pt x="0" y="1"/>
                    </a:cubicBezTo>
                    <a:cubicBezTo>
                      <a:pt x="0" y="1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A844A4"/>
              </a:solidFill>
              <a:ln w="0" cap="flat">
                <a:solidFill>
                  <a:srgbClr val="94308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182"/>
              <p:cNvSpPr>
                <a:spLocks/>
              </p:cNvSpPr>
              <p:nvPr/>
            </p:nvSpPr>
            <p:spPr bwMode="auto">
              <a:xfrm>
                <a:off x="279400" y="4984750"/>
                <a:ext cx="60325" cy="60325"/>
              </a:xfrm>
              <a:custGeom>
                <a:avLst/>
                <a:gdLst>
                  <a:gd name="T0" fmla="*/ 0 w 5"/>
                  <a:gd name="T1" fmla="*/ 2 h 5"/>
                  <a:gd name="T2" fmla="*/ 5 w 5"/>
                  <a:gd name="T3" fmla="*/ 1 h 5"/>
                  <a:gd name="T4" fmla="*/ 5 w 5"/>
                  <a:gd name="T5" fmla="*/ 5 h 5"/>
                  <a:gd name="T6" fmla="*/ 1 w 5"/>
                  <a:gd name="T7" fmla="*/ 5 h 5"/>
                  <a:gd name="T8" fmla="*/ 0 w 5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2"/>
                    </a:moveTo>
                    <a:cubicBezTo>
                      <a:pt x="0" y="2"/>
                      <a:pt x="4" y="0"/>
                      <a:pt x="5" y="1"/>
                    </a:cubicBezTo>
                    <a:cubicBezTo>
                      <a:pt x="5" y="2"/>
                      <a:pt x="5" y="4"/>
                      <a:pt x="5" y="5"/>
                    </a:cubicBezTo>
                    <a:cubicBezTo>
                      <a:pt x="4" y="5"/>
                      <a:pt x="1" y="5"/>
                      <a:pt x="1" y="5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183"/>
              <p:cNvSpPr>
                <a:spLocks/>
              </p:cNvSpPr>
              <p:nvPr/>
            </p:nvSpPr>
            <p:spPr bwMode="auto">
              <a:xfrm>
                <a:off x="376237" y="4826000"/>
                <a:ext cx="73025" cy="242888"/>
              </a:xfrm>
              <a:custGeom>
                <a:avLst/>
                <a:gdLst>
                  <a:gd name="T0" fmla="*/ 0 w 6"/>
                  <a:gd name="T1" fmla="*/ 1 h 20"/>
                  <a:gd name="T2" fmla="*/ 4 w 6"/>
                  <a:gd name="T3" fmla="*/ 4 h 20"/>
                  <a:gd name="T4" fmla="*/ 6 w 6"/>
                  <a:gd name="T5" fmla="*/ 18 h 20"/>
                  <a:gd name="T6" fmla="*/ 2 w 6"/>
                  <a:gd name="T7" fmla="*/ 20 h 20"/>
                  <a:gd name="T8" fmla="*/ 1 w 6"/>
                  <a:gd name="T9" fmla="*/ 14 h 20"/>
                  <a:gd name="T10" fmla="*/ 0 w 6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0">
                    <a:moveTo>
                      <a:pt x="0" y="1"/>
                    </a:moveTo>
                    <a:cubicBezTo>
                      <a:pt x="0" y="1"/>
                      <a:pt x="3" y="0"/>
                      <a:pt x="4" y="4"/>
                    </a:cubicBezTo>
                    <a:cubicBezTo>
                      <a:pt x="5" y="6"/>
                      <a:pt x="6" y="18"/>
                      <a:pt x="6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844A4"/>
              </a:solidFill>
              <a:ln w="0" cap="flat">
                <a:solidFill>
                  <a:srgbClr val="94308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184"/>
              <p:cNvSpPr>
                <a:spLocks/>
              </p:cNvSpPr>
              <p:nvPr/>
            </p:nvSpPr>
            <p:spPr bwMode="auto">
              <a:xfrm>
                <a:off x="268287" y="5008563"/>
                <a:ext cx="180975" cy="84138"/>
              </a:xfrm>
              <a:custGeom>
                <a:avLst/>
                <a:gdLst>
                  <a:gd name="T0" fmla="*/ 15 w 15"/>
                  <a:gd name="T1" fmla="*/ 5 h 7"/>
                  <a:gd name="T2" fmla="*/ 0 w 15"/>
                  <a:gd name="T3" fmla="*/ 6 h 7"/>
                  <a:gd name="T4" fmla="*/ 0 w 15"/>
                  <a:gd name="T5" fmla="*/ 2 h 7"/>
                  <a:gd name="T6" fmla="*/ 14 w 15"/>
                  <a:gd name="T7" fmla="*/ 1 h 7"/>
                  <a:gd name="T8" fmla="*/ 15 w 15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7">
                    <a:moveTo>
                      <a:pt x="15" y="5"/>
                    </a:moveTo>
                    <a:cubicBezTo>
                      <a:pt x="15" y="5"/>
                      <a:pt x="8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3" y="0"/>
                      <a:pt x="14" y="1"/>
                    </a:cubicBezTo>
                    <a:cubicBezTo>
                      <a:pt x="14" y="1"/>
                      <a:pt x="15" y="2"/>
                      <a:pt x="15" y="5"/>
                    </a:cubicBezTo>
                    <a:close/>
                  </a:path>
                </a:pathLst>
              </a:custGeom>
              <a:solidFill>
                <a:srgbClr val="A844A4"/>
              </a:solidFill>
              <a:ln w="0" cap="flat">
                <a:solidFill>
                  <a:srgbClr val="94308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85"/>
              <p:cNvSpPr>
                <a:spLocks/>
              </p:cNvSpPr>
              <p:nvPr/>
            </p:nvSpPr>
            <p:spPr bwMode="auto">
              <a:xfrm>
                <a:off x="207962" y="5021263"/>
                <a:ext cx="60325" cy="47625"/>
              </a:xfrm>
              <a:custGeom>
                <a:avLst/>
                <a:gdLst>
                  <a:gd name="T0" fmla="*/ 5 w 5"/>
                  <a:gd name="T1" fmla="*/ 2 h 4"/>
                  <a:gd name="T2" fmla="*/ 0 w 5"/>
                  <a:gd name="T3" fmla="*/ 1 h 4"/>
                  <a:gd name="T4" fmla="*/ 1 w 5"/>
                  <a:gd name="T5" fmla="*/ 4 h 4"/>
                  <a:gd name="T6" fmla="*/ 5 w 5"/>
                  <a:gd name="T7" fmla="*/ 4 h 4"/>
                  <a:gd name="T8" fmla="*/ 5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5" y="2"/>
                      <a:pt x="1" y="0"/>
                      <a:pt x="0" y="1"/>
                    </a:cubicBezTo>
                    <a:cubicBezTo>
                      <a:pt x="0" y="2"/>
                      <a:pt x="0" y="4"/>
                      <a:pt x="1" y="4"/>
                    </a:cubicBezTo>
                    <a:cubicBezTo>
                      <a:pt x="2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186"/>
              <p:cNvSpPr>
                <a:spLocks/>
              </p:cNvSpPr>
              <p:nvPr/>
            </p:nvSpPr>
            <p:spPr bwMode="auto">
              <a:xfrm>
                <a:off x="171450" y="4548188"/>
                <a:ext cx="204788" cy="266700"/>
              </a:xfrm>
              <a:custGeom>
                <a:avLst/>
                <a:gdLst>
                  <a:gd name="T0" fmla="*/ 17 w 17"/>
                  <a:gd name="T1" fmla="*/ 10 h 22"/>
                  <a:gd name="T2" fmla="*/ 8 w 17"/>
                  <a:gd name="T3" fmla="*/ 22 h 22"/>
                  <a:gd name="T4" fmla="*/ 0 w 17"/>
                  <a:gd name="T5" fmla="*/ 10 h 22"/>
                  <a:gd name="T6" fmla="*/ 8 w 17"/>
                  <a:gd name="T7" fmla="*/ 0 h 22"/>
                  <a:gd name="T8" fmla="*/ 17 w 17"/>
                  <a:gd name="T9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2">
                    <a:moveTo>
                      <a:pt x="17" y="10"/>
                    </a:moveTo>
                    <a:cubicBezTo>
                      <a:pt x="17" y="17"/>
                      <a:pt x="12" y="22"/>
                      <a:pt x="8" y="22"/>
                    </a:cubicBezTo>
                    <a:cubicBezTo>
                      <a:pt x="5" y="22"/>
                      <a:pt x="0" y="17"/>
                      <a:pt x="0" y="10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3" y="0"/>
                      <a:pt x="17" y="3"/>
                      <a:pt x="17" y="10"/>
                    </a:cubicBez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87"/>
              <p:cNvSpPr>
                <a:spLocks/>
              </p:cNvSpPr>
              <p:nvPr/>
            </p:nvSpPr>
            <p:spPr bwMode="auto">
              <a:xfrm>
                <a:off x="352425" y="4681538"/>
                <a:ext cx="36513" cy="84138"/>
              </a:xfrm>
              <a:custGeom>
                <a:avLst/>
                <a:gdLst>
                  <a:gd name="T0" fmla="*/ 1 w 3"/>
                  <a:gd name="T1" fmla="*/ 1 h 7"/>
                  <a:gd name="T2" fmla="*/ 3 w 3"/>
                  <a:gd name="T3" fmla="*/ 1 h 7"/>
                  <a:gd name="T4" fmla="*/ 0 w 3"/>
                  <a:gd name="T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7">
                    <a:moveTo>
                      <a:pt x="1" y="1"/>
                    </a:moveTo>
                    <a:cubicBezTo>
                      <a:pt x="1" y="1"/>
                      <a:pt x="2" y="0"/>
                      <a:pt x="3" y="1"/>
                    </a:cubicBezTo>
                    <a:cubicBezTo>
                      <a:pt x="3" y="3"/>
                      <a:pt x="2" y="7"/>
                      <a:pt x="0" y="6"/>
                    </a:cubicBezTo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88"/>
              <p:cNvSpPr>
                <a:spLocks/>
              </p:cNvSpPr>
              <p:nvPr/>
            </p:nvSpPr>
            <p:spPr bwMode="auto">
              <a:xfrm>
                <a:off x="158750" y="4681538"/>
                <a:ext cx="36513" cy="84138"/>
              </a:xfrm>
              <a:custGeom>
                <a:avLst/>
                <a:gdLst>
                  <a:gd name="T0" fmla="*/ 2 w 3"/>
                  <a:gd name="T1" fmla="*/ 1 h 7"/>
                  <a:gd name="T2" fmla="*/ 0 w 3"/>
                  <a:gd name="T3" fmla="*/ 1 h 7"/>
                  <a:gd name="T4" fmla="*/ 3 w 3"/>
                  <a:gd name="T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7">
                    <a:moveTo>
                      <a:pt x="2" y="1"/>
                    </a:moveTo>
                    <a:cubicBezTo>
                      <a:pt x="2" y="1"/>
                      <a:pt x="1" y="0"/>
                      <a:pt x="0" y="1"/>
                    </a:cubicBezTo>
                    <a:cubicBezTo>
                      <a:pt x="0" y="3"/>
                      <a:pt x="1" y="7"/>
                      <a:pt x="3" y="6"/>
                    </a:cubicBezTo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189"/>
              <p:cNvSpPr>
                <a:spLocks/>
              </p:cNvSpPr>
              <p:nvPr/>
            </p:nvSpPr>
            <p:spPr bwMode="auto">
              <a:xfrm>
                <a:off x="171450" y="5045075"/>
                <a:ext cx="241300" cy="23813"/>
              </a:xfrm>
              <a:custGeom>
                <a:avLst/>
                <a:gdLst>
                  <a:gd name="T0" fmla="*/ 1 w 20"/>
                  <a:gd name="T1" fmla="*/ 2 h 2"/>
                  <a:gd name="T2" fmla="*/ 0 w 20"/>
                  <a:gd name="T3" fmla="*/ 1 h 2"/>
                  <a:gd name="T4" fmla="*/ 9 w 20"/>
                  <a:gd name="T5" fmla="*/ 1 h 2"/>
                  <a:gd name="T6" fmla="*/ 20 w 20"/>
                  <a:gd name="T7" fmla="*/ 0 h 2"/>
                  <a:gd name="T8" fmla="*/ 19 w 20"/>
                  <a:gd name="T9" fmla="*/ 2 h 2"/>
                  <a:gd name="T10" fmla="*/ 1 w 20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">
                    <a:moveTo>
                      <a:pt x="1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3" y="0"/>
                      <a:pt x="9" y="1"/>
                    </a:cubicBezTo>
                    <a:cubicBezTo>
                      <a:pt x="17" y="2"/>
                      <a:pt x="20" y="0"/>
                      <a:pt x="20" y="0"/>
                    </a:cubicBezTo>
                    <a:cubicBezTo>
                      <a:pt x="19" y="2"/>
                      <a:pt x="19" y="2"/>
                      <a:pt x="19" y="2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Rectangle 190"/>
              <p:cNvSpPr>
                <a:spLocks noChangeArrowheads="1"/>
              </p:cNvSpPr>
              <p:nvPr/>
            </p:nvSpPr>
            <p:spPr bwMode="auto">
              <a:xfrm>
                <a:off x="3968750" y="4741863"/>
                <a:ext cx="84138" cy="109538"/>
              </a:xfrm>
              <a:prstGeom prst="rect">
                <a:avLst/>
              </a:prstGeom>
              <a:solidFill>
                <a:srgbClr val="D8AE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91"/>
              <p:cNvSpPr>
                <a:spLocks/>
              </p:cNvSpPr>
              <p:nvPr/>
            </p:nvSpPr>
            <p:spPr bwMode="auto">
              <a:xfrm>
                <a:off x="3895725" y="4511675"/>
                <a:ext cx="230188" cy="290513"/>
              </a:xfrm>
              <a:custGeom>
                <a:avLst/>
                <a:gdLst>
                  <a:gd name="T0" fmla="*/ 19 w 19"/>
                  <a:gd name="T1" fmla="*/ 10 h 24"/>
                  <a:gd name="T2" fmla="*/ 9 w 19"/>
                  <a:gd name="T3" fmla="*/ 24 h 24"/>
                  <a:gd name="T4" fmla="*/ 0 w 19"/>
                  <a:gd name="T5" fmla="*/ 10 h 24"/>
                  <a:gd name="T6" fmla="*/ 9 w 19"/>
                  <a:gd name="T7" fmla="*/ 0 h 24"/>
                  <a:gd name="T8" fmla="*/ 19 w 19"/>
                  <a:gd name="T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4">
                    <a:moveTo>
                      <a:pt x="19" y="10"/>
                    </a:moveTo>
                    <a:cubicBezTo>
                      <a:pt x="19" y="18"/>
                      <a:pt x="14" y="24"/>
                      <a:pt x="9" y="24"/>
                    </a:cubicBezTo>
                    <a:cubicBezTo>
                      <a:pt x="6" y="24"/>
                      <a:pt x="0" y="18"/>
                      <a:pt x="0" y="10"/>
                    </a:cubicBezTo>
                    <a:cubicBezTo>
                      <a:pt x="0" y="3"/>
                      <a:pt x="4" y="0"/>
                      <a:pt x="9" y="0"/>
                    </a:cubicBezTo>
                    <a:cubicBezTo>
                      <a:pt x="15" y="0"/>
                      <a:pt x="19" y="3"/>
                      <a:pt x="19" y="10"/>
                    </a:cubicBez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192"/>
              <p:cNvSpPr>
                <a:spLocks/>
              </p:cNvSpPr>
              <p:nvPr/>
            </p:nvSpPr>
            <p:spPr bwMode="auto">
              <a:xfrm>
                <a:off x="4102100" y="4657725"/>
                <a:ext cx="34925" cy="96838"/>
              </a:xfrm>
              <a:custGeom>
                <a:avLst/>
                <a:gdLst>
                  <a:gd name="T0" fmla="*/ 1 w 3"/>
                  <a:gd name="T1" fmla="*/ 1 h 8"/>
                  <a:gd name="T2" fmla="*/ 3 w 3"/>
                  <a:gd name="T3" fmla="*/ 1 h 8"/>
                  <a:gd name="T4" fmla="*/ 0 w 3"/>
                  <a:gd name="T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8">
                    <a:moveTo>
                      <a:pt x="1" y="1"/>
                    </a:moveTo>
                    <a:cubicBezTo>
                      <a:pt x="1" y="1"/>
                      <a:pt x="2" y="0"/>
                      <a:pt x="3" y="1"/>
                    </a:cubicBezTo>
                    <a:cubicBezTo>
                      <a:pt x="3" y="3"/>
                      <a:pt x="1" y="8"/>
                      <a:pt x="0" y="7"/>
                    </a:cubicBezTo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193"/>
              <p:cNvSpPr>
                <a:spLocks/>
              </p:cNvSpPr>
              <p:nvPr/>
            </p:nvSpPr>
            <p:spPr bwMode="auto">
              <a:xfrm>
                <a:off x="3884613" y="4657725"/>
                <a:ext cx="47625" cy="96838"/>
              </a:xfrm>
              <a:custGeom>
                <a:avLst/>
                <a:gdLst>
                  <a:gd name="T0" fmla="*/ 2 w 4"/>
                  <a:gd name="T1" fmla="*/ 1 h 8"/>
                  <a:gd name="T2" fmla="*/ 0 w 4"/>
                  <a:gd name="T3" fmla="*/ 1 h 8"/>
                  <a:gd name="T4" fmla="*/ 4 w 4"/>
                  <a:gd name="T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2" y="1"/>
                    </a:moveTo>
                    <a:cubicBezTo>
                      <a:pt x="2" y="1"/>
                      <a:pt x="1" y="0"/>
                      <a:pt x="0" y="1"/>
                    </a:cubicBezTo>
                    <a:cubicBezTo>
                      <a:pt x="0" y="3"/>
                      <a:pt x="2" y="8"/>
                      <a:pt x="4" y="7"/>
                    </a:cubicBezTo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194"/>
              <p:cNvSpPr>
                <a:spLocks/>
              </p:cNvSpPr>
              <p:nvPr/>
            </p:nvSpPr>
            <p:spPr bwMode="auto">
              <a:xfrm>
                <a:off x="3871913" y="4814888"/>
                <a:ext cx="290513" cy="374650"/>
              </a:xfrm>
              <a:custGeom>
                <a:avLst/>
                <a:gdLst>
                  <a:gd name="T0" fmla="*/ 22 w 24"/>
                  <a:gd name="T1" fmla="*/ 1 h 31"/>
                  <a:gd name="T2" fmla="*/ 15 w 24"/>
                  <a:gd name="T3" fmla="*/ 0 h 31"/>
                  <a:gd name="T4" fmla="*/ 8 w 24"/>
                  <a:gd name="T5" fmla="*/ 0 h 31"/>
                  <a:gd name="T6" fmla="*/ 2 w 24"/>
                  <a:gd name="T7" fmla="*/ 1 h 31"/>
                  <a:gd name="T8" fmla="*/ 1 w 24"/>
                  <a:gd name="T9" fmla="*/ 16 h 31"/>
                  <a:gd name="T10" fmla="*/ 3 w 24"/>
                  <a:gd name="T11" fmla="*/ 29 h 31"/>
                  <a:gd name="T12" fmla="*/ 11 w 24"/>
                  <a:gd name="T13" fmla="*/ 31 h 31"/>
                  <a:gd name="T14" fmla="*/ 21 w 24"/>
                  <a:gd name="T15" fmla="*/ 29 h 31"/>
                  <a:gd name="T16" fmla="*/ 22 w 24"/>
                  <a:gd name="T17" fmla="*/ 16 h 31"/>
                  <a:gd name="T18" fmla="*/ 22 w 24"/>
                  <a:gd name="T19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31">
                    <a:moveTo>
                      <a:pt x="22" y="1"/>
                    </a:moveTo>
                    <a:cubicBezTo>
                      <a:pt x="21" y="1"/>
                      <a:pt x="19" y="0"/>
                      <a:pt x="15" y="0"/>
                    </a:cubicBezTo>
                    <a:cubicBezTo>
                      <a:pt x="14" y="2"/>
                      <a:pt x="10" y="3"/>
                      <a:pt x="8" y="0"/>
                    </a:cubicBezTo>
                    <a:cubicBezTo>
                      <a:pt x="4" y="0"/>
                      <a:pt x="2" y="1"/>
                      <a:pt x="2" y="1"/>
                    </a:cubicBezTo>
                    <a:cubicBezTo>
                      <a:pt x="0" y="3"/>
                      <a:pt x="0" y="10"/>
                      <a:pt x="1" y="16"/>
                    </a:cubicBezTo>
                    <a:cubicBezTo>
                      <a:pt x="4" y="25"/>
                      <a:pt x="3" y="29"/>
                      <a:pt x="3" y="29"/>
                    </a:cubicBezTo>
                    <a:cubicBezTo>
                      <a:pt x="3" y="29"/>
                      <a:pt x="7" y="31"/>
                      <a:pt x="11" y="31"/>
                    </a:cubicBezTo>
                    <a:cubicBezTo>
                      <a:pt x="19" y="31"/>
                      <a:pt x="21" y="29"/>
                      <a:pt x="21" y="29"/>
                    </a:cubicBezTo>
                    <a:cubicBezTo>
                      <a:pt x="21" y="29"/>
                      <a:pt x="20" y="24"/>
                      <a:pt x="22" y="16"/>
                    </a:cubicBezTo>
                    <a:cubicBezTo>
                      <a:pt x="23" y="10"/>
                      <a:pt x="24" y="3"/>
                      <a:pt x="22" y="1"/>
                    </a:cubicBezTo>
                    <a:close/>
                  </a:path>
                </a:pathLst>
              </a:custGeom>
              <a:solidFill>
                <a:srgbClr val="BD9859"/>
              </a:solidFill>
              <a:ln w="0" cap="flat">
                <a:solidFill>
                  <a:srgbClr val="BD844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195"/>
              <p:cNvSpPr>
                <a:spLocks/>
              </p:cNvSpPr>
              <p:nvPr/>
            </p:nvSpPr>
            <p:spPr bwMode="auto">
              <a:xfrm>
                <a:off x="3824288" y="4814888"/>
                <a:ext cx="84138" cy="266700"/>
              </a:xfrm>
              <a:custGeom>
                <a:avLst/>
                <a:gdLst>
                  <a:gd name="T0" fmla="*/ 7 w 7"/>
                  <a:gd name="T1" fmla="*/ 1 h 22"/>
                  <a:gd name="T2" fmla="*/ 2 w 7"/>
                  <a:gd name="T3" fmla="*/ 5 h 22"/>
                  <a:gd name="T4" fmla="*/ 0 w 7"/>
                  <a:gd name="T5" fmla="*/ 20 h 22"/>
                  <a:gd name="T6" fmla="*/ 4 w 7"/>
                  <a:gd name="T7" fmla="*/ 22 h 22"/>
                  <a:gd name="T8" fmla="*/ 5 w 7"/>
                  <a:gd name="T9" fmla="*/ 16 h 22"/>
                  <a:gd name="T10" fmla="*/ 7 w 7"/>
                  <a:gd name="T11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2">
                    <a:moveTo>
                      <a:pt x="7" y="1"/>
                    </a:moveTo>
                    <a:cubicBezTo>
                      <a:pt x="7" y="1"/>
                      <a:pt x="4" y="0"/>
                      <a:pt x="2" y="5"/>
                    </a:cubicBezTo>
                    <a:cubicBezTo>
                      <a:pt x="1" y="7"/>
                      <a:pt x="0" y="20"/>
                      <a:pt x="0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6" y="1"/>
                      <a:pt x="7" y="1"/>
                    </a:cubicBezTo>
                    <a:close/>
                  </a:path>
                </a:pathLst>
              </a:custGeom>
              <a:solidFill>
                <a:srgbClr val="BD9859"/>
              </a:solidFill>
              <a:ln w="0" cap="flat">
                <a:solidFill>
                  <a:srgbClr val="BD844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96"/>
              <p:cNvSpPr>
                <a:spLocks/>
              </p:cNvSpPr>
              <p:nvPr/>
            </p:nvSpPr>
            <p:spPr bwMode="auto">
              <a:xfrm>
                <a:off x="4125913" y="4814888"/>
                <a:ext cx="47625" cy="266700"/>
              </a:xfrm>
              <a:custGeom>
                <a:avLst/>
                <a:gdLst>
                  <a:gd name="T0" fmla="*/ 0 w 4"/>
                  <a:gd name="T1" fmla="*/ 1 h 22"/>
                  <a:gd name="T2" fmla="*/ 4 w 4"/>
                  <a:gd name="T3" fmla="*/ 5 h 22"/>
                  <a:gd name="T4" fmla="*/ 4 w 4"/>
                  <a:gd name="T5" fmla="*/ 22 h 22"/>
                  <a:gd name="T6" fmla="*/ 0 w 4"/>
                  <a:gd name="T7" fmla="*/ 21 h 22"/>
                  <a:gd name="T8" fmla="*/ 0 w 4"/>
                  <a:gd name="T9" fmla="*/ 15 h 22"/>
                  <a:gd name="T10" fmla="*/ 0 w 4"/>
                  <a:gd name="T11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2">
                    <a:moveTo>
                      <a:pt x="0" y="1"/>
                    </a:moveTo>
                    <a:cubicBezTo>
                      <a:pt x="0" y="1"/>
                      <a:pt x="3" y="0"/>
                      <a:pt x="4" y="5"/>
                    </a:cubicBezTo>
                    <a:cubicBezTo>
                      <a:pt x="4" y="7"/>
                      <a:pt x="4" y="22"/>
                      <a:pt x="4" y="2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BD9859"/>
              </a:solidFill>
              <a:ln w="0" cap="flat">
                <a:solidFill>
                  <a:srgbClr val="BD844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97"/>
              <p:cNvSpPr>
                <a:spLocks/>
              </p:cNvSpPr>
              <p:nvPr/>
            </p:nvSpPr>
            <p:spPr bwMode="auto">
              <a:xfrm>
                <a:off x="3811588" y="5021263"/>
                <a:ext cx="217488" cy="71438"/>
              </a:xfrm>
              <a:custGeom>
                <a:avLst/>
                <a:gdLst>
                  <a:gd name="T0" fmla="*/ 1 w 18"/>
                  <a:gd name="T1" fmla="*/ 5 h 6"/>
                  <a:gd name="T2" fmla="*/ 18 w 18"/>
                  <a:gd name="T3" fmla="*/ 3 h 6"/>
                  <a:gd name="T4" fmla="*/ 17 w 18"/>
                  <a:gd name="T5" fmla="*/ 0 h 6"/>
                  <a:gd name="T6" fmla="*/ 1 w 18"/>
                  <a:gd name="T7" fmla="*/ 1 h 6"/>
                  <a:gd name="T8" fmla="*/ 1 w 18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6">
                    <a:moveTo>
                      <a:pt x="1" y="5"/>
                    </a:moveTo>
                    <a:cubicBezTo>
                      <a:pt x="1" y="5"/>
                      <a:pt x="9" y="6"/>
                      <a:pt x="18" y="3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3" y="0"/>
                      <a:pt x="1" y="1"/>
                    </a:cubicBezTo>
                    <a:cubicBezTo>
                      <a:pt x="1" y="1"/>
                      <a:pt x="0" y="2"/>
                      <a:pt x="1" y="5"/>
                    </a:cubicBezTo>
                    <a:close/>
                  </a:path>
                </a:pathLst>
              </a:custGeom>
              <a:solidFill>
                <a:srgbClr val="BD9859"/>
              </a:solidFill>
              <a:ln w="0" cap="flat">
                <a:solidFill>
                  <a:srgbClr val="BD844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98"/>
              <p:cNvSpPr>
                <a:spLocks/>
              </p:cNvSpPr>
              <p:nvPr/>
            </p:nvSpPr>
            <p:spPr bwMode="auto">
              <a:xfrm>
                <a:off x="3981450" y="5045075"/>
                <a:ext cx="192088" cy="107950"/>
              </a:xfrm>
              <a:custGeom>
                <a:avLst/>
                <a:gdLst>
                  <a:gd name="T0" fmla="*/ 16 w 16"/>
                  <a:gd name="T1" fmla="*/ 3 h 9"/>
                  <a:gd name="T2" fmla="*/ 1 w 16"/>
                  <a:gd name="T3" fmla="*/ 9 h 9"/>
                  <a:gd name="T4" fmla="*/ 0 w 16"/>
                  <a:gd name="T5" fmla="*/ 6 h 9"/>
                  <a:gd name="T6" fmla="*/ 12 w 16"/>
                  <a:gd name="T7" fmla="*/ 0 h 9"/>
                  <a:gd name="T8" fmla="*/ 16 w 16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9">
                    <a:moveTo>
                      <a:pt x="16" y="3"/>
                    </a:moveTo>
                    <a:cubicBezTo>
                      <a:pt x="16" y="3"/>
                      <a:pt x="10" y="7"/>
                      <a:pt x="1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0" y="0"/>
                      <a:pt x="12" y="0"/>
                    </a:cubicBezTo>
                    <a:cubicBezTo>
                      <a:pt x="12" y="0"/>
                      <a:pt x="16" y="0"/>
                      <a:pt x="16" y="3"/>
                    </a:cubicBezTo>
                    <a:close/>
                  </a:path>
                </a:pathLst>
              </a:custGeom>
              <a:solidFill>
                <a:srgbClr val="BD9859"/>
              </a:solidFill>
              <a:ln w="0" cap="flat">
                <a:solidFill>
                  <a:srgbClr val="BD844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99"/>
              <p:cNvSpPr>
                <a:spLocks/>
              </p:cNvSpPr>
              <p:nvPr/>
            </p:nvSpPr>
            <p:spPr bwMode="auto">
              <a:xfrm>
                <a:off x="4016375" y="4984750"/>
                <a:ext cx="96838" cy="71438"/>
              </a:xfrm>
              <a:custGeom>
                <a:avLst/>
                <a:gdLst>
                  <a:gd name="T0" fmla="*/ 0 w 8"/>
                  <a:gd name="T1" fmla="*/ 3 h 6"/>
                  <a:gd name="T2" fmla="*/ 6 w 8"/>
                  <a:gd name="T3" fmla="*/ 1 h 6"/>
                  <a:gd name="T4" fmla="*/ 6 w 8"/>
                  <a:gd name="T5" fmla="*/ 5 h 6"/>
                  <a:gd name="T6" fmla="*/ 1 w 8"/>
                  <a:gd name="T7" fmla="*/ 6 h 6"/>
                  <a:gd name="T8" fmla="*/ 0 w 8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">
                    <a:moveTo>
                      <a:pt x="0" y="3"/>
                    </a:moveTo>
                    <a:cubicBezTo>
                      <a:pt x="0" y="3"/>
                      <a:pt x="5" y="0"/>
                      <a:pt x="6" y="1"/>
                    </a:cubicBezTo>
                    <a:cubicBezTo>
                      <a:pt x="8" y="3"/>
                      <a:pt x="7" y="5"/>
                      <a:pt x="6" y="5"/>
                    </a:cubicBezTo>
                    <a:cubicBezTo>
                      <a:pt x="5" y="6"/>
                      <a:pt x="1" y="6"/>
                      <a:pt x="1" y="6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200"/>
              <p:cNvSpPr>
                <a:spLocks/>
              </p:cNvSpPr>
              <p:nvPr/>
            </p:nvSpPr>
            <p:spPr bwMode="auto">
              <a:xfrm>
                <a:off x="3921125" y="5105400"/>
                <a:ext cx="71438" cy="60325"/>
              </a:xfrm>
              <a:custGeom>
                <a:avLst/>
                <a:gdLst>
                  <a:gd name="T0" fmla="*/ 5 w 6"/>
                  <a:gd name="T1" fmla="*/ 1 h 5"/>
                  <a:gd name="T2" fmla="*/ 0 w 6"/>
                  <a:gd name="T3" fmla="*/ 1 h 5"/>
                  <a:gd name="T4" fmla="*/ 1 w 6"/>
                  <a:gd name="T5" fmla="*/ 5 h 5"/>
                  <a:gd name="T6" fmla="*/ 6 w 6"/>
                  <a:gd name="T7" fmla="*/ 4 h 5"/>
                  <a:gd name="T8" fmla="*/ 5 w 6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5" y="1"/>
                    </a:moveTo>
                    <a:cubicBezTo>
                      <a:pt x="5" y="1"/>
                      <a:pt x="1" y="0"/>
                      <a:pt x="0" y="1"/>
                    </a:cubicBezTo>
                    <a:cubicBezTo>
                      <a:pt x="0" y="2"/>
                      <a:pt x="1" y="4"/>
                      <a:pt x="1" y="5"/>
                    </a:cubicBezTo>
                    <a:cubicBezTo>
                      <a:pt x="2" y="5"/>
                      <a:pt x="6" y="4"/>
                      <a:pt x="6" y="4"/>
                    </a:cubicBezTo>
                    <a:cubicBezTo>
                      <a:pt x="6" y="3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201"/>
              <p:cNvSpPr>
                <a:spLocks/>
              </p:cNvSpPr>
              <p:nvPr/>
            </p:nvSpPr>
            <p:spPr bwMode="auto">
              <a:xfrm>
                <a:off x="3860800" y="5056188"/>
                <a:ext cx="241300" cy="25400"/>
              </a:xfrm>
              <a:custGeom>
                <a:avLst/>
                <a:gdLst>
                  <a:gd name="T0" fmla="*/ 1 w 20"/>
                  <a:gd name="T1" fmla="*/ 2 h 2"/>
                  <a:gd name="T2" fmla="*/ 0 w 20"/>
                  <a:gd name="T3" fmla="*/ 1 h 2"/>
                  <a:gd name="T4" fmla="*/ 10 w 20"/>
                  <a:gd name="T5" fmla="*/ 0 h 2"/>
                  <a:gd name="T6" fmla="*/ 20 w 20"/>
                  <a:gd name="T7" fmla="*/ 0 h 2"/>
                  <a:gd name="T8" fmla="*/ 19 w 20"/>
                  <a:gd name="T9" fmla="*/ 2 h 2"/>
                  <a:gd name="T10" fmla="*/ 1 w 20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">
                    <a:moveTo>
                      <a:pt x="1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3" y="0"/>
                      <a:pt x="10" y="0"/>
                    </a:cubicBezTo>
                    <a:cubicBezTo>
                      <a:pt x="18" y="1"/>
                      <a:pt x="20" y="0"/>
                      <a:pt x="20" y="0"/>
                    </a:cubicBezTo>
                    <a:cubicBezTo>
                      <a:pt x="19" y="2"/>
                      <a:pt x="19" y="2"/>
                      <a:pt x="19" y="2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Rectangle 202"/>
              <p:cNvSpPr>
                <a:spLocks noChangeArrowheads="1"/>
              </p:cNvSpPr>
              <p:nvPr/>
            </p:nvSpPr>
            <p:spPr bwMode="auto">
              <a:xfrm>
                <a:off x="4511675" y="4632325"/>
                <a:ext cx="144463" cy="182563"/>
              </a:xfrm>
              <a:prstGeom prst="rect">
                <a:avLst/>
              </a:prstGeom>
              <a:solidFill>
                <a:srgbClr val="E2B5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203"/>
              <p:cNvSpPr>
                <a:spLocks/>
              </p:cNvSpPr>
              <p:nvPr/>
            </p:nvSpPr>
            <p:spPr bwMode="auto">
              <a:xfrm>
                <a:off x="4354513" y="4741863"/>
                <a:ext cx="469900" cy="447675"/>
              </a:xfrm>
              <a:custGeom>
                <a:avLst/>
                <a:gdLst>
                  <a:gd name="T0" fmla="*/ 34 w 39"/>
                  <a:gd name="T1" fmla="*/ 2 h 37"/>
                  <a:gd name="T2" fmla="*/ 25 w 39"/>
                  <a:gd name="T3" fmla="*/ 0 h 37"/>
                  <a:gd name="T4" fmla="*/ 13 w 39"/>
                  <a:gd name="T5" fmla="*/ 0 h 37"/>
                  <a:gd name="T6" fmla="*/ 5 w 39"/>
                  <a:gd name="T7" fmla="*/ 2 h 37"/>
                  <a:gd name="T8" fmla="*/ 5 w 39"/>
                  <a:gd name="T9" fmla="*/ 37 h 37"/>
                  <a:gd name="T10" fmla="*/ 19 w 39"/>
                  <a:gd name="T11" fmla="*/ 37 h 37"/>
                  <a:gd name="T12" fmla="*/ 20 w 39"/>
                  <a:gd name="T13" fmla="*/ 37 h 37"/>
                  <a:gd name="T14" fmla="*/ 34 w 39"/>
                  <a:gd name="T15" fmla="*/ 37 h 37"/>
                  <a:gd name="T16" fmla="*/ 34 w 39"/>
                  <a:gd name="T17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37">
                    <a:moveTo>
                      <a:pt x="34" y="2"/>
                    </a:moveTo>
                    <a:cubicBezTo>
                      <a:pt x="33" y="1"/>
                      <a:pt x="30" y="0"/>
                      <a:pt x="25" y="0"/>
                    </a:cubicBezTo>
                    <a:cubicBezTo>
                      <a:pt x="24" y="4"/>
                      <a:pt x="16" y="7"/>
                      <a:pt x="13" y="0"/>
                    </a:cubicBezTo>
                    <a:cubicBezTo>
                      <a:pt x="9" y="0"/>
                      <a:pt x="5" y="1"/>
                      <a:pt x="5" y="2"/>
                    </a:cubicBezTo>
                    <a:cubicBezTo>
                      <a:pt x="0" y="8"/>
                      <a:pt x="5" y="37"/>
                      <a:pt x="5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37"/>
                      <a:pt x="39" y="8"/>
                      <a:pt x="34" y="2"/>
                    </a:cubicBezTo>
                    <a:close/>
                  </a:path>
                </a:pathLst>
              </a:custGeom>
              <a:solidFill>
                <a:srgbClr val="503565"/>
              </a:solidFill>
              <a:ln w="0" cap="flat">
                <a:solidFill>
                  <a:srgbClr val="4F325A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204"/>
              <p:cNvSpPr>
                <a:spLocks/>
              </p:cNvSpPr>
              <p:nvPr/>
            </p:nvSpPr>
            <p:spPr bwMode="auto">
              <a:xfrm>
                <a:off x="4462463" y="4498975"/>
                <a:ext cx="241300" cy="327025"/>
              </a:xfrm>
              <a:custGeom>
                <a:avLst/>
                <a:gdLst>
                  <a:gd name="T0" fmla="*/ 20 w 20"/>
                  <a:gd name="T1" fmla="*/ 12 h 27"/>
                  <a:gd name="T2" fmla="*/ 10 w 20"/>
                  <a:gd name="T3" fmla="*/ 27 h 27"/>
                  <a:gd name="T4" fmla="*/ 0 w 20"/>
                  <a:gd name="T5" fmla="*/ 12 h 27"/>
                  <a:gd name="T6" fmla="*/ 10 w 20"/>
                  <a:gd name="T7" fmla="*/ 0 h 27"/>
                  <a:gd name="T8" fmla="*/ 20 w 20"/>
                  <a:gd name="T9" fmla="*/ 1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7">
                    <a:moveTo>
                      <a:pt x="20" y="12"/>
                    </a:moveTo>
                    <a:cubicBezTo>
                      <a:pt x="20" y="21"/>
                      <a:pt x="15" y="27"/>
                      <a:pt x="10" y="27"/>
                    </a:cubicBezTo>
                    <a:cubicBezTo>
                      <a:pt x="6" y="27"/>
                      <a:pt x="0" y="21"/>
                      <a:pt x="0" y="12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20" y="4"/>
                      <a:pt x="20" y="12"/>
                    </a:cubicBezTo>
                    <a:close/>
                  </a:path>
                </a:pathLst>
              </a:custGeom>
              <a:solidFill>
                <a:srgbClr val="ECC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20" name="Group 406"/>
              <p:cNvGrpSpPr>
                <a:grpSpLocks/>
              </p:cNvGrpSpPr>
              <p:nvPr/>
            </p:nvGrpSpPr>
            <p:grpSpPr bwMode="auto">
              <a:xfrm>
                <a:off x="3175" y="3468688"/>
                <a:ext cx="5387975" cy="3357562"/>
                <a:chOff x="2" y="2185"/>
                <a:chExt cx="3394" cy="2115"/>
              </a:xfrm>
            </p:grpSpPr>
            <p:sp>
              <p:nvSpPr>
                <p:cNvPr id="449" name="Freeform 206"/>
                <p:cNvSpPr>
                  <a:spLocks/>
                </p:cNvSpPr>
                <p:nvPr/>
              </p:nvSpPr>
              <p:spPr bwMode="auto">
                <a:xfrm>
                  <a:off x="2948" y="2941"/>
                  <a:ext cx="30" cy="54"/>
                </a:xfrm>
                <a:custGeom>
                  <a:avLst/>
                  <a:gdLst>
                    <a:gd name="T0" fmla="*/ 1 w 4"/>
                    <a:gd name="T1" fmla="*/ 1 h 7"/>
                    <a:gd name="T2" fmla="*/ 3 w 4"/>
                    <a:gd name="T3" fmla="*/ 1 h 7"/>
                    <a:gd name="T4" fmla="*/ 0 w 4"/>
                    <a:gd name="T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7">
                      <a:moveTo>
                        <a:pt x="1" y="1"/>
                      </a:moveTo>
                      <a:cubicBezTo>
                        <a:pt x="1" y="1"/>
                        <a:pt x="3" y="0"/>
                        <a:pt x="3" y="1"/>
                      </a:cubicBezTo>
                      <a:cubicBezTo>
                        <a:pt x="4" y="3"/>
                        <a:pt x="2" y="7"/>
                        <a:pt x="0" y="6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0" name="Freeform 207"/>
                <p:cNvSpPr>
                  <a:spLocks/>
                </p:cNvSpPr>
                <p:nvPr/>
              </p:nvSpPr>
              <p:spPr bwMode="auto">
                <a:xfrm>
                  <a:off x="2796" y="2941"/>
                  <a:ext cx="38" cy="54"/>
                </a:xfrm>
                <a:custGeom>
                  <a:avLst/>
                  <a:gdLst>
                    <a:gd name="T0" fmla="*/ 3 w 5"/>
                    <a:gd name="T1" fmla="*/ 1 h 7"/>
                    <a:gd name="T2" fmla="*/ 1 w 5"/>
                    <a:gd name="T3" fmla="*/ 1 h 7"/>
                    <a:gd name="T4" fmla="*/ 5 w 5"/>
                    <a:gd name="T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7">
                      <a:moveTo>
                        <a:pt x="3" y="1"/>
                      </a:moveTo>
                      <a:cubicBezTo>
                        <a:pt x="3" y="1"/>
                        <a:pt x="2" y="0"/>
                        <a:pt x="1" y="1"/>
                      </a:cubicBezTo>
                      <a:cubicBezTo>
                        <a:pt x="0" y="3"/>
                        <a:pt x="3" y="7"/>
                        <a:pt x="5" y="6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1" name="Freeform 208"/>
                <p:cNvSpPr>
                  <a:spLocks/>
                </p:cNvSpPr>
                <p:nvPr/>
              </p:nvSpPr>
              <p:spPr bwMode="auto">
                <a:xfrm>
                  <a:off x="2773" y="2987"/>
                  <a:ext cx="61" cy="313"/>
                </a:xfrm>
                <a:custGeom>
                  <a:avLst/>
                  <a:gdLst>
                    <a:gd name="T0" fmla="*/ 3 w 8"/>
                    <a:gd name="T1" fmla="*/ 1 h 41"/>
                    <a:gd name="T2" fmla="*/ 3 w 8"/>
                    <a:gd name="T3" fmla="*/ 17 h 41"/>
                    <a:gd name="T4" fmla="*/ 4 w 8"/>
                    <a:gd name="T5" fmla="*/ 25 h 41"/>
                    <a:gd name="T6" fmla="*/ 1 w 8"/>
                    <a:gd name="T7" fmla="*/ 32 h 41"/>
                    <a:gd name="T8" fmla="*/ 4 w 8"/>
                    <a:gd name="T9" fmla="*/ 40 h 41"/>
                    <a:gd name="T10" fmla="*/ 0 w 8"/>
                    <a:gd name="T11" fmla="*/ 41 h 41"/>
                    <a:gd name="T12" fmla="*/ 2 w 8"/>
                    <a:gd name="T13" fmla="*/ 11 h 41"/>
                    <a:gd name="T14" fmla="*/ 3 w 8"/>
                    <a:gd name="T15" fmla="*/ 1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" h="41">
                      <a:moveTo>
                        <a:pt x="3" y="1"/>
                      </a:moveTo>
                      <a:cubicBezTo>
                        <a:pt x="3" y="1"/>
                        <a:pt x="3" y="16"/>
                        <a:pt x="3" y="17"/>
                      </a:cubicBezTo>
                      <a:cubicBezTo>
                        <a:pt x="3" y="18"/>
                        <a:pt x="8" y="23"/>
                        <a:pt x="4" y="25"/>
                      </a:cubicBezTo>
                      <a:cubicBezTo>
                        <a:pt x="1" y="27"/>
                        <a:pt x="1" y="30"/>
                        <a:pt x="1" y="32"/>
                      </a:cubicBezTo>
                      <a:cubicBezTo>
                        <a:pt x="2" y="33"/>
                        <a:pt x="0" y="40"/>
                        <a:pt x="4" y="40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" y="12"/>
                        <a:pt x="2" y="11"/>
                      </a:cubicBezTo>
                      <a:cubicBezTo>
                        <a:pt x="2" y="10"/>
                        <a:pt x="1" y="0"/>
                        <a:pt x="3" y="1"/>
                      </a:cubicBezTo>
                      <a:close/>
                    </a:path>
                  </a:pathLst>
                </a:custGeom>
                <a:solidFill>
                  <a:srgbClr val="4F32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2" name="Freeform 209"/>
                <p:cNvSpPr>
                  <a:spLocks/>
                </p:cNvSpPr>
                <p:nvPr/>
              </p:nvSpPr>
              <p:spPr bwMode="auto">
                <a:xfrm>
                  <a:off x="2933" y="2987"/>
                  <a:ext cx="76" cy="313"/>
                </a:xfrm>
                <a:custGeom>
                  <a:avLst/>
                  <a:gdLst>
                    <a:gd name="T0" fmla="*/ 6 w 10"/>
                    <a:gd name="T1" fmla="*/ 1 h 41"/>
                    <a:gd name="T2" fmla="*/ 7 w 10"/>
                    <a:gd name="T3" fmla="*/ 19 h 41"/>
                    <a:gd name="T4" fmla="*/ 5 w 10"/>
                    <a:gd name="T5" fmla="*/ 28 h 41"/>
                    <a:gd name="T6" fmla="*/ 8 w 10"/>
                    <a:gd name="T7" fmla="*/ 32 h 41"/>
                    <a:gd name="T8" fmla="*/ 5 w 10"/>
                    <a:gd name="T9" fmla="*/ 40 h 41"/>
                    <a:gd name="T10" fmla="*/ 10 w 10"/>
                    <a:gd name="T11" fmla="*/ 41 h 41"/>
                    <a:gd name="T12" fmla="*/ 8 w 10"/>
                    <a:gd name="T13" fmla="*/ 11 h 41"/>
                    <a:gd name="T14" fmla="*/ 6 w 10"/>
                    <a:gd name="T15" fmla="*/ 1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41">
                      <a:moveTo>
                        <a:pt x="6" y="1"/>
                      </a:moveTo>
                      <a:cubicBezTo>
                        <a:pt x="6" y="1"/>
                        <a:pt x="5" y="12"/>
                        <a:pt x="7" y="19"/>
                      </a:cubicBezTo>
                      <a:cubicBezTo>
                        <a:pt x="10" y="29"/>
                        <a:pt x="0" y="28"/>
                        <a:pt x="5" y="28"/>
                      </a:cubicBezTo>
                      <a:cubicBezTo>
                        <a:pt x="8" y="28"/>
                        <a:pt x="9" y="30"/>
                        <a:pt x="8" y="32"/>
                      </a:cubicBezTo>
                      <a:cubicBezTo>
                        <a:pt x="8" y="33"/>
                        <a:pt x="8" y="41"/>
                        <a:pt x="5" y="40"/>
                      </a:cubicBezTo>
                      <a:cubicBezTo>
                        <a:pt x="10" y="41"/>
                        <a:pt x="10" y="41"/>
                        <a:pt x="10" y="41"/>
                      </a:cubicBezTo>
                      <a:cubicBezTo>
                        <a:pt x="10" y="41"/>
                        <a:pt x="8" y="12"/>
                        <a:pt x="8" y="11"/>
                      </a:cubicBezTo>
                      <a:cubicBezTo>
                        <a:pt x="7" y="10"/>
                        <a:pt x="9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4F32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3" name="Freeform 210"/>
                <p:cNvSpPr>
                  <a:spLocks/>
                </p:cNvSpPr>
                <p:nvPr/>
              </p:nvSpPr>
              <p:spPr bwMode="auto">
                <a:xfrm>
                  <a:off x="2986" y="3017"/>
                  <a:ext cx="30" cy="275"/>
                </a:xfrm>
                <a:custGeom>
                  <a:avLst/>
                  <a:gdLst>
                    <a:gd name="T0" fmla="*/ 0 w 4"/>
                    <a:gd name="T1" fmla="*/ 2 h 36"/>
                    <a:gd name="T2" fmla="*/ 1 w 4"/>
                    <a:gd name="T3" fmla="*/ 17 h 36"/>
                    <a:gd name="T4" fmla="*/ 1 w 4"/>
                    <a:gd name="T5" fmla="*/ 23 h 36"/>
                    <a:gd name="T6" fmla="*/ 2 w 4"/>
                    <a:gd name="T7" fmla="*/ 25 h 36"/>
                    <a:gd name="T8" fmla="*/ 1 w 4"/>
                    <a:gd name="T9" fmla="*/ 33 h 36"/>
                    <a:gd name="T10" fmla="*/ 2 w 4"/>
                    <a:gd name="T11" fmla="*/ 35 h 36"/>
                    <a:gd name="T12" fmla="*/ 4 w 4"/>
                    <a:gd name="T13" fmla="*/ 12 h 36"/>
                    <a:gd name="T14" fmla="*/ 0 w 4"/>
                    <a:gd name="T15" fmla="*/ 2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36">
                      <a:moveTo>
                        <a:pt x="0" y="2"/>
                      </a:moveTo>
                      <a:cubicBezTo>
                        <a:pt x="0" y="2"/>
                        <a:pt x="0" y="13"/>
                        <a:pt x="1" y="17"/>
                      </a:cubicBezTo>
                      <a:cubicBezTo>
                        <a:pt x="2" y="22"/>
                        <a:pt x="1" y="23"/>
                        <a:pt x="1" y="23"/>
                      </a:cubicBezTo>
                      <a:cubicBezTo>
                        <a:pt x="0" y="23"/>
                        <a:pt x="1" y="25"/>
                        <a:pt x="2" y="25"/>
                      </a:cubicBezTo>
                      <a:cubicBezTo>
                        <a:pt x="2" y="25"/>
                        <a:pt x="2" y="30"/>
                        <a:pt x="1" y="33"/>
                      </a:cubicBezTo>
                      <a:cubicBezTo>
                        <a:pt x="1" y="34"/>
                        <a:pt x="1" y="36"/>
                        <a:pt x="2" y="35"/>
                      </a:cubicBezTo>
                      <a:cubicBezTo>
                        <a:pt x="3" y="34"/>
                        <a:pt x="4" y="19"/>
                        <a:pt x="4" y="12"/>
                      </a:cubicBezTo>
                      <a:cubicBezTo>
                        <a:pt x="3" y="5"/>
                        <a:pt x="1" y="0"/>
                        <a:pt x="0" y="2"/>
                      </a:cubicBezTo>
                      <a:close/>
                    </a:path>
                  </a:pathLst>
                </a:custGeom>
                <a:solidFill>
                  <a:srgbClr val="4E3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4" name="Freeform 211"/>
                <p:cNvSpPr>
                  <a:spLocks/>
                </p:cNvSpPr>
                <p:nvPr/>
              </p:nvSpPr>
              <p:spPr bwMode="auto">
                <a:xfrm>
                  <a:off x="2773" y="3040"/>
                  <a:ext cx="23" cy="229"/>
                </a:xfrm>
                <a:custGeom>
                  <a:avLst/>
                  <a:gdLst>
                    <a:gd name="T0" fmla="*/ 2 w 3"/>
                    <a:gd name="T1" fmla="*/ 8 h 30"/>
                    <a:gd name="T2" fmla="*/ 2 w 3"/>
                    <a:gd name="T3" fmla="*/ 0 h 30"/>
                    <a:gd name="T4" fmla="*/ 1 w 3"/>
                    <a:gd name="T5" fmla="*/ 9 h 30"/>
                    <a:gd name="T6" fmla="*/ 0 w 3"/>
                    <a:gd name="T7" fmla="*/ 26 h 30"/>
                    <a:gd name="T8" fmla="*/ 0 w 3"/>
                    <a:gd name="T9" fmla="*/ 30 h 30"/>
                    <a:gd name="T10" fmla="*/ 0 w 3"/>
                    <a:gd name="T11" fmla="*/ 29 h 30"/>
                    <a:gd name="T12" fmla="*/ 1 w 3"/>
                    <a:gd name="T13" fmla="*/ 26 h 30"/>
                    <a:gd name="T14" fmla="*/ 1 w 3"/>
                    <a:gd name="T15" fmla="*/ 18 h 30"/>
                    <a:gd name="T16" fmla="*/ 3 w 3"/>
                    <a:gd name="T17" fmla="*/ 16 h 30"/>
                    <a:gd name="T18" fmla="*/ 2 w 3"/>
                    <a:gd name="T19" fmla="*/ 8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" h="30">
                      <a:moveTo>
                        <a:pt x="2" y="8"/>
                      </a:moveTo>
                      <a:cubicBezTo>
                        <a:pt x="3" y="4"/>
                        <a:pt x="2" y="0"/>
                        <a:pt x="2" y="0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0" y="19"/>
                        <a:pt x="0" y="26"/>
                      </a:cubicBezTo>
                      <a:cubicBezTo>
                        <a:pt x="0" y="27"/>
                        <a:pt x="0" y="28"/>
                        <a:pt x="0" y="30"/>
                      </a:cubicBezTo>
                      <a:cubicBezTo>
                        <a:pt x="0" y="30"/>
                        <a:pt x="0" y="29"/>
                        <a:pt x="0" y="29"/>
                      </a:cubicBezTo>
                      <a:cubicBezTo>
                        <a:pt x="1" y="28"/>
                        <a:pt x="2" y="27"/>
                        <a:pt x="1" y="26"/>
                      </a:cubicBezTo>
                      <a:cubicBezTo>
                        <a:pt x="0" y="24"/>
                        <a:pt x="1" y="19"/>
                        <a:pt x="1" y="18"/>
                      </a:cubicBezTo>
                      <a:cubicBezTo>
                        <a:pt x="1" y="17"/>
                        <a:pt x="2" y="17"/>
                        <a:pt x="3" y="16"/>
                      </a:cubicBezTo>
                      <a:cubicBezTo>
                        <a:pt x="3" y="14"/>
                        <a:pt x="2" y="11"/>
                        <a:pt x="2" y="8"/>
                      </a:cubicBezTo>
                      <a:close/>
                    </a:path>
                  </a:pathLst>
                </a:custGeom>
                <a:solidFill>
                  <a:srgbClr val="4E3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5" name="Freeform 212"/>
                <p:cNvSpPr>
                  <a:spLocks/>
                </p:cNvSpPr>
                <p:nvPr/>
              </p:nvSpPr>
              <p:spPr bwMode="auto">
                <a:xfrm>
                  <a:off x="2880" y="3155"/>
                  <a:ext cx="106" cy="61"/>
                </a:xfrm>
                <a:custGeom>
                  <a:avLst/>
                  <a:gdLst>
                    <a:gd name="T0" fmla="*/ 4 w 14"/>
                    <a:gd name="T1" fmla="*/ 7 h 8"/>
                    <a:gd name="T2" fmla="*/ 10 w 14"/>
                    <a:gd name="T3" fmla="*/ 7 h 8"/>
                    <a:gd name="T4" fmla="*/ 12 w 14"/>
                    <a:gd name="T5" fmla="*/ 3 h 8"/>
                    <a:gd name="T6" fmla="*/ 3 w 14"/>
                    <a:gd name="T7" fmla="*/ 3 h 8"/>
                    <a:gd name="T8" fmla="*/ 4 w 14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8">
                      <a:moveTo>
                        <a:pt x="4" y="7"/>
                      </a:moveTo>
                      <a:cubicBezTo>
                        <a:pt x="4" y="7"/>
                        <a:pt x="8" y="7"/>
                        <a:pt x="10" y="7"/>
                      </a:cubicBezTo>
                      <a:cubicBezTo>
                        <a:pt x="12" y="7"/>
                        <a:pt x="14" y="5"/>
                        <a:pt x="12" y="3"/>
                      </a:cubicBezTo>
                      <a:cubicBezTo>
                        <a:pt x="10" y="2"/>
                        <a:pt x="5" y="0"/>
                        <a:pt x="3" y="3"/>
                      </a:cubicBezTo>
                      <a:cubicBezTo>
                        <a:pt x="1" y="5"/>
                        <a:pt x="0" y="8"/>
                        <a:pt x="4" y="7"/>
                      </a:cubicBez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6" name="Line 213"/>
                <p:cNvSpPr>
                  <a:spLocks noChangeShapeType="1"/>
                </p:cNvSpPr>
                <p:nvPr/>
              </p:nvSpPr>
              <p:spPr bwMode="auto">
                <a:xfrm>
                  <a:off x="2834" y="2972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7" name="Line 214"/>
                <p:cNvSpPr>
                  <a:spLocks noChangeShapeType="1"/>
                </p:cNvSpPr>
                <p:nvPr/>
              </p:nvSpPr>
              <p:spPr bwMode="auto">
                <a:xfrm>
                  <a:off x="2834" y="2972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8" name="Freeform 215"/>
                <p:cNvSpPr>
                  <a:spLocks/>
                </p:cNvSpPr>
                <p:nvPr/>
              </p:nvSpPr>
              <p:spPr bwMode="auto">
                <a:xfrm>
                  <a:off x="2720" y="2987"/>
                  <a:ext cx="69" cy="176"/>
                </a:xfrm>
                <a:custGeom>
                  <a:avLst/>
                  <a:gdLst>
                    <a:gd name="T0" fmla="*/ 9 w 9"/>
                    <a:gd name="T1" fmla="*/ 1 h 23"/>
                    <a:gd name="T2" fmla="*/ 1 w 9"/>
                    <a:gd name="T3" fmla="*/ 11 h 23"/>
                    <a:gd name="T4" fmla="*/ 0 w 9"/>
                    <a:gd name="T5" fmla="*/ 23 h 23"/>
                    <a:gd name="T6" fmla="*/ 8 w 9"/>
                    <a:gd name="T7" fmla="*/ 23 h 23"/>
                    <a:gd name="T8" fmla="*/ 9 w 9"/>
                    <a:gd name="T9" fmla="*/ 16 h 23"/>
                    <a:gd name="T10" fmla="*/ 9 w 9"/>
                    <a:gd name="T11" fmla="*/ 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" h="23">
                      <a:moveTo>
                        <a:pt x="9" y="1"/>
                      </a:moveTo>
                      <a:cubicBezTo>
                        <a:pt x="9" y="1"/>
                        <a:pt x="2" y="0"/>
                        <a:pt x="1" y="11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9" y="16"/>
                        <a:pt x="9" y="16"/>
                        <a:pt x="9" y="16"/>
                      </a:cubicBezTo>
                      <a:lnTo>
                        <a:pt x="9" y="1"/>
                      </a:lnTo>
                      <a:close/>
                    </a:path>
                  </a:pathLst>
                </a:custGeom>
                <a:solidFill>
                  <a:srgbClr val="503565"/>
                </a:solidFill>
                <a:ln w="0" cap="flat">
                  <a:solidFill>
                    <a:srgbClr val="4F325A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9" name="Freeform 216"/>
                <p:cNvSpPr>
                  <a:spLocks/>
                </p:cNvSpPr>
                <p:nvPr/>
              </p:nvSpPr>
              <p:spPr bwMode="auto">
                <a:xfrm>
                  <a:off x="2713" y="3101"/>
                  <a:ext cx="98" cy="77"/>
                </a:xfrm>
                <a:custGeom>
                  <a:avLst/>
                  <a:gdLst>
                    <a:gd name="T0" fmla="*/ 2 w 13"/>
                    <a:gd name="T1" fmla="*/ 1 h 10"/>
                    <a:gd name="T2" fmla="*/ 9 w 13"/>
                    <a:gd name="T3" fmla="*/ 6 h 10"/>
                    <a:gd name="T4" fmla="*/ 1 w 13"/>
                    <a:gd name="T5" fmla="*/ 10 h 10"/>
                    <a:gd name="T6" fmla="*/ 2 w 13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" h="10">
                      <a:moveTo>
                        <a:pt x="2" y="1"/>
                      </a:moveTo>
                      <a:cubicBezTo>
                        <a:pt x="2" y="1"/>
                        <a:pt x="5" y="6"/>
                        <a:pt x="9" y="6"/>
                      </a:cubicBezTo>
                      <a:cubicBezTo>
                        <a:pt x="13" y="7"/>
                        <a:pt x="1" y="10"/>
                        <a:pt x="1" y="10"/>
                      </a:cubicBezTo>
                      <a:cubicBezTo>
                        <a:pt x="0" y="8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4F32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0" name="Freeform 217"/>
                <p:cNvSpPr>
                  <a:spLocks/>
                </p:cNvSpPr>
                <p:nvPr/>
              </p:nvSpPr>
              <p:spPr bwMode="auto">
                <a:xfrm>
                  <a:off x="2713" y="3147"/>
                  <a:ext cx="205" cy="77"/>
                </a:xfrm>
                <a:custGeom>
                  <a:avLst/>
                  <a:gdLst>
                    <a:gd name="T0" fmla="*/ 1 w 27"/>
                    <a:gd name="T1" fmla="*/ 5 h 10"/>
                    <a:gd name="T2" fmla="*/ 27 w 27"/>
                    <a:gd name="T3" fmla="*/ 8 h 10"/>
                    <a:gd name="T4" fmla="*/ 25 w 27"/>
                    <a:gd name="T5" fmla="*/ 3 h 10"/>
                    <a:gd name="T6" fmla="*/ 9 w 27"/>
                    <a:gd name="T7" fmla="*/ 0 h 10"/>
                    <a:gd name="T8" fmla="*/ 1 w 27"/>
                    <a:gd name="T9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10">
                      <a:moveTo>
                        <a:pt x="1" y="5"/>
                      </a:moveTo>
                      <a:cubicBezTo>
                        <a:pt x="3" y="10"/>
                        <a:pt x="16" y="8"/>
                        <a:pt x="27" y="8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0"/>
                        <a:pt x="0" y="3"/>
                        <a:pt x="1" y="5"/>
                      </a:cubicBezTo>
                      <a:close/>
                    </a:path>
                  </a:pathLst>
                </a:custGeom>
                <a:solidFill>
                  <a:srgbClr val="503565"/>
                </a:solidFill>
                <a:ln w="0" cap="flat">
                  <a:solidFill>
                    <a:srgbClr val="4F325A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1" name="Rectangle 218"/>
                <p:cNvSpPr>
                  <a:spLocks noChangeArrowheads="1"/>
                </p:cNvSpPr>
                <p:nvPr/>
              </p:nvSpPr>
              <p:spPr bwMode="auto">
                <a:xfrm>
                  <a:off x="2819" y="3124"/>
                  <a:ext cx="8" cy="61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2" name="Freeform 219"/>
                <p:cNvSpPr>
                  <a:spLocks/>
                </p:cNvSpPr>
                <p:nvPr/>
              </p:nvSpPr>
              <p:spPr bwMode="auto">
                <a:xfrm>
                  <a:off x="2789" y="3155"/>
                  <a:ext cx="106" cy="61"/>
                </a:xfrm>
                <a:custGeom>
                  <a:avLst/>
                  <a:gdLst>
                    <a:gd name="T0" fmla="*/ 11 w 14"/>
                    <a:gd name="T1" fmla="*/ 7 h 8"/>
                    <a:gd name="T2" fmla="*/ 4 w 14"/>
                    <a:gd name="T3" fmla="*/ 7 h 8"/>
                    <a:gd name="T4" fmla="*/ 2 w 14"/>
                    <a:gd name="T5" fmla="*/ 3 h 8"/>
                    <a:gd name="T6" fmla="*/ 12 w 14"/>
                    <a:gd name="T7" fmla="*/ 3 h 8"/>
                    <a:gd name="T8" fmla="*/ 11 w 14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8">
                      <a:moveTo>
                        <a:pt x="11" y="7"/>
                      </a:moveTo>
                      <a:cubicBezTo>
                        <a:pt x="11" y="7"/>
                        <a:pt x="7" y="7"/>
                        <a:pt x="4" y="7"/>
                      </a:cubicBezTo>
                      <a:cubicBezTo>
                        <a:pt x="3" y="7"/>
                        <a:pt x="0" y="5"/>
                        <a:pt x="2" y="3"/>
                      </a:cubicBezTo>
                      <a:cubicBezTo>
                        <a:pt x="5" y="2"/>
                        <a:pt x="10" y="0"/>
                        <a:pt x="12" y="3"/>
                      </a:cubicBezTo>
                      <a:cubicBezTo>
                        <a:pt x="13" y="5"/>
                        <a:pt x="14" y="8"/>
                        <a:pt x="11" y="7"/>
                      </a:cubicBez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3" name="Freeform 220"/>
                <p:cNvSpPr>
                  <a:spLocks/>
                </p:cNvSpPr>
                <p:nvPr/>
              </p:nvSpPr>
              <p:spPr bwMode="auto">
                <a:xfrm>
                  <a:off x="2986" y="2987"/>
                  <a:ext cx="76" cy="176"/>
                </a:xfrm>
                <a:custGeom>
                  <a:avLst/>
                  <a:gdLst>
                    <a:gd name="T0" fmla="*/ 0 w 10"/>
                    <a:gd name="T1" fmla="*/ 1 h 23"/>
                    <a:gd name="T2" fmla="*/ 9 w 10"/>
                    <a:gd name="T3" fmla="*/ 11 h 23"/>
                    <a:gd name="T4" fmla="*/ 10 w 10"/>
                    <a:gd name="T5" fmla="*/ 23 h 23"/>
                    <a:gd name="T6" fmla="*/ 2 w 10"/>
                    <a:gd name="T7" fmla="*/ 23 h 23"/>
                    <a:gd name="T8" fmla="*/ 0 w 10"/>
                    <a:gd name="T9" fmla="*/ 16 h 23"/>
                    <a:gd name="T10" fmla="*/ 0 w 10"/>
                    <a:gd name="T11" fmla="*/ 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23">
                      <a:moveTo>
                        <a:pt x="0" y="1"/>
                      </a:moveTo>
                      <a:cubicBezTo>
                        <a:pt x="0" y="1"/>
                        <a:pt x="7" y="0"/>
                        <a:pt x="9" y="11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0" y="16"/>
                        <a:pt x="0" y="16"/>
                        <a:pt x="0" y="16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503565"/>
                </a:solidFill>
                <a:ln w="0" cap="flat">
                  <a:solidFill>
                    <a:srgbClr val="4F325A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4" name="Freeform 221"/>
                <p:cNvSpPr>
                  <a:spLocks/>
                </p:cNvSpPr>
                <p:nvPr/>
              </p:nvSpPr>
              <p:spPr bwMode="auto">
                <a:xfrm>
                  <a:off x="2963" y="3101"/>
                  <a:ext cx="99" cy="77"/>
                </a:xfrm>
                <a:custGeom>
                  <a:avLst/>
                  <a:gdLst>
                    <a:gd name="T0" fmla="*/ 12 w 13"/>
                    <a:gd name="T1" fmla="*/ 1 h 10"/>
                    <a:gd name="T2" fmla="*/ 4 w 13"/>
                    <a:gd name="T3" fmla="*/ 6 h 10"/>
                    <a:gd name="T4" fmla="*/ 13 w 13"/>
                    <a:gd name="T5" fmla="*/ 10 h 10"/>
                    <a:gd name="T6" fmla="*/ 12 w 13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" h="10">
                      <a:moveTo>
                        <a:pt x="12" y="1"/>
                      </a:moveTo>
                      <a:cubicBezTo>
                        <a:pt x="12" y="1"/>
                        <a:pt x="9" y="6"/>
                        <a:pt x="4" y="6"/>
                      </a:cubicBezTo>
                      <a:cubicBezTo>
                        <a:pt x="0" y="7"/>
                        <a:pt x="13" y="10"/>
                        <a:pt x="13" y="10"/>
                      </a:cubicBezTo>
                      <a:cubicBezTo>
                        <a:pt x="13" y="8"/>
                        <a:pt x="12" y="0"/>
                        <a:pt x="12" y="0"/>
                      </a:cubicBezTo>
                    </a:path>
                  </a:pathLst>
                </a:custGeom>
                <a:solidFill>
                  <a:srgbClr val="4F32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5" name="Freeform 222"/>
                <p:cNvSpPr>
                  <a:spLocks/>
                </p:cNvSpPr>
                <p:nvPr/>
              </p:nvSpPr>
              <p:spPr bwMode="auto">
                <a:xfrm>
                  <a:off x="2857" y="3147"/>
                  <a:ext cx="213" cy="77"/>
                </a:xfrm>
                <a:custGeom>
                  <a:avLst/>
                  <a:gdLst>
                    <a:gd name="T0" fmla="*/ 27 w 28"/>
                    <a:gd name="T1" fmla="*/ 5 h 10"/>
                    <a:gd name="T2" fmla="*/ 0 w 28"/>
                    <a:gd name="T3" fmla="*/ 8 h 10"/>
                    <a:gd name="T4" fmla="*/ 3 w 28"/>
                    <a:gd name="T5" fmla="*/ 3 h 10"/>
                    <a:gd name="T6" fmla="*/ 18 w 28"/>
                    <a:gd name="T7" fmla="*/ 0 h 10"/>
                    <a:gd name="T8" fmla="*/ 27 w 28"/>
                    <a:gd name="T9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10">
                      <a:moveTo>
                        <a:pt x="27" y="5"/>
                      </a:moveTo>
                      <a:cubicBezTo>
                        <a:pt x="24" y="10"/>
                        <a:pt x="12" y="8"/>
                        <a:pt x="0" y="8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0"/>
                        <a:pt x="28" y="3"/>
                        <a:pt x="27" y="5"/>
                      </a:cubicBezTo>
                      <a:close/>
                    </a:path>
                  </a:pathLst>
                </a:custGeom>
                <a:solidFill>
                  <a:srgbClr val="503565"/>
                </a:solidFill>
                <a:ln w="0" cap="flat">
                  <a:solidFill>
                    <a:srgbClr val="4F325A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6" name="Freeform 223"/>
                <p:cNvSpPr>
                  <a:spLocks/>
                </p:cNvSpPr>
                <p:nvPr/>
              </p:nvSpPr>
              <p:spPr bwMode="auto">
                <a:xfrm>
                  <a:off x="2773" y="3178"/>
                  <a:ext cx="205" cy="23"/>
                </a:xfrm>
                <a:custGeom>
                  <a:avLst/>
                  <a:gdLst>
                    <a:gd name="T0" fmla="*/ 2 w 27"/>
                    <a:gd name="T1" fmla="*/ 3 h 3"/>
                    <a:gd name="T2" fmla="*/ 0 w 27"/>
                    <a:gd name="T3" fmla="*/ 0 h 3"/>
                    <a:gd name="T4" fmla="*/ 14 w 27"/>
                    <a:gd name="T5" fmla="*/ 1 h 3"/>
                    <a:gd name="T6" fmla="*/ 27 w 27"/>
                    <a:gd name="T7" fmla="*/ 1 h 3"/>
                    <a:gd name="T8" fmla="*/ 27 w 27"/>
                    <a:gd name="T9" fmla="*/ 3 h 3"/>
                    <a:gd name="T10" fmla="*/ 2 w 27"/>
                    <a:gd name="T11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3">
                      <a:moveTo>
                        <a:pt x="2" y="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5" y="2"/>
                        <a:pt x="14" y="1"/>
                      </a:cubicBezTo>
                      <a:cubicBezTo>
                        <a:pt x="23" y="1"/>
                        <a:pt x="27" y="1"/>
                        <a:pt x="27" y="1"/>
                      </a:cubicBezTo>
                      <a:cubicBezTo>
                        <a:pt x="27" y="3"/>
                        <a:pt x="27" y="3"/>
                        <a:pt x="27" y="3"/>
                      </a:cubicBezTo>
                      <a:lnTo>
                        <a:pt x="2" y="3"/>
                      </a:lnTo>
                      <a:close/>
                    </a:path>
                  </a:pathLst>
                </a:custGeom>
                <a:solidFill>
                  <a:srgbClr val="FFD9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7" name="Freeform 224"/>
                <p:cNvSpPr>
                  <a:spLocks/>
                </p:cNvSpPr>
                <p:nvPr/>
              </p:nvSpPr>
              <p:spPr bwMode="auto">
                <a:xfrm>
                  <a:off x="2675" y="3063"/>
                  <a:ext cx="53" cy="130"/>
                </a:xfrm>
                <a:custGeom>
                  <a:avLst/>
                  <a:gdLst>
                    <a:gd name="T0" fmla="*/ 7 w 7"/>
                    <a:gd name="T1" fmla="*/ 6 h 17"/>
                    <a:gd name="T2" fmla="*/ 4 w 7"/>
                    <a:gd name="T3" fmla="*/ 1 h 17"/>
                    <a:gd name="T4" fmla="*/ 4 w 7"/>
                    <a:gd name="T5" fmla="*/ 0 h 17"/>
                    <a:gd name="T6" fmla="*/ 4 w 7"/>
                    <a:gd name="T7" fmla="*/ 0 h 17"/>
                    <a:gd name="T8" fmla="*/ 4 w 7"/>
                    <a:gd name="T9" fmla="*/ 0 h 17"/>
                    <a:gd name="T10" fmla="*/ 4 w 7"/>
                    <a:gd name="T11" fmla="*/ 0 h 17"/>
                    <a:gd name="T12" fmla="*/ 3 w 7"/>
                    <a:gd name="T13" fmla="*/ 0 h 17"/>
                    <a:gd name="T14" fmla="*/ 3 w 7"/>
                    <a:gd name="T15" fmla="*/ 0 h 17"/>
                    <a:gd name="T16" fmla="*/ 3 w 7"/>
                    <a:gd name="T17" fmla="*/ 0 h 17"/>
                    <a:gd name="T18" fmla="*/ 3 w 7"/>
                    <a:gd name="T19" fmla="*/ 1 h 17"/>
                    <a:gd name="T20" fmla="*/ 1 w 7"/>
                    <a:gd name="T21" fmla="*/ 6 h 17"/>
                    <a:gd name="T22" fmla="*/ 1 w 7"/>
                    <a:gd name="T23" fmla="*/ 11 h 17"/>
                    <a:gd name="T24" fmla="*/ 1 w 7"/>
                    <a:gd name="T25" fmla="*/ 15 h 17"/>
                    <a:gd name="T26" fmla="*/ 2 w 7"/>
                    <a:gd name="T27" fmla="*/ 17 h 17"/>
                    <a:gd name="T28" fmla="*/ 3 w 7"/>
                    <a:gd name="T29" fmla="*/ 17 h 17"/>
                    <a:gd name="T30" fmla="*/ 3 w 7"/>
                    <a:gd name="T31" fmla="*/ 17 h 17"/>
                    <a:gd name="T32" fmla="*/ 4 w 7"/>
                    <a:gd name="T33" fmla="*/ 17 h 17"/>
                    <a:gd name="T34" fmla="*/ 4 w 7"/>
                    <a:gd name="T35" fmla="*/ 17 h 17"/>
                    <a:gd name="T36" fmla="*/ 4 w 7"/>
                    <a:gd name="T37" fmla="*/ 17 h 17"/>
                    <a:gd name="T38" fmla="*/ 6 w 7"/>
                    <a:gd name="T39" fmla="*/ 17 h 17"/>
                    <a:gd name="T40" fmla="*/ 6 w 7"/>
                    <a:gd name="T41" fmla="*/ 15 h 17"/>
                    <a:gd name="T42" fmla="*/ 7 w 7"/>
                    <a:gd name="T43" fmla="*/ 11 h 17"/>
                    <a:gd name="T44" fmla="*/ 7 w 7"/>
                    <a:gd name="T45" fmla="*/ 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" h="17">
                      <a:moveTo>
                        <a:pt x="7" y="6"/>
                      </a:moveTo>
                      <a:cubicBezTo>
                        <a:pt x="7" y="4"/>
                        <a:pt x="4" y="1"/>
                        <a:pt x="4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1" y="4"/>
                        <a:pt x="1" y="6"/>
                      </a:cubicBezTo>
                      <a:cubicBezTo>
                        <a:pt x="0" y="7"/>
                        <a:pt x="1" y="11"/>
                        <a:pt x="1" y="11"/>
                      </a:cubicBezTo>
                      <a:cubicBezTo>
                        <a:pt x="1" y="11"/>
                        <a:pt x="1" y="14"/>
                        <a:pt x="1" y="15"/>
                      </a:cubicBezTo>
                      <a:cubicBezTo>
                        <a:pt x="1" y="15"/>
                        <a:pt x="1" y="17"/>
                        <a:pt x="2" y="17"/>
                      </a:cubicBezTo>
                      <a:cubicBezTo>
                        <a:pt x="2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5" y="17"/>
                        <a:pt x="5" y="17"/>
                        <a:pt x="6" y="17"/>
                      </a:cubicBezTo>
                      <a:cubicBezTo>
                        <a:pt x="7" y="17"/>
                        <a:pt x="6" y="15"/>
                        <a:pt x="6" y="15"/>
                      </a:cubicBezTo>
                      <a:cubicBezTo>
                        <a:pt x="6" y="14"/>
                        <a:pt x="7" y="11"/>
                        <a:pt x="7" y="11"/>
                      </a:cubicBezTo>
                      <a:cubicBezTo>
                        <a:pt x="7" y="11"/>
                        <a:pt x="7" y="7"/>
                        <a:pt x="7" y="6"/>
                      </a:cubicBezTo>
                      <a:close/>
                    </a:path>
                  </a:pathLst>
                </a:custGeom>
                <a:solidFill>
                  <a:srgbClr val="9AD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8" name="Rectangle 225"/>
                <p:cNvSpPr>
                  <a:spLocks noChangeArrowheads="1"/>
                </p:cNvSpPr>
                <p:nvPr/>
              </p:nvSpPr>
              <p:spPr bwMode="auto">
                <a:xfrm>
                  <a:off x="2698" y="3063"/>
                  <a:ext cx="15" cy="8"/>
                </a:xfrm>
                <a:prstGeom prst="rect">
                  <a:avLst/>
                </a:prstGeom>
                <a:solidFill>
                  <a:srgbClr val="D3E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9" name="Freeform 226"/>
                <p:cNvSpPr>
                  <a:spLocks/>
                </p:cNvSpPr>
                <p:nvPr/>
              </p:nvSpPr>
              <p:spPr bwMode="auto">
                <a:xfrm>
                  <a:off x="2682" y="3079"/>
                  <a:ext cx="16" cy="114"/>
                </a:xfrm>
                <a:custGeom>
                  <a:avLst/>
                  <a:gdLst>
                    <a:gd name="T0" fmla="*/ 2 w 2"/>
                    <a:gd name="T1" fmla="*/ 0 h 15"/>
                    <a:gd name="T2" fmla="*/ 0 w 2"/>
                    <a:gd name="T3" fmla="*/ 4 h 15"/>
                    <a:gd name="T4" fmla="*/ 1 w 2"/>
                    <a:gd name="T5" fmla="*/ 12 h 15"/>
                    <a:gd name="T6" fmla="*/ 1 w 2"/>
                    <a:gd name="T7" fmla="*/ 15 h 15"/>
                    <a:gd name="T8" fmla="*/ 1 w 2"/>
                    <a:gd name="T9" fmla="*/ 12 h 15"/>
                    <a:gd name="T10" fmla="*/ 1 w 2"/>
                    <a:gd name="T11" fmla="*/ 3 h 15"/>
                    <a:gd name="T12" fmla="*/ 2 w 2"/>
                    <a:gd name="T13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15">
                      <a:moveTo>
                        <a:pt x="2" y="0"/>
                      </a:moveTo>
                      <a:cubicBezTo>
                        <a:pt x="2" y="0"/>
                        <a:pt x="0" y="3"/>
                        <a:pt x="0" y="4"/>
                      </a:cubicBezTo>
                      <a:cubicBezTo>
                        <a:pt x="0" y="5"/>
                        <a:pt x="1" y="12"/>
                        <a:pt x="1" y="12"/>
                      </a:cubicBezTo>
                      <a:cubicBezTo>
                        <a:pt x="1" y="13"/>
                        <a:pt x="0" y="15"/>
                        <a:pt x="1" y="15"/>
                      </a:cubicBezTo>
                      <a:cubicBezTo>
                        <a:pt x="2" y="15"/>
                        <a:pt x="1" y="15"/>
                        <a:pt x="1" y="12"/>
                      </a:cubicBezTo>
                      <a:cubicBezTo>
                        <a:pt x="1" y="9"/>
                        <a:pt x="0" y="5"/>
                        <a:pt x="1" y="3"/>
                      </a:cubicBezTo>
                      <a:cubicBezTo>
                        <a:pt x="1" y="2"/>
                        <a:pt x="1" y="1"/>
                        <a:pt x="2" y="0"/>
                      </a:cubicBezTo>
                      <a:close/>
                    </a:path>
                  </a:pathLst>
                </a:custGeom>
                <a:solidFill>
                  <a:srgbClr val="D3E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0" name="Freeform 227"/>
                <p:cNvSpPr>
                  <a:spLocks/>
                </p:cNvSpPr>
                <p:nvPr/>
              </p:nvSpPr>
              <p:spPr bwMode="auto">
                <a:xfrm>
                  <a:off x="2705" y="3079"/>
                  <a:ext cx="23" cy="114"/>
                </a:xfrm>
                <a:custGeom>
                  <a:avLst/>
                  <a:gdLst>
                    <a:gd name="T0" fmla="*/ 0 w 3"/>
                    <a:gd name="T1" fmla="*/ 0 h 15"/>
                    <a:gd name="T2" fmla="*/ 3 w 3"/>
                    <a:gd name="T3" fmla="*/ 4 h 15"/>
                    <a:gd name="T4" fmla="*/ 2 w 3"/>
                    <a:gd name="T5" fmla="*/ 12 h 15"/>
                    <a:gd name="T6" fmla="*/ 1 w 3"/>
                    <a:gd name="T7" fmla="*/ 15 h 15"/>
                    <a:gd name="T8" fmla="*/ 1 w 3"/>
                    <a:gd name="T9" fmla="*/ 12 h 15"/>
                    <a:gd name="T10" fmla="*/ 2 w 3"/>
                    <a:gd name="T11" fmla="*/ 3 h 15"/>
                    <a:gd name="T12" fmla="*/ 0 w 3"/>
                    <a:gd name="T13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15">
                      <a:moveTo>
                        <a:pt x="0" y="0"/>
                      </a:moveTo>
                      <a:cubicBezTo>
                        <a:pt x="0" y="0"/>
                        <a:pt x="3" y="3"/>
                        <a:pt x="3" y="4"/>
                      </a:cubicBezTo>
                      <a:cubicBezTo>
                        <a:pt x="2" y="5"/>
                        <a:pt x="2" y="12"/>
                        <a:pt x="2" y="12"/>
                      </a:cubicBezTo>
                      <a:cubicBezTo>
                        <a:pt x="2" y="13"/>
                        <a:pt x="2" y="15"/>
                        <a:pt x="1" y="15"/>
                      </a:cubicBezTo>
                      <a:cubicBezTo>
                        <a:pt x="0" y="15"/>
                        <a:pt x="2" y="15"/>
                        <a:pt x="1" y="12"/>
                      </a:cubicBezTo>
                      <a:cubicBezTo>
                        <a:pt x="1" y="9"/>
                        <a:pt x="2" y="5"/>
                        <a:pt x="2" y="3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D3E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1" name="Rectangle 228"/>
                <p:cNvSpPr>
                  <a:spLocks noChangeArrowheads="1"/>
                </p:cNvSpPr>
                <p:nvPr/>
              </p:nvSpPr>
              <p:spPr bwMode="auto">
                <a:xfrm>
                  <a:off x="465" y="2934"/>
                  <a:ext cx="83" cy="106"/>
                </a:xfrm>
                <a:prstGeom prst="rect">
                  <a:avLst/>
                </a:prstGeom>
                <a:solidFill>
                  <a:srgbClr val="E2B5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2" name="Freeform 229"/>
                <p:cNvSpPr>
                  <a:spLocks/>
                </p:cNvSpPr>
                <p:nvPr/>
              </p:nvSpPr>
              <p:spPr bwMode="auto">
                <a:xfrm>
                  <a:off x="374" y="2979"/>
                  <a:ext cx="281" cy="321"/>
                </a:xfrm>
                <a:custGeom>
                  <a:avLst/>
                  <a:gdLst>
                    <a:gd name="T0" fmla="*/ 32 w 37"/>
                    <a:gd name="T1" fmla="*/ 2 h 42"/>
                    <a:gd name="T2" fmla="*/ 24 w 37"/>
                    <a:gd name="T3" fmla="*/ 0 h 42"/>
                    <a:gd name="T4" fmla="*/ 12 w 37"/>
                    <a:gd name="T5" fmla="*/ 0 h 42"/>
                    <a:gd name="T6" fmla="*/ 4 w 37"/>
                    <a:gd name="T7" fmla="*/ 2 h 42"/>
                    <a:gd name="T8" fmla="*/ 4 w 37"/>
                    <a:gd name="T9" fmla="*/ 42 h 42"/>
                    <a:gd name="T10" fmla="*/ 18 w 37"/>
                    <a:gd name="T11" fmla="*/ 42 h 42"/>
                    <a:gd name="T12" fmla="*/ 19 w 37"/>
                    <a:gd name="T13" fmla="*/ 42 h 42"/>
                    <a:gd name="T14" fmla="*/ 32 w 37"/>
                    <a:gd name="T15" fmla="*/ 42 h 42"/>
                    <a:gd name="T16" fmla="*/ 32 w 37"/>
                    <a:gd name="T17" fmla="*/ 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7" h="42">
                      <a:moveTo>
                        <a:pt x="32" y="2"/>
                      </a:moveTo>
                      <a:cubicBezTo>
                        <a:pt x="31" y="1"/>
                        <a:pt x="28" y="1"/>
                        <a:pt x="24" y="0"/>
                      </a:cubicBezTo>
                      <a:cubicBezTo>
                        <a:pt x="22" y="5"/>
                        <a:pt x="15" y="8"/>
                        <a:pt x="12" y="0"/>
                      </a:cubicBezTo>
                      <a:cubicBezTo>
                        <a:pt x="8" y="1"/>
                        <a:pt x="5" y="1"/>
                        <a:pt x="4" y="2"/>
                      </a:cubicBezTo>
                      <a:cubicBezTo>
                        <a:pt x="0" y="8"/>
                        <a:pt x="4" y="42"/>
                        <a:pt x="4" y="42"/>
                      </a:cubicBezTo>
                      <a:cubicBezTo>
                        <a:pt x="18" y="42"/>
                        <a:pt x="18" y="42"/>
                        <a:pt x="18" y="42"/>
                      </a:cubicBezTo>
                      <a:cubicBezTo>
                        <a:pt x="19" y="42"/>
                        <a:pt x="19" y="42"/>
                        <a:pt x="19" y="42"/>
                      </a:cubicBezTo>
                      <a:cubicBezTo>
                        <a:pt x="32" y="42"/>
                        <a:pt x="32" y="42"/>
                        <a:pt x="32" y="42"/>
                      </a:cubicBezTo>
                      <a:cubicBezTo>
                        <a:pt x="32" y="42"/>
                        <a:pt x="37" y="8"/>
                        <a:pt x="32" y="2"/>
                      </a:cubicBezTo>
                      <a:close/>
                    </a:path>
                  </a:pathLst>
                </a:custGeom>
                <a:solidFill>
                  <a:srgbClr val="B6B7B7"/>
                </a:solidFill>
                <a:ln w="0" cap="flat">
                  <a:solidFill>
                    <a:srgbClr val="A2A3A3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3" name="Freeform 230"/>
                <p:cNvSpPr>
                  <a:spLocks/>
                </p:cNvSpPr>
                <p:nvPr/>
              </p:nvSpPr>
              <p:spPr bwMode="auto">
                <a:xfrm>
                  <a:off x="434" y="2788"/>
                  <a:ext cx="145" cy="191"/>
                </a:xfrm>
                <a:custGeom>
                  <a:avLst/>
                  <a:gdLst>
                    <a:gd name="T0" fmla="*/ 19 w 19"/>
                    <a:gd name="T1" fmla="*/ 11 h 25"/>
                    <a:gd name="T2" fmla="*/ 10 w 19"/>
                    <a:gd name="T3" fmla="*/ 25 h 25"/>
                    <a:gd name="T4" fmla="*/ 0 w 19"/>
                    <a:gd name="T5" fmla="*/ 11 h 25"/>
                    <a:gd name="T6" fmla="*/ 10 w 19"/>
                    <a:gd name="T7" fmla="*/ 0 h 25"/>
                    <a:gd name="T8" fmla="*/ 19 w 19"/>
                    <a:gd name="T9" fmla="*/ 1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25">
                      <a:moveTo>
                        <a:pt x="19" y="11"/>
                      </a:moveTo>
                      <a:cubicBezTo>
                        <a:pt x="19" y="19"/>
                        <a:pt x="15" y="25"/>
                        <a:pt x="10" y="25"/>
                      </a:cubicBezTo>
                      <a:cubicBezTo>
                        <a:pt x="6" y="25"/>
                        <a:pt x="0" y="19"/>
                        <a:pt x="0" y="11"/>
                      </a:cubicBezTo>
                      <a:cubicBezTo>
                        <a:pt x="0" y="4"/>
                        <a:pt x="5" y="0"/>
                        <a:pt x="10" y="0"/>
                      </a:cubicBezTo>
                      <a:cubicBezTo>
                        <a:pt x="15" y="0"/>
                        <a:pt x="19" y="4"/>
                        <a:pt x="19" y="11"/>
                      </a:cubicBez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4" name="Freeform 231"/>
                <p:cNvSpPr>
                  <a:spLocks/>
                </p:cNvSpPr>
                <p:nvPr/>
              </p:nvSpPr>
              <p:spPr bwMode="auto">
                <a:xfrm>
                  <a:off x="571" y="2872"/>
                  <a:ext cx="31" cy="69"/>
                </a:xfrm>
                <a:custGeom>
                  <a:avLst/>
                  <a:gdLst>
                    <a:gd name="T0" fmla="*/ 1 w 4"/>
                    <a:gd name="T1" fmla="*/ 2 h 9"/>
                    <a:gd name="T2" fmla="*/ 3 w 4"/>
                    <a:gd name="T3" fmla="*/ 2 h 9"/>
                    <a:gd name="T4" fmla="*/ 0 w 4"/>
                    <a:gd name="T5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9">
                      <a:moveTo>
                        <a:pt x="1" y="2"/>
                      </a:moveTo>
                      <a:cubicBezTo>
                        <a:pt x="1" y="2"/>
                        <a:pt x="2" y="0"/>
                        <a:pt x="3" y="2"/>
                      </a:cubicBezTo>
                      <a:cubicBezTo>
                        <a:pt x="4" y="3"/>
                        <a:pt x="2" y="9"/>
                        <a:pt x="0" y="8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5" name="Freeform 232"/>
                <p:cNvSpPr>
                  <a:spLocks/>
                </p:cNvSpPr>
                <p:nvPr/>
              </p:nvSpPr>
              <p:spPr bwMode="auto">
                <a:xfrm>
                  <a:off x="419" y="2872"/>
                  <a:ext cx="31" cy="69"/>
                </a:xfrm>
                <a:custGeom>
                  <a:avLst/>
                  <a:gdLst>
                    <a:gd name="T0" fmla="*/ 3 w 4"/>
                    <a:gd name="T1" fmla="*/ 2 h 9"/>
                    <a:gd name="T2" fmla="*/ 1 w 4"/>
                    <a:gd name="T3" fmla="*/ 2 h 9"/>
                    <a:gd name="T4" fmla="*/ 4 w 4"/>
                    <a:gd name="T5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9">
                      <a:moveTo>
                        <a:pt x="3" y="2"/>
                      </a:moveTo>
                      <a:cubicBezTo>
                        <a:pt x="3" y="2"/>
                        <a:pt x="2" y="0"/>
                        <a:pt x="1" y="2"/>
                      </a:cubicBezTo>
                      <a:cubicBezTo>
                        <a:pt x="0" y="3"/>
                        <a:pt x="2" y="9"/>
                        <a:pt x="4" y="8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6" name="Freeform 233"/>
                <p:cNvSpPr>
                  <a:spLocks/>
                </p:cNvSpPr>
                <p:nvPr/>
              </p:nvSpPr>
              <p:spPr bwMode="auto">
                <a:xfrm>
                  <a:off x="404" y="2987"/>
                  <a:ext cx="53" cy="313"/>
                </a:xfrm>
                <a:custGeom>
                  <a:avLst/>
                  <a:gdLst>
                    <a:gd name="T0" fmla="*/ 3 w 7"/>
                    <a:gd name="T1" fmla="*/ 0 h 41"/>
                    <a:gd name="T2" fmla="*/ 3 w 7"/>
                    <a:gd name="T3" fmla="*/ 17 h 41"/>
                    <a:gd name="T4" fmla="*/ 4 w 7"/>
                    <a:gd name="T5" fmla="*/ 25 h 41"/>
                    <a:gd name="T6" fmla="*/ 1 w 7"/>
                    <a:gd name="T7" fmla="*/ 32 h 41"/>
                    <a:gd name="T8" fmla="*/ 4 w 7"/>
                    <a:gd name="T9" fmla="*/ 41 h 41"/>
                    <a:gd name="T10" fmla="*/ 0 w 7"/>
                    <a:gd name="T11" fmla="*/ 41 h 41"/>
                    <a:gd name="T12" fmla="*/ 1 w 7"/>
                    <a:gd name="T13" fmla="*/ 11 h 41"/>
                    <a:gd name="T14" fmla="*/ 3 w 7"/>
                    <a:gd name="T15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41">
                      <a:moveTo>
                        <a:pt x="3" y="0"/>
                      </a:moveTo>
                      <a:cubicBezTo>
                        <a:pt x="3" y="0"/>
                        <a:pt x="2" y="16"/>
                        <a:pt x="3" y="17"/>
                      </a:cubicBezTo>
                      <a:cubicBezTo>
                        <a:pt x="3" y="18"/>
                        <a:pt x="7" y="23"/>
                        <a:pt x="4" y="25"/>
                      </a:cubicBezTo>
                      <a:cubicBezTo>
                        <a:pt x="0" y="27"/>
                        <a:pt x="0" y="30"/>
                        <a:pt x="1" y="32"/>
                      </a:cubicBezTo>
                      <a:cubicBezTo>
                        <a:pt x="1" y="34"/>
                        <a:pt x="0" y="41"/>
                        <a:pt x="4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" y="12"/>
                        <a:pt x="1" y="11"/>
                      </a:cubicBezTo>
                      <a:cubicBezTo>
                        <a:pt x="2" y="1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rgbClr val="A2A3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7" name="Freeform 234"/>
                <p:cNvSpPr>
                  <a:spLocks/>
                </p:cNvSpPr>
                <p:nvPr/>
              </p:nvSpPr>
              <p:spPr bwMode="auto">
                <a:xfrm>
                  <a:off x="556" y="2987"/>
                  <a:ext cx="68" cy="321"/>
                </a:xfrm>
                <a:custGeom>
                  <a:avLst/>
                  <a:gdLst>
                    <a:gd name="T0" fmla="*/ 6 w 9"/>
                    <a:gd name="T1" fmla="*/ 0 h 42"/>
                    <a:gd name="T2" fmla="*/ 6 w 9"/>
                    <a:gd name="T3" fmla="*/ 19 h 42"/>
                    <a:gd name="T4" fmla="*/ 4 w 9"/>
                    <a:gd name="T5" fmla="*/ 28 h 42"/>
                    <a:gd name="T6" fmla="*/ 7 w 9"/>
                    <a:gd name="T7" fmla="*/ 32 h 42"/>
                    <a:gd name="T8" fmla="*/ 5 w 9"/>
                    <a:gd name="T9" fmla="*/ 41 h 42"/>
                    <a:gd name="T10" fmla="*/ 9 w 9"/>
                    <a:gd name="T11" fmla="*/ 41 h 42"/>
                    <a:gd name="T12" fmla="*/ 7 w 9"/>
                    <a:gd name="T13" fmla="*/ 11 h 42"/>
                    <a:gd name="T14" fmla="*/ 6 w 9"/>
                    <a:gd name="T15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42">
                      <a:moveTo>
                        <a:pt x="6" y="0"/>
                      </a:moveTo>
                      <a:cubicBezTo>
                        <a:pt x="6" y="0"/>
                        <a:pt x="4" y="12"/>
                        <a:pt x="6" y="19"/>
                      </a:cubicBezTo>
                      <a:cubicBezTo>
                        <a:pt x="9" y="29"/>
                        <a:pt x="0" y="28"/>
                        <a:pt x="4" y="28"/>
                      </a:cubicBezTo>
                      <a:cubicBezTo>
                        <a:pt x="8" y="28"/>
                        <a:pt x="8" y="30"/>
                        <a:pt x="7" y="32"/>
                      </a:cubicBezTo>
                      <a:cubicBezTo>
                        <a:pt x="7" y="34"/>
                        <a:pt x="8" y="42"/>
                        <a:pt x="5" y="41"/>
                      </a:cubicBezTo>
                      <a:cubicBezTo>
                        <a:pt x="9" y="41"/>
                        <a:pt x="9" y="41"/>
                        <a:pt x="9" y="41"/>
                      </a:cubicBezTo>
                      <a:cubicBezTo>
                        <a:pt x="9" y="41"/>
                        <a:pt x="8" y="12"/>
                        <a:pt x="7" y="11"/>
                      </a:cubicBezTo>
                      <a:cubicBezTo>
                        <a:pt x="7" y="10"/>
                        <a:pt x="8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A2A3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8" name="Freeform 235"/>
                <p:cNvSpPr>
                  <a:spLocks/>
                </p:cNvSpPr>
                <p:nvPr/>
              </p:nvSpPr>
              <p:spPr bwMode="auto">
                <a:xfrm>
                  <a:off x="602" y="3010"/>
                  <a:ext cx="30" cy="282"/>
                </a:xfrm>
                <a:custGeom>
                  <a:avLst/>
                  <a:gdLst>
                    <a:gd name="T0" fmla="*/ 1 w 4"/>
                    <a:gd name="T1" fmla="*/ 2 h 37"/>
                    <a:gd name="T2" fmla="*/ 1 w 4"/>
                    <a:gd name="T3" fmla="*/ 18 h 37"/>
                    <a:gd name="T4" fmla="*/ 1 w 4"/>
                    <a:gd name="T5" fmla="*/ 24 h 37"/>
                    <a:gd name="T6" fmla="*/ 2 w 4"/>
                    <a:gd name="T7" fmla="*/ 26 h 37"/>
                    <a:gd name="T8" fmla="*/ 1 w 4"/>
                    <a:gd name="T9" fmla="*/ 34 h 37"/>
                    <a:gd name="T10" fmla="*/ 3 w 4"/>
                    <a:gd name="T11" fmla="*/ 36 h 37"/>
                    <a:gd name="T12" fmla="*/ 4 w 4"/>
                    <a:gd name="T13" fmla="*/ 13 h 37"/>
                    <a:gd name="T14" fmla="*/ 1 w 4"/>
                    <a:gd name="T15" fmla="*/ 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37">
                      <a:moveTo>
                        <a:pt x="1" y="2"/>
                      </a:moveTo>
                      <a:cubicBezTo>
                        <a:pt x="1" y="2"/>
                        <a:pt x="0" y="13"/>
                        <a:pt x="1" y="18"/>
                      </a:cubicBezTo>
                      <a:cubicBezTo>
                        <a:pt x="2" y="23"/>
                        <a:pt x="1" y="24"/>
                        <a:pt x="1" y="24"/>
                      </a:cubicBezTo>
                      <a:cubicBezTo>
                        <a:pt x="0" y="24"/>
                        <a:pt x="2" y="26"/>
                        <a:pt x="2" y="26"/>
                      </a:cubicBezTo>
                      <a:cubicBezTo>
                        <a:pt x="2" y="26"/>
                        <a:pt x="2" y="32"/>
                        <a:pt x="1" y="34"/>
                      </a:cubicBezTo>
                      <a:cubicBezTo>
                        <a:pt x="1" y="35"/>
                        <a:pt x="1" y="37"/>
                        <a:pt x="3" y="36"/>
                      </a:cubicBezTo>
                      <a:cubicBezTo>
                        <a:pt x="3" y="35"/>
                        <a:pt x="4" y="20"/>
                        <a:pt x="4" y="13"/>
                      </a:cubicBezTo>
                      <a:cubicBezTo>
                        <a:pt x="3" y="6"/>
                        <a:pt x="1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9798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9" name="Freeform 236"/>
                <p:cNvSpPr>
                  <a:spLocks/>
                </p:cNvSpPr>
                <p:nvPr/>
              </p:nvSpPr>
              <p:spPr bwMode="auto">
                <a:xfrm>
                  <a:off x="397" y="3033"/>
                  <a:ext cx="30" cy="236"/>
                </a:xfrm>
                <a:custGeom>
                  <a:avLst/>
                  <a:gdLst>
                    <a:gd name="T0" fmla="*/ 3 w 4"/>
                    <a:gd name="T1" fmla="*/ 8 h 31"/>
                    <a:gd name="T2" fmla="*/ 2 w 4"/>
                    <a:gd name="T3" fmla="*/ 0 h 31"/>
                    <a:gd name="T4" fmla="*/ 2 w 4"/>
                    <a:gd name="T5" fmla="*/ 9 h 31"/>
                    <a:gd name="T6" fmla="*/ 0 w 4"/>
                    <a:gd name="T7" fmla="*/ 27 h 31"/>
                    <a:gd name="T8" fmla="*/ 1 w 4"/>
                    <a:gd name="T9" fmla="*/ 31 h 31"/>
                    <a:gd name="T10" fmla="*/ 1 w 4"/>
                    <a:gd name="T11" fmla="*/ 31 h 31"/>
                    <a:gd name="T12" fmla="*/ 2 w 4"/>
                    <a:gd name="T13" fmla="*/ 27 h 31"/>
                    <a:gd name="T14" fmla="*/ 2 w 4"/>
                    <a:gd name="T15" fmla="*/ 19 h 31"/>
                    <a:gd name="T16" fmla="*/ 3 w 4"/>
                    <a:gd name="T17" fmla="*/ 17 h 31"/>
                    <a:gd name="T18" fmla="*/ 3 w 4"/>
                    <a:gd name="T19" fmla="*/ 8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31">
                      <a:moveTo>
                        <a:pt x="3" y="8"/>
                      </a:moveTo>
                      <a:cubicBezTo>
                        <a:pt x="3" y="5"/>
                        <a:pt x="2" y="0"/>
                        <a:pt x="2" y="0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1" y="20"/>
                        <a:pt x="0" y="27"/>
                      </a:cubicBezTo>
                      <a:cubicBezTo>
                        <a:pt x="1" y="28"/>
                        <a:pt x="1" y="30"/>
                        <a:pt x="1" y="31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29"/>
                        <a:pt x="2" y="29"/>
                        <a:pt x="2" y="27"/>
                      </a:cubicBezTo>
                      <a:cubicBezTo>
                        <a:pt x="1" y="25"/>
                        <a:pt x="2" y="20"/>
                        <a:pt x="2" y="19"/>
                      </a:cubicBezTo>
                      <a:cubicBezTo>
                        <a:pt x="2" y="18"/>
                        <a:pt x="3" y="19"/>
                        <a:pt x="3" y="17"/>
                      </a:cubicBezTo>
                      <a:cubicBezTo>
                        <a:pt x="4" y="15"/>
                        <a:pt x="2" y="12"/>
                        <a:pt x="3" y="8"/>
                      </a:cubicBezTo>
                      <a:close/>
                    </a:path>
                  </a:pathLst>
                </a:custGeom>
                <a:solidFill>
                  <a:srgbClr val="9798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0" name="Freeform 237"/>
                <p:cNvSpPr>
                  <a:spLocks/>
                </p:cNvSpPr>
                <p:nvPr/>
              </p:nvSpPr>
              <p:spPr bwMode="auto">
                <a:xfrm>
                  <a:off x="503" y="3163"/>
                  <a:ext cx="106" cy="53"/>
                </a:xfrm>
                <a:custGeom>
                  <a:avLst/>
                  <a:gdLst>
                    <a:gd name="T0" fmla="*/ 4 w 14"/>
                    <a:gd name="T1" fmla="*/ 6 h 7"/>
                    <a:gd name="T2" fmla="*/ 10 w 14"/>
                    <a:gd name="T3" fmla="*/ 6 h 7"/>
                    <a:gd name="T4" fmla="*/ 12 w 14"/>
                    <a:gd name="T5" fmla="*/ 2 h 7"/>
                    <a:gd name="T6" fmla="*/ 3 w 14"/>
                    <a:gd name="T7" fmla="*/ 2 h 7"/>
                    <a:gd name="T8" fmla="*/ 4 w 14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7">
                      <a:moveTo>
                        <a:pt x="4" y="6"/>
                      </a:moveTo>
                      <a:cubicBezTo>
                        <a:pt x="4" y="6"/>
                        <a:pt x="7" y="6"/>
                        <a:pt x="10" y="6"/>
                      </a:cubicBezTo>
                      <a:cubicBezTo>
                        <a:pt x="11" y="6"/>
                        <a:pt x="14" y="4"/>
                        <a:pt x="12" y="2"/>
                      </a:cubicBezTo>
                      <a:cubicBezTo>
                        <a:pt x="9" y="1"/>
                        <a:pt x="4" y="0"/>
                        <a:pt x="3" y="2"/>
                      </a:cubicBezTo>
                      <a:cubicBezTo>
                        <a:pt x="1" y="4"/>
                        <a:pt x="0" y="7"/>
                        <a:pt x="4" y="6"/>
                      </a:cubicBez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1" name="Line 238"/>
                <p:cNvSpPr>
                  <a:spLocks noChangeShapeType="1"/>
                </p:cNvSpPr>
                <p:nvPr/>
              </p:nvSpPr>
              <p:spPr bwMode="auto">
                <a:xfrm>
                  <a:off x="457" y="2979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2" name="Line 239"/>
                <p:cNvSpPr>
                  <a:spLocks noChangeShapeType="1"/>
                </p:cNvSpPr>
                <p:nvPr/>
              </p:nvSpPr>
              <p:spPr bwMode="auto">
                <a:xfrm>
                  <a:off x="457" y="2979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3" name="Freeform 240"/>
                <p:cNvSpPr>
                  <a:spLocks/>
                </p:cNvSpPr>
                <p:nvPr/>
              </p:nvSpPr>
              <p:spPr bwMode="auto">
                <a:xfrm>
                  <a:off x="351" y="2987"/>
                  <a:ext cx="68" cy="176"/>
                </a:xfrm>
                <a:custGeom>
                  <a:avLst/>
                  <a:gdLst>
                    <a:gd name="T0" fmla="*/ 9 w 9"/>
                    <a:gd name="T1" fmla="*/ 1 h 23"/>
                    <a:gd name="T2" fmla="*/ 1 w 9"/>
                    <a:gd name="T3" fmla="*/ 10 h 23"/>
                    <a:gd name="T4" fmla="*/ 0 w 9"/>
                    <a:gd name="T5" fmla="*/ 23 h 23"/>
                    <a:gd name="T6" fmla="*/ 8 w 9"/>
                    <a:gd name="T7" fmla="*/ 23 h 23"/>
                    <a:gd name="T8" fmla="*/ 9 w 9"/>
                    <a:gd name="T9" fmla="*/ 16 h 23"/>
                    <a:gd name="T10" fmla="*/ 9 w 9"/>
                    <a:gd name="T11" fmla="*/ 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" h="23">
                      <a:moveTo>
                        <a:pt x="9" y="1"/>
                      </a:moveTo>
                      <a:cubicBezTo>
                        <a:pt x="9" y="1"/>
                        <a:pt x="2" y="0"/>
                        <a:pt x="1" y="10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9" y="16"/>
                        <a:pt x="9" y="16"/>
                        <a:pt x="9" y="16"/>
                      </a:cubicBezTo>
                      <a:lnTo>
                        <a:pt x="9" y="1"/>
                      </a:lnTo>
                      <a:close/>
                    </a:path>
                  </a:pathLst>
                </a:custGeom>
                <a:solidFill>
                  <a:srgbClr val="B6B7B7"/>
                </a:solidFill>
                <a:ln w="0" cap="flat">
                  <a:solidFill>
                    <a:srgbClr val="A2A3A3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4" name="Freeform 241"/>
                <p:cNvSpPr>
                  <a:spLocks/>
                </p:cNvSpPr>
                <p:nvPr/>
              </p:nvSpPr>
              <p:spPr bwMode="auto">
                <a:xfrm>
                  <a:off x="343" y="3101"/>
                  <a:ext cx="99" cy="77"/>
                </a:xfrm>
                <a:custGeom>
                  <a:avLst/>
                  <a:gdLst>
                    <a:gd name="T0" fmla="*/ 2 w 13"/>
                    <a:gd name="T1" fmla="*/ 0 h 10"/>
                    <a:gd name="T2" fmla="*/ 9 w 13"/>
                    <a:gd name="T3" fmla="*/ 6 h 10"/>
                    <a:gd name="T4" fmla="*/ 1 w 13"/>
                    <a:gd name="T5" fmla="*/ 10 h 10"/>
                    <a:gd name="T6" fmla="*/ 2 w 13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" h="10">
                      <a:moveTo>
                        <a:pt x="2" y="0"/>
                      </a:moveTo>
                      <a:cubicBezTo>
                        <a:pt x="2" y="0"/>
                        <a:pt x="4" y="6"/>
                        <a:pt x="9" y="6"/>
                      </a:cubicBezTo>
                      <a:cubicBezTo>
                        <a:pt x="13" y="7"/>
                        <a:pt x="1" y="10"/>
                        <a:pt x="1" y="10"/>
                      </a:cubicBezTo>
                      <a:cubicBezTo>
                        <a:pt x="0" y="8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A2A3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5" name="Freeform 242"/>
                <p:cNvSpPr>
                  <a:spLocks/>
                </p:cNvSpPr>
                <p:nvPr/>
              </p:nvSpPr>
              <p:spPr bwMode="auto">
                <a:xfrm>
                  <a:off x="343" y="3147"/>
                  <a:ext cx="198" cy="77"/>
                </a:xfrm>
                <a:custGeom>
                  <a:avLst/>
                  <a:gdLst>
                    <a:gd name="T0" fmla="*/ 1 w 26"/>
                    <a:gd name="T1" fmla="*/ 5 h 10"/>
                    <a:gd name="T2" fmla="*/ 26 w 26"/>
                    <a:gd name="T3" fmla="*/ 8 h 10"/>
                    <a:gd name="T4" fmla="*/ 24 w 26"/>
                    <a:gd name="T5" fmla="*/ 3 h 10"/>
                    <a:gd name="T6" fmla="*/ 9 w 26"/>
                    <a:gd name="T7" fmla="*/ 0 h 10"/>
                    <a:gd name="T8" fmla="*/ 1 w 26"/>
                    <a:gd name="T9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10">
                      <a:moveTo>
                        <a:pt x="1" y="5"/>
                      </a:moveTo>
                      <a:cubicBezTo>
                        <a:pt x="3" y="10"/>
                        <a:pt x="15" y="8"/>
                        <a:pt x="26" y="8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0"/>
                        <a:pt x="0" y="3"/>
                        <a:pt x="1" y="5"/>
                      </a:cubicBezTo>
                      <a:close/>
                    </a:path>
                  </a:pathLst>
                </a:custGeom>
                <a:solidFill>
                  <a:srgbClr val="B6B7B7"/>
                </a:solidFill>
                <a:ln w="0" cap="flat">
                  <a:solidFill>
                    <a:srgbClr val="A2A3A3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6" name="Freeform 243"/>
                <p:cNvSpPr>
                  <a:spLocks/>
                </p:cNvSpPr>
                <p:nvPr/>
              </p:nvSpPr>
              <p:spPr bwMode="auto">
                <a:xfrm>
                  <a:off x="419" y="3163"/>
                  <a:ext cx="99" cy="53"/>
                </a:xfrm>
                <a:custGeom>
                  <a:avLst/>
                  <a:gdLst>
                    <a:gd name="T0" fmla="*/ 10 w 13"/>
                    <a:gd name="T1" fmla="*/ 6 h 7"/>
                    <a:gd name="T2" fmla="*/ 4 w 13"/>
                    <a:gd name="T3" fmla="*/ 6 h 7"/>
                    <a:gd name="T4" fmla="*/ 2 w 13"/>
                    <a:gd name="T5" fmla="*/ 2 h 7"/>
                    <a:gd name="T6" fmla="*/ 11 w 13"/>
                    <a:gd name="T7" fmla="*/ 2 h 7"/>
                    <a:gd name="T8" fmla="*/ 10 w 13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7">
                      <a:moveTo>
                        <a:pt x="10" y="6"/>
                      </a:moveTo>
                      <a:cubicBezTo>
                        <a:pt x="10" y="6"/>
                        <a:pt x="6" y="6"/>
                        <a:pt x="4" y="6"/>
                      </a:cubicBezTo>
                      <a:cubicBezTo>
                        <a:pt x="2" y="6"/>
                        <a:pt x="0" y="4"/>
                        <a:pt x="2" y="2"/>
                      </a:cubicBezTo>
                      <a:cubicBezTo>
                        <a:pt x="4" y="1"/>
                        <a:pt x="9" y="0"/>
                        <a:pt x="11" y="2"/>
                      </a:cubicBezTo>
                      <a:cubicBezTo>
                        <a:pt x="12" y="4"/>
                        <a:pt x="13" y="7"/>
                        <a:pt x="10" y="6"/>
                      </a:cubicBez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7" name="Freeform 244"/>
                <p:cNvSpPr>
                  <a:spLocks/>
                </p:cNvSpPr>
                <p:nvPr/>
              </p:nvSpPr>
              <p:spPr bwMode="auto">
                <a:xfrm>
                  <a:off x="609" y="2987"/>
                  <a:ext cx="61" cy="176"/>
                </a:xfrm>
                <a:custGeom>
                  <a:avLst/>
                  <a:gdLst>
                    <a:gd name="T0" fmla="*/ 0 w 8"/>
                    <a:gd name="T1" fmla="*/ 1 h 23"/>
                    <a:gd name="T2" fmla="*/ 7 w 8"/>
                    <a:gd name="T3" fmla="*/ 10 h 23"/>
                    <a:gd name="T4" fmla="*/ 8 w 8"/>
                    <a:gd name="T5" fmla="*/ 23 h 23"/>
                    <a:gd name="T6" fmla="*/ 1 w 8"/>
                    <a:gd name="T7" fmla="*/ 23 h 23"/>
                    <a:gd name="T8" fmla="*/ 0 w 8"/>
                    <a:gd name="T9" fmla="*/ 16 h 23"/>
                    <a:gd name="T10" fmla="*/ 0 w 8"/>
                    <a:gd name="T11" fmla="*/ 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23">
                      <a:moveTo>
                        <a:pt x="0" y="1"/>
                      </a:moveTo>
                      <a:cubicBezTo>
                        <a:pt x="0" y="1"/>
                        <a:pt x="6" y="0"/>
                        <a:pt x="7" y="10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0" y="16"/>
                        <a:pt x="0" y="16"/>
                        <a:pt x="0" y="16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6B7B7"/>
                </a:solidFill>
                <a:ln w="0" cap="flat">
                  <a:solidFill>
                    <a:srgbClr val="A2A3A3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8" name="Freeform 245"/>
                <p:cNvSpPr>
                  <a:spLocks/>
                </p:cNvSpPr>
                <p:nvPr/>
              </p:nvSpPr>
              <p:spPr bwMode="auto">
                <a:xfrm>
                  <a:off x="586" y="3101"/>
                  <a:ext cx="92" cy="77"/>
                </a:xfrm>
                <a:custGeom>
                  <a:avLst/>
                  <a:gdLst>
                    <a:gd name="T0" fmla="*/ 11 w 12"/>
                    <a:gd name="T1" fmla="*/ 0 h 10"/>
                    <a:gd name="T2" fmla="*/ 3 w 12"/>
                    <a:gd name="T3" fmla="*/ 6 h 10"/>
                    <a:gd name="T4" fmla="*/ 12 w 12"/>
                    <a:gd name="T5" fmla="*/ 10 h 10"/>
                    <a:gd name="T6" fmla="*/ 11 w 12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10">
                      <a:moveTo>
                        <a:pt x="11" y="0"/>
                      </a:moveTo>
                      <a:cubicBezTo>
                        <a:pt x="11" y="0"/>
                        <a:pt x="8" y="6"/>
                        <a:pt x="3" y="6"/>
                      </a:cubicBezTo>
                      <a:cubicBezTo>
                        <a:pt x="0" y="7"/>
                        <a:pt x="12" y="10"/>
                        <a:pt x="12" y="10"/>
                      </a:cubicBezTo>
                      <a:cubicBezTo>
                        <a:pt x="12" y="8"/>
                        <a:pt x="11" y="0"/>
                        <a:pt x="11" y="0"/>
                      </a:cubicBezTo>
                    </a:path>
                  </a:pathLst>
                </a:custGeom>
                <a:solidFill>
                  <a:srgbClr val="A2A3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9" name="Freeform 246"/>
                <p:cNvSpPr>
                  <a:spLocks/>
                </p:cNvSpPr>
                <p:nvPr/>
              </p:nvSpPr>
              <p:spPr bwMode="auto">
                <a:xfrm>
                  <a:off x="480" y="3147"/>
                  <a:ext cx="205" cy="77"/>
                </a:xfrm>
                <a:custGeom>
                  <a:avLst/>
                  <a:gdLst>
                    <a:gd name="T0" fmla="*/ 26 w 27"/>
                    <a:gd name="T1" fmla="*/ 5 h 10"/>
                    <a:gd name="T2" fmla="*/ 0 w 27"/>
                    <a:gd name="T3" fmla="*/ 8 h 10"/>
                    <a:gd name="T4" fmla="*/ 3 w 27"/>
                    <a:gd name="T5" fmla="*/ 3 h 10"/>
                    <a:gd name="T6" fmla="*/ 17 w 27"/>
                    <a:gd name="T7" fmla="*/ 0 h 10"/>
                    <a:gd name="T8" fmla="*/ 26 w 27"/>
                    <a:gd name="T9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10">
                      <a:moveTo>
                        <a:pt x="26" y="5"/>
                      </a:moveTo>
                      <a:cubicBezTo>
                        <a:pt x="23" y="10"/>
                        <a:pt x="11" y="8"/>
                        <a:pt x="0" y="8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27" y="3"/>
                        <a:pt x="26" y="5"/>
                      </a:cubicBezTo>
                      <a:close/>
                    </a:path>
                  </a:pathLst>
                </a:custGeom>
                <a:solidFill>
                  <a:srgbClr val="B6B7B7"/>
                </a:solidFill>
                <a:ln w="0" cap="flat">
                  <a:solidFill>
                    <a:srgbClr val="A2A3A3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0" name="Freeform 247"/>
                <p:cNvSpPr>
                  <a:spLocks/>
                </p:cNvSpPr>
                <p:nvPr/>
              </p:nvSpPr>
              <p:spPr bwMode="auto">
                <a:xfrm>
                  <a:off x="397" y="3178"/>
                  <a:ext cx="151" cy="15"/>
                </a:xfrm>
                <a:custGeom>
                  <a:avLst/>
                  <a:gdLst>
                    <a:gd name="T0" fmla="*/ 2 w 20"/>
                    <a:gd name="T1" fmla="*/ 2 h 2"/>
                    <a:gd name="T2" fmla="*/ 0 w 20"/>
                    <a:gd name="T3" fmla="*/ 1 h 2"/>
                    <a:gd name="T4" fmla="*/ 10 w 20"/>
                    <a:gd name="T5" fmla="*/ 1 h 2"/>
                    <a:gd name="T6" fmla="*/ 20 w 20"/>
                    <a:gd name="T7" fmla="*/ 0 h 2"/>
                    <a:gd name="T8" fmla="*/ 19 w 20"/>
                    <a:gd name="T9" fmla="*/ 2 h 2"/>
                    <a:gd name="T10" fmla="*/ 2 w 20"/>
                    <a:gd name="T11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2">
                      <a:moveTo>
                        <a:pt x="2" y="2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4" y="0"/>
                        <a:pt x="10" y="1"/>
                      </a:cubicBezTo>
                      <a:cubicBezTo>
                        <a:pt x="18" y="2"/>
                        <a:pt x="20" y="0"/>
                        <a:pt x="20" y="0"/>
                      </a:cubicBezTo>
                      <a:cubicBezTo>
                        <a:pt x="19" y="2"/>
                        <a:pt x="19" y="2"/>
                        <a:pt x="19" y="2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1" name="Freeform 248"/>
                <p:cNvSpPr>
                  <a:spLocks/>
                </p:cNvSpPr>
                <p:nvPr/>
              </p:nvSpPr>
              <p:spPr bwMode="auto">
                <a:xfrm>
                  <a:off x="305" y="3056"/>
                  <a:ext cx="54" cy="137"/>
                </a:xfrm>
                <a:custGeom>
                  <a:avLst/>
                  <a:gdLst>
                    <a:gd name="T0" fmla="*/ 6 w 7"/>
                    <a:gd name="T1" fmla="*/ 6 h 18"/>
                    <a:gd name="T2" fmla="*/ 4 w 7"/>
                    <a:gd name="T3" fmla="*/ 2 h 18"/>
                    <a:gd name="T4" fmla="*/ 4 w 7"/>
                    <a:gd name="T5" fmla="*/ 0 h 18"/>
                    <a:gd name="T6" fmla="*/ 4 w 7"/>
                    <a:gd name="T7" fmla="*/ 0 h 18"/>
                    <a:gd name="T8" fmla="*/ 4 w 7"/>
                    <a:gd name="T9" fmla="*/ 0 h 18"/>
                    <a:gd name="T10" fmla="*/ 3 w 7"/>
                    <a:gd name="T11" fmla="*/ 0 h 18"/>
                    <a:gd name="T12" fmla="*/ 3 w 7"/>
                    <a:gd name="T13" fmla="*/ 0 h 18"/>
                    <a:gd name="T14" fmla="*/ 3 w 7"/>
                    <a:gd name="T15" fmla="*/ 0 h 18"/>
                    <a:gd name="T16" fmla="*/ 3 w 7"/>
                    <a:gd name="T17" fmla="*/ 0 h 18"/>
                    <a:gd name="T18" fmla="*/ 3 w 7"/>
                    <a:gd name="T19" fmla="*/ 2 h 18"/>
                    <a:gd name="T20" fmla="*/ 0 w 7"/>
                    <a:gd name="T21" fmla="*/ 6 h 18"/>
                    <a:gd name="T22" fmla="*/ 1 w 7"/>
                    <a:gd name="T23" fmla="*/ 11 h 18"/>
                    <a:gd name="T24" fmla="*/ 1 w 7"/>
                    <a:gd name="T25" fmla="*/ 15 h 18"/>
                    <a:gd name="T26" fmla="*/ 1 w 7"/>
                    <a:gd name="T27" fmla="*/ 18 h 18"/>
                    <a:gd name="T28" fmla="*/ 3 w 7"/>
                    <a:gd name="T29" fmla="*/ 18 h 18"/>
                    <a:gd name="T30" fmla="*/ 3 w 7"/>
                    <a:gd name="T31" fmla="*/ 18 h 18"/>
                    <a:gd name="T32" fmla="*/ 3 w 7"/>
                    <a:gd name="T33" fmla="*/ 18 h 18"/>
                    <a:gd name="T34" fmla="*/ 4 w 7"/>
                    <a:gd name="T35" fmla="*/ 18 h 18"/>
                    <a:gd name="T36" fmla="*/ 4 w 7"/>
                    <a:gd name="T37" fmla="*/ 18 h 18"/>
                    <a:gd name="T38" fmla="*/ 5 w 7"/>
                    <a:gd name="T39" fmla="*/ 18 h 18"/>
                    <a:gd name="T40" fmla="*/ 6 w 7"/>
                    <a:gd name="T41" fmla="*/ 15 h 18"/>
                    <a:gd name="T42" fmla="*/ 6 w 7"/>
                    <a:gd name="T43" fmla="*/ 11 h 18"/>
                    <a:gd name="T44" fmla="*/ 6 w 7"/>
                    <a:gd name="T45" fmla="*/ 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" h="18">
                      <a:moveTo>
                        <a:pt x="6" y="6"/>
                      </a:moveTo>
                      <a:cubicBezTo>
                        <a:pt x="6" y="5"/>
                        <a:pt x="4" y="2"/>
                        <a:pt x="4" y="2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0" y="5"/>
                        <a:pt x="0" y="6"/>
                      </a:cubicBezTo>
                      <a:cubicBezTo>
                        <a:pt x="0" y="8"/>
                        <a:pt x="1" y="11"/>
                        <a:pt x="1" y="11"/>
                      </a:cubicBezTo>
                      <a:cubicBezTo>
                        <a:pt x="1" y="11"/>
                        <a:pt x="1" y="14"/>
                        <a:pt x="1" y="15"/>
                      </a:cubicBezTo>
                      <a:cubicBezTo>
                        <a:pt x="1" y="15"/>
                        <a:pt x="0" y="18"/>
                        <a:pt x="1" y="18"/>
                      </a:cubicBezTo>
                      <a:cubicBezTo>
                        <a:pt x="2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5" y="18"/>
                        <a:pt x="5" y="18"/>
                      </a:cubicBezTo>
                      <a:cubicBezTo>
                        <a:pt x="6" y="18"/>
                        <a:pt x="6" y="15"/>
                        <a:pt x="6" y="15"/>
                      </a:cubicBezTo>
                      <a:cubicBezTo>
                        <a:pt x="6" y="14"/>
                        <a:pt x="6" y="11"/>
                        <a:pt x="6" y="11"/>
                      </a:cubicBezTo>
                      <a:cubicBezTo>
                        <a:pt x="6" y="11"/>
                        <a:pt x="7" y="8"/>
                        <a:pt x="6" y="6"/>
                      </a:cubicBezTo>
                      <a:close/>
                    </a:path>
                  </a:pathLst>
                </a:custGeom>
                <a:solidFill>
                  <a:srgbClr val="9AD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2" name="Rectangle 249"/>
                <p:cNvSpPr>
                  <a:spLocks noChangeArrowheads="1"/>
                </p:cNvSpPr>
                <p:nvPr/>
              </p:nvSpPr>
              <p:spPr bwMode="auto">
                <a:xfrm>
                  <a:off x="321" y="3056"/>
                  <a:ext cx="15" cy="7"/>
                </a:xfrm>
                <a:prstGeom prst="rect">
                  <a:avLst/>
                </a:prstGeom>
                <a:solidFill>
                  <a:srgbClr val="D3E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3" name="Freeform 250"/>
                <p:cNvSpPr>
                  <a:spLocks/>
                </p:cNvSpPr>
                <p:nvPr/>
              </p:nvSpPr>
              <p:spPr bwMode="auto">
                <a:xfrm>
                  <a:off x="305" y="3071"/>
                  <a:ext cx="23" cy="122"/>
                </a:xfrm>
                <a:custGeom>
                  <a:avLst/>
                  <a:gdLst>
                    <a:gd name="T0" fmla="*/ 3 w 3"/>
                    <a:gd name="T1" fmla="*/ 0 h 16"/>
                    <a:gd name="T2" fmla="*/ 1 w 3"/>
                    <a:gd name="T3" fmla="*/ 4 h 16"/>
                    <a:gd name="T4" fmla="*/ 1 w 3"/>
                    <a:gd name="T5" fmla="*/ 13 h 16"/>
                    <a:gd name="T6" fmla="*/ 2 w 3"/>
                    <a:gd name="T7" fmla="*/ 15 h 16"/>
                    <a:gd name="T8" fmla="*/ 2 w 3"/>
                    <a:gd name="T9" fmla="*/ 13 h 16"/>
                    <a:gd name="T10" fmla="*/ 1 w 3"/>
                    <a:gd name="T11" fmla="*/ 4 h 16"/>
                    <a:gd name="T12" fmla="*/ 3 w 3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16">
                      <a:moveTo>
                        <a:pt x="3" y="0"/>
                      </a:moveTo>
                      <a:cubicBezTo>
                        <a:pt x="3" y="0"/>
                        <a:pt x="0" y="3"/>
                        <a:pt x="1" y="4"/>
                      </a:cubicBezTo>
                      <a:cubicBezTo>
                        <a:pt x="1" y="5"/>
                        <a:pt x="1" y="12"/>
                        <a:pt x="1" y="13"/>
                      </a:cubicBezTo>
                      <a:cubicBezTo>
                        <a:pt x="1" y="13"/>
                        <a:pt x="1" y="15"/>
                        <a:pt x="2" y="15"/>
                      </a:cubicBezTo>
                      <a:cubicBezTo>
                        <a:pt x="3" y="16"/>
                        <a:pt x="1" y="16"/>
                        <a:pt x="2" y="13"/>
                      </a:cubicBezTo>
                      <a:cubicBezTo>
                        <a:pt x="2" y="10"/>
                        <a:pt x="1" y="5"/>
                        <a:pt x="1" y="4"/>
                      </a:cubicBezTo>
                      <a:cubicBezTo>
                        <a:pt x="2" y="2"/>
                        <a:pt x="2" y="2"/>
                        <a:pt x="3" y="0"/>
                      </a:cubicBezTo>
                      <a:close/>
                    </a:path>
                  </a:pathLst>
                </a:custGeom>
                <a:solidFill>
                  <a:srgbClr val="D3E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4" name="Freeform 251"/>
                <p:cNvSpPr>
                  <a:spLocks/>
                </p:cNvSpPr>
                <p:nvPr/>
              </p:nvSpPr>
              <p:spPr bwMode="auto">
                <a:xfrm>
                  <a:off x="336" y="3071"/>
                  <a:ext cx="15" cy="122"/>
                </a:xfrm>
                <a:custGeom>
                  <a:avLst/>
                  <a:gdLst>
                    <a:gd name="T0" fmla="*/ 0 w 2"/>
                    <a:gd name="T1" fmla="*/ 0 h 16"/>
                    <a:gd name="T2" fmla="*/ 2 w 2"/>
                    <a:gd name="T3" fmla="*/ 4 h 16"/>
                    <a:gd name="T4" fmla="*/ 1 w 2"/>
                    <a:gd name="T5" fmla="*/ 13 h 16"/>
                    <a:gd name="T6" fmla="*/ 1 w 2"/>
                    <a:gd name="T7" fmla="*/ 15 h 16"/>
                    <a:gd name="T8" fmla="*/ 1 w 2"/>
                    <a:gd name="T9" fmla="*/ 13 h 16"/>
                    <a:gd name="T10" fmla="*/ 2 w 2"/>
                    <a:gd name="T11" fmla="*/ 4 h 16"/>
                    <a:gd name="T12" fmla="*/ 0 w 2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16">
                      <a:moveTo>
                        <a:pt x="0" y="0"/>
                      </a:moveTo>
                      <a:cubicBezTo>
                        <a:pt x="0" y="0"/>
                        <a:pt x="2" y="3"/>
                        <a:pt x="2" y="4"/>
                      </a:cubicBezTo>
                      <a:cubicBezTo>
                        <a:pt x="2" y="5"/>
                        <a:pt x="1" y="12"/>
                        <a:pt x="1" y="13"/>
                      </a:cubicBezTo>
                      <a:cubicBezTo>
                        <a:pt x="2" y="13"/>
                        <a:pt x="2" y="15"/>
                        <a:pt x="1" y="15"/>
                      </a:cubicBezTo>
                      <a:cubicBezTo>
                        <a:pt x="0" y="16"/>
                        <a:pt x="1" y="16"/>
                        <a:pt x="1" y="13"/>
                      </a:cubicBezTo>
                      <a:cubicBezTo>
                        <a:pt x="1" y="10"/>
                        <a:pt x="2" y="5"/>
                        <a:pt x="2" y="4"/>
                      </a:cubicBezTo>
                      <a:cubicBezTo>
                        <a:pt x="1" y="2"/>
                        <a:pt x="1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D3E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5" name="Freeform 252"/>
                <p:cNvSpPr>
                  <a:spLocks/>
                </p:cNvSpPr>
                <p:nvPr/>
              </p:nvSpPr>
              <p:spPr bwMode="auto">
                <a:xfrm>
                  <a:off x="2249" y="2903"/>
                  <a:ext cx="54" cy="114"/>
                </a:xfrm>
                <a:custGeom>
                  <a:avLst/>
                  <a:gdLst>
                    <a:gd name="T0" fmla="*/ 7 w 7"/>
                    <a:gd name="T1" fmla="*/ 2 h 15"/>
                    <a:gd name="T2" fmla="*/ 6 w 7"/>
                    <a:gd name="T3" fmla="*/ 13 h 15"/>
                    <a:gd name="T4" fmla="*/ 4 w 7"/>
                    <a:gd name="T5" fmla="*/ 14 h 15"/>
                    <a:gd name="T6" fmla="*/ 3 w 7"/>
                    <a:gd name="T7" fmla="*/ 2 h 15"/>
                    <a:gd name="T8" fmla="*/ 7 w 7"/>
                    <a:gd name="T9" fmla="*/ 2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5">
                      <a:moveTo>
                        <a:pt x="7" y="2"/>
                      </a:moveTo>
                      <a:cubicBezTo>
                        <a:pt x="7" y="2"/>
                        <a:pt x="6" y="12"/>
                        <a:pt x="6" y="13"/>
                      </a:cubicBezTo>
                      <a:cubicBezTo>
                        <a:pt x="6" y="13"/>
                        <a:pt x="5" y="15"/>
                        <a:pt x="4" y="14"/>
                      </a:cubicBezTo>
                      <a:cubicBezTo>
                        <a:pt x="4" y="14"/>
                        <a:pt x="0" y="2"/>
                        <a:pt x="3" y="2"/>
                      </a:cubicBezTo>
                      <a:cubicBezTo>
                        <a:pt x="5" y="2"/>
                        <a:pt x="7" y="0"/>
                        <a:pt x="7" y="2"/>
                      </a:cubicBezTo>
                      <a:close/>
                    </a:path>
                  </a:pathLst>
                </a:custGeom>
                <a:solidFill>
                  <a:srgbClr val="7A53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6" name="Freeform 253"/>
                <p:cNvSpPr>
                  <a:spLocks/>
                </p:cNvSpPr>
                <p:nvPr/>
              </p:nvSpPr>
              <p:spPr bwMode="auto">
                <a:xfrm>
                  <a:off x="2234" y="2819"/>
                  <a:ext cx="76" cy="107"/>
                </a:xfrm>
                <a:custGeom>
                  <a:avLst/>
                  <a:gdLst>
                    <a:gd name="T0" fmla="*/ 0 w 10"/>
                    <a:gd name="T1" fmla="*/ 9 h 14"/>
                    <a:gd name="T2" fmla="*/ 1 w 10"/>
                    <a:gd name="T3" fmla="*/ 2 h 14"/>
                    <a:gd name="T4" fmla="*/ 6 w 10"/>
                    <a:gd name="T5" fmla="*/ 0 h 14"/>
                    <a:gd name="T6" fmla="*/ 9 w 10"/>
                    <a:gd name="T7" fmla="*/ 1 h 14"/>
                    <a:gd name="T8" fmla="*/ 9 w 10"/>
                    <a:gd name="T9" fmla="*/ 13 h 14"/>
                    <a:gd name="T10" fmla="*/ 7 w 10"/>
                    <a:gd name="T11" fmla="*/ 14 h 14"/>
                    <a:gd name="T12" fmla="*/ 0 w 10"/>
                    <a:gd name="T13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14">
                      <a:moveTo>
                        <a:pt x="0" y="9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2" y="0"/>
                        <a:pt x="6" y="0"/>
                      </a:cubicBezTo>
                      <a:cubicBezTo>
                        <a:pt x="6" y="0"/>
                        <a:pt x="8" y="0"/>
                        <a:pt x="9" y="1"/>
                      </a:cubicBezTo>
                      <a:cubicBezTo>
                        <a:pt x="9" y="1"/>
                        <a:pt x="10" y="3"/>
                        <a:pt x="9" y="13"/>
                      </a:cubicBezTo>
                      <a:cubicBezTo>
                        <a:pt x="9" y="13"/>
                        <a:pt x="8" y="14"/>
                        <a:pt x="7" y="14"/>
                      </a:cubicBezTo>
                      <a:cubicBezTo>
                        <a:pt x="6" y="14"/>
                        <a:pt x="2" y="6"/>
                        <a:pt x="0" y="9"/>
                      </a:cubicBezTo>
                    </a:path>
                  </a:pathLst>
                </a:custGeom>
                <a:solidFill>
                  <a:srgbClr val="9968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7" name="Freeform 254"/>
                <p:cNvSpPr>
                  <a:spLocks/>
                </p:cNvSpPr>
                <p:nvPr/>
              </p:nvSpPr>
              <p:spPr bwMode="auto">
                <a:xfrm>
                  <a:off x="2227" y="2834"/>
                  <a:ext cx="76" cy="183"/>
                </a:xfrm>
                <a:custGeom>
                  <a:avLst/>
                  <a:gdLst>
                    <a:gd name="T0" fmla="*/ 8 w 10"/>
                    <a:gd name="T1" fmla="*/ 1 h 24"/>
                    <a:gd name="T2" fmla="*/ 2 w 10"/>
                    <a:gd name="T3" fmla="*/ 1 h 24"/>
                    <a:gd name="T4" fmla="*/ 2 w 10"/>
                    <a:gd name="T5" fmla="*/ 23 h 24"/>
                    <a:gd name="T6" fmla="*/ 5 w 10"/>
                    <a:gd name="T7" fmla="*/ 22 h 24"/>
                    <a:gd name="T8" fmla="*/ 8 w 10"/>
                    <a:gd name="T9" fmla="*/ 23 h 24"/>
                    <a:gd name="T10" fmla="*/ 8 w 10"/>
                    <a:gd name="T11" fmla="*/ 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24">
                      <a:moveTo>
                        <a:pt x="8" y="1"/>
                      </a:moveTo>
                      <a:cubicBezTo>
                        <a:pt x="8" y="0"/>
                        <a:pt x="3" y="0"/>
                        <a:pt x="2" y="1"/>
                      </a:cubicBezTo>
                      <a:cubicBezTo>
                        <a:pt x="0" y="9"/>
                        <a:pt x="1" y="22"/>
                        <a:pt x="2" y="23"/>
                      </a:cubicBezTo>
                      <a:cubicBezTo>
                        <a:pt x="3" y="23"/>
                        <a:pt x="3" y="22"/>
                        <a:pt x="5" y="22"/>
                      </a:cubicBezTo>
                      <a:cubicBezTo>
                        <a:pt x="7" y="22"/>
                        <a:pt x="7" y="24"/>
                        <a:pt x="8" y="23"/>
                      </a:cubicBezTo>
                      <a:cubicBezTo>
                        <a:pt x="8" y="22"/>
                        <a:pt x="10" y="8"/>
                        <a:pt x="8" y="1"/>
                      </a:cubicBezTo>
                      <a:close/>
                    </a:path>
                  </a:pathLst>
                </a:custGeom>
                <a:solidFill>
                  <a:srgbClr val="8B5E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8" name="Freeform 255"/>
                <p:cNvSpPr>
                  <a:spLocks/>
                </p:cNvSpPr>
                <p:nvPr/>
              </p:nvSpPr>
              <p:spPr bwMode="auto">
                <a:xfrm>
                  <a:off x="2234" y="2834"/>
                  <a:ext cx="61" cy="84"/>
                </a:xfrm>
                <a:custGeom>
                  <a:avLst/>
                  <a:gdLst>
                    <a:gd name="T0" fmla="*/ 1 w 8"/>
                    <a:gd name="T1" fmla="*/ 6 h 11"/>
                    <a:gd name="T2" fmla="*/ 3 w 8"/>
                    <a:gd name="T3" fmla="*/ 2 h 11"/>
                    <a:gd name="T4" fmla="*/ 7 w 8"/>
                    <a:gd name="T5" fmla="*/ 4 h 11"/>
                    <a:gd name="T6" fmla="*/ 7 w 8"/>
                    <a:gd name="T7" fmla="*/ 7 h 11"/>
                    <a:gd name="T8" fmla="*/ 8 w 8"/>
                    <a:gd name="T9" fmla="*/ 11 h 11"/>
                    <a:gd name="T10" fmla="*/ 7 w 8"/>
                    <a:gd name="T11" fmla="*/ 1 h 11"/>
                    <a:gd name="T12" fmla="*/ 1 w 8"/>
                    <a:gd name="T13" fmla="*/ 1 h 11"/>
                    <a:gd name="T14" fmla="*/ 0 w 8"/>
                    <a:gd name="T15" fmla="*/ 11 h 11"/>
                    <a:gd name="T16" fmla="*/ 1 w 8"/>
                    <a:gd name="T1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11">
                      <a:moveTo>
                        <a:pt x="1" y="6"/>
                      </a:moveTo>
                      <a:cubicBezTo>
                        <a:pt x="1" y="4"/>
                        <a:pt x="2" y="2"/>
                        <a:pt x="3" y="2"/>
                      </a:cubicBezTo>
                      <a:cubicBezTo>
                        <a:pt x="5" y="1"/>
                        <a:pt x="6" y="3"/>
                        <a:pt x="7" y="4"/>
                      </a:cubicBezTo>
                      <a:cubicBezTo>
                        <a:pt x="8" y="5"/>
                        <a:pt x="7" y="6"/>
                        <a:pt x="7" y="7"/>
                      </a:cubicBezTo>
                      <a:cubicBezTo>
                        <a:pt x="7" y="9"/>
                        <a:pt x="8" y="10"/>
                        <a:pt x="8" y="11"/>
                      </a:cubicBezTo>
                      <a:cubicBezTo>
                        <a:pt x="8" y="8"/>
                        <a:pt x="8" y="4"/>
                        <a:pt x="7" y="1"/>
                      </a:cubicBezTo>
                      <a:cubicBezTo>
                        <a:pt x="7" y="0"/>
                        <a:pt x="2" y="0"/>
                        <a:pt x="1" y="1"/>
                      </a:cubicBezTo>
                      <a:cubicBezTo>
                        <a:pt x="0" y="4"/>
                        <a:pt x="0" y="8"/>
                        <a:pt x="0" y="11"/>
                      </a:cubicBezTo>
                      <a:cubicBezTo>
                        <a:pt x="1" y="9"/>
                        <a:pt x="1" y="7"/>
                        <a:pt x="1" y="6"/>
                      </a:cubicBezTo>
                      <a:close/>
                    </a:path>
                  </a:pathLst>
                </a:custGeom>
                <a:solidFill>
                  <a:srgbClr val="7A53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9" name="Freeform 256"/>
                <p:cNvSpPr>
                  <a:spLocks/>
                </p:cNvSpPr>
                <p:nvPr/>
              </p:nvSpPr>
              <p:spPr bwMode="auto">
                <a:xfrm>
                  <a:off x="2249" y="2926"/>
                  <a:ext cx="31" cy="76"/>
                </a:xfrm>
                <a:custGeom>
                  <a:avLst/>
                  <a:gdLst>
                    <a:gd name="T0" fmla="*/ 3 w 4"/>
                    <a:gd name="T1" fmla="*/ 6 h 10"/>
                    <a:gd name="T2" fmla="*/ 2 w 4"/>
                    <a:gd name="T3" fmla="*/ 0 h 10"/>
                    <a:gd name="T4" fmla="*/ 2 w 4"/>
                    <a:gd name="T5" fmla="*/ 0 h 10"/>
                    <a:gd name="T6" fmla="*/ 1 w 4"/>
                    <a:gd name="T7" fmla="*/ 2 h 10"/>
                    <a:gd name="T8" fmla="*/ 0 w 4"/>
                    <a:gd name="T9" fmla="*/ 8 h 10"/>
                    <a:gd name="T10" fmla="*/ 0 w 4"/>
                    <a:gd name="T11" fmla="*/ 10 h 10"/>
                    <a:gd name="T12" fmla="*/ 2 w 4"/>
                    <a:gd name="T13" fmla="*/ 10 h 10"/>
                    <a:gd name="T14" fmla="*/ 3 w 4"/>
                    <a:gd name="T15" fmla="*/ 10 h 10"/>
                    <a:gd name="T16" fmla="*/ 3 w 4"/>
                    <a:gd name="T17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0">
                      <a:moveTo>
                        <a:pt x="3" y="6"/>
                      </a:moveTo>
                      <a:cubicBezTo>
                        <a:pt x="4" y="4"/>
                        <a:pt x="3" y="2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4"/>
                        <a:pt x="0" y="6"/>
                        <a:pt x="0" y="8"/>
                      </a:cubicBezTo>
                      <a:cubicBezTo>
                        <a:pt x="0" y="9"/>
                        <a:pt x="0" y="10"/>
                        <a:pt x="0" y="10"/>
                      </a:cubicBezTo>
                      <a:cubicBezTo>
                        <a:pt x="1" y="10"/>
                        <a:pt x="1" y="10"/>
                        <a:pt x="2" y="10"/>
                      </a:cubicBezTo>
                      <a:cubicBezTo>
                        <a:pt x="2" y="10"/>
                        <a:pt x="3" y="10"/>
                        <a:pt x="3" y="10"/>
                      </a:cubicBezTo>
                      <a:cubicBezTo>
                        <a:pt x="3" y="9"/>
                        <a:pt x="3" y="8"/>
                        <a:pt x="3" y="6"/>
                      </a:cubicBezTo>
                      <a:close/>
                    </a:path>
                  </a:pathLst>
                </a:custGeom>
                <a:solidFill>
                  <a:srgbClr val="7A53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0" name="Freeform 257"/>
                <p:cNvSpPr>
                  <a:spLocks noEditPoints="1"/>
                </p:cNvSpPr>
                <p:nvPr/>
              </p:nvSpPr>
              <p:spPr bwMode="auto">
                <a:xfrm>
                  <a:off x="2257" y="2819"/>
                  <a:ext cx="23" cy="15"/>
                </a:xfrm>
                <a:custGeom>
                  <a:avLst/>
                  <a:gdLst>
                    <a:gd name="T0" fmla="*/ 23 w 23"/>
                    <a:gd name="T1" fmla="*/ 15 h 15"/>
                    <a:gd name="T2" fmla="*/ 0 w 23"/>
                    <a:gd name="T3" fmla="*/ 15 h 15"/>
                    <a:gd name="T4" fmla="*/ 0 w 23"/>
                    <a:gd name="T5" fmla="*/ 15 h 15"/>
                    <a:gd name="T6" fmla="*/ 0 w 23"/>
                    <a:gd name="T7" fmla="*/ 0 h 15"/>
                    <a:gd name="T8" fmla="*/ 0 w 23"/>
                    <a:gd name="T9" fmla="*/ 0 h 15"/>
                    <a:gd name="T10" fmla="*/ 23 w 23"/>
                    <a:gd name="T11" fmla="*/ 0 h 15"/>
                    <a:gd name="T12" fmla="*/ 23 w 23"/>
                    <a:gd name="T13" fmla="*/ 0 h 15"/>
                    <a:gd name="T14" fmla="*/ 23 w 23"/>
                    <a:gd name="T15" fmla="*/ 15 h 15"/>
                    <a:gd name="T16" fmla="*/ 23 w 23"/>
                    <a:gd name="T17" fmla="*/ 15 h 15"/>
                    <a:gd name="T18" fmla="*/ 0 w 23"/>
                    <a:gd name="T19" fmla="*/ 8 h 15"/>
                    <a:gd name="T20" fmla="*/ 23 w 23"/>
                    <a:gd name="T21" fmla="*/ 8 h 15"/>
                    <a:gd name="T22" fmla="*/ 23 w 23"/>
                    <a:gd name="T23" fmla="*/ 0 h 15"/>
                    <a:gd name="T24" fmla="*/ 0 w 23"/>
                    <a:gd name="T25" fmla="*/ 0 h 15"/>
                    <a:gd name="T26" fmla="*/ 0 w 23"/>
                    <a:gd name="T27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" h="15">
                      <a:moveTo>
                        <a:pt x="23" y="15"/>
                      </a:move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23" y="15"/>
                      </a:lnTo>
                      <a:lnTo>
                        <a:pt x="23" y="15"/>
                      </a:lnTo>
                      <a:close/>
                      <a:moveTo>
                        <a:pt x="0" y="8"/>
                      </a:moveTo>
                      <a:lnTo>
                        <a:pt x="23" y="8"/>
                      </a:lnTo>
                      <a:lnTo>
                        <a:pt x="23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CE83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1" name="Freeform 258"/>
                <p:cNvSpPr>
                  <a:spLocks/>
                </p:cNvSpPr>
                <p:nvPr/>
              </p:nvSpPr>
              <p:spPr bwMode="auto">
                <a:xfrm>
                  <a:off x="2257" y="2827"/>
                  <a:ext cx="23" cy="7"/>
                </a:xfrm>
                <a:custGeom>
                  <a:avLst/>
                  <a:gdLst>
                    <a:gd name="T0" fmla="*/ 0 w 3"/>
                    <a:gd name="T1" fmla="*/ 0 h 1"/>
                    <a:gd name="T2" fmla="*/ 0 w 3"/>
                    <a:gd name="T3" fmla="*/ 1 h 1"/>
                    <a:gd name="T4" fmla="*/ 3 w 3"/>
                    <a:gd name="T5" fmla="*/ 1 h 1"/>
                    <a:gd name="T6" fmla="*/ 3 w 3"/>
                    <a:gd name="T7" fmla="*/ 0 h 1"/>
                    <a:gd name="T8" fmla="*/ 0 w 3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8B5E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2" name="Freeform 259"/>
                <p:cNvSpPr>
                  <a:spLocks/>
                </p:cNvSpPr>
                <p:nvPr/>
              </p:nvSpPr>
              <p:spPr bwMode="auto">
                <a:xfrm>
                  <a:off x="2295" y="2918"/>
                  <a:ext cx="8" cy="16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0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2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772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3" name="Freeform 260"/>
                <p:cNvSpPr>
                  <a:spLocks/>
                </p:cNvSpPr>
                <p:nvPr/>
              </p:nvSpPr>
              <p:spPr bwMode="auto">
                <a:xfrm>
                  <a:off x="2295" y="2918"/>
                  <a:ext cx="8" cy="16"/>
                </a:xfrm>
                <a:custGeom>
                  <a:avLst/>
                  <a:gdLst>
                    <a:gd name="T0" fmla="*/ 1 w 1"/>
                    <a:gd name="T1" fmla="*/ 0 h 2"/>
                    <a:gd name="T2" fmla="*/ 1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1" y="0"/>
                        <a:pt x="0" y="2"/>
                        <a:pt x="1" y="2"/>
                      </a:cubicBezTo>
                      <a:cubicBezTo>
                        <a:pt x="1" y="2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CE83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4" name="Freeform 261"/>
                <p:cNvSpPr>
                  <a:spLocks/>
                </p:cNvSpPr>
                <p:nvPr/>
              </p:nvSpPr>
              <p:spPr bwMode="auto">
                <a:xfrm>
                  <a:off x="2242" y="4185"/>
                  <a:ext cx="53" cy="107"/>
                </a:xfrm>
                <a:custGeom>
                  <a:avLst/>
                  <a:gdLst>
                    <a:gd name="T0" fmla="*/ 7 w 7"/>
                    <a:gd name="T1" fmla="*/ 1 h 14"/>
                    <a:gd name="T2" fmla="*/ 6 w 7"/>
                    <a:gd name="T3" fmla="*/ 13 h 14"/>
                    <a:gd name="T4" fmla="*/ 4 w 7"/>
                    <a:gd name="T5" fmla="*/ 14 h 14"/>
                    <a:gd name="T6" fmla="*/ 3 w 7"/>
                    <a:gd name="T7" fmla="*/ 2 h 14"/>
                    <a:gd name="T8" fmla="*/ 7 w 7"/>
                    <a:gd name="T9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4">
                      <a:moveTo>
                        <a:pt x="7" y="1"/>
                      </a:moveTo>
                      <a:cubicBezTo>
                        <a:pt x="7" y="1"/>
                        <a:pt x="7" y="12"/>
                        <a:pt x="6" y="13"/>
                      </a:cubicBezTo>
                      <a:cubicBezTo>
                        <a:pt x="6" y="13"/>
                        <a:pt x="5" y="14"/>
                        <a:pt x="4" y="14"/>
                      </a:cubicBezTo>
                      <a:cubicBezTo>
                        <a:pt x="4" y="13"/>
                        <a:pt x="0" y="2"/>
                        <a:pt x="3" y="2"/>
                      </a:cubicBezTo>
                      <a:cubicBezTo>
                        <a:pt x="6" y="2"/>
                        <a:pt x="7" y="0"/>
                        <a:pt x="7" y="1"/>
                      </a:cubicBezTo>
                      <a:close/>
                    </a:path>
                  </a:pathLst>
                </a:custGeom>
                <a:solidFill>
                  <a:srgbClr val="7A53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5" name="Freeform 262"/>
                <p:cNvSpPr>
                  <a:spLocks/>
                </p:cNvSpPr>
                <p:nvPr/>
              </p:nvSpPr>
              <p:spPr bwMode="auto">
                <a:xfrm>
                  <a:off x="2227" y="4101"/>
                  <a:ext cx="76" cy="107"/>
                </a:xfrm>
                <a:custGeom>
                  <a:avLst/>
                  <a:gdLst>
                    <a:gd name="T0" fmla="*/ 0 w 10"/>
                    <a:gd name="T1" fmla="*/ 9 h 14"/>
                    <a:gd name="T2" fmla="*/ 1 w 10"/>
                    <a:gd name="T3" fmla="*/ 2 h 14"/>
                    <a:gd name="T4" fmla="*/ 6 w 10"/>
                    <a:gd name="T5" fmla="*/ 0 h 14"/>
                    <a:gd name="T6" fmla="*/ 9 w 10"/>
                    <a:gd name="T7" fmla="*/ 1 h 14"/>
                    <a:gd name="T8" fmla="*/ 9 w 10"/>
                    <a:gd name="T9" fmla="*/ 12 h 14"/>
                    <a:gd name="T10" fmla="*/ 7 w 10"/>
                    <a:gd name="T11" fmla="*/ 14 h 14"/>
                    <a:gd name="T12" fmla="*/ 0 w 10"/>
                    <a:gd name="T13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14">
                      <a:moveTo>
                        <a:pt x="0" y="9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2" y="0"/>
                        <a:pt x="6" y="0"/>
                      </a:cubicBezTo>
                      <a:cubicBezTo>
                        <a:pt x="6" y="0"/>
                        <a:pt x="8" y="0"/>
                        <a:pt x="9" y="1"/>
                      </a:cubicBezTo>
                      <a:cubicBezTo>
                        <a:pt x="9" y="1"/>
                        <a:pt x="10" y="3"/>
                        <a:pt x="9" y="12"/>
                      </a:cubicBezTo>
                      <a:cubicBezTo>
                        <a:pt x="9" y="12"/>
                        <a:pt x="8" y="14"/>
                        <a:pt x="7" y="14"/>
                      </a:cubicBezTo>
                      <a:cubicBezTo>
                        <a:pt x="6" y="14"/>
                        <a:pt x="2" y="6"/>
                        <a:pt x="0" y="9"/>
                      </a:cubicBezTo>
                    </a:path>
                  </a:pathLst>
                </a:custGeom>
                <a:solidFill>
                  <a:srgbClr val="9968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6" name="Freeform 263"/>
                <p:cNvSpPr>
                  <a:spLocks/>
                </p:cNvSpPr>
                <p:nvPr/>
              </p:nvSpPr>
              <p:spPr bwMode="auto">
                <a:xfrm>
                  <a:off x="2219" y="4117"/>
                  <a:ext cx="76" cy="183"/>
                </a:xfrm>
                <a:custGeom>
                  <a:avLst/>
                  <a:gdLst>
                    <a:gd name="T0" fmla="*/ 9 w 10"/>
                    <a:gd name="T1" fmla="*/ 1 h 24"/>
                    <a:gd name="T2" fmla="*/ 2 w 10"/>
                    <a:gd name="T3" fmla="*/ 1 h 24"/>
                    <a:gd name="T4" fmla="*/ 2 w 10"/>
                    <a:gd name="T5" fmla="*/ 23 h 24"/>
                    <a:gd name="T6" fmla="*/ 5 w 10"/>
                    <a:gd name="T7" fmla="*/ 22 h 24"/>
                    <a:gd name="T8" fmla="*/ 8 w 10"/>
                    <a:gd name="T9" fmla="*/ 23 h 24"/>
                    <a:gd name="T10" fmla="*/ 9 w 10"/>
                    <a:gd name="T11" fmla="*/ 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24">
                      <a:moveTo>
                        <a:pt x="9" y="1"/>
                      </a:moveTo>
                      <a:cubicBezTo>
                        <a:pt x="8" y="0"/>
                        <a:pt x="3" y="0"/>
                        <a:pt x="2" y="1"/>
                      </a:cubicBezTo>
                      <a:cubicBezTo>
                        <a:pt x="0" y="9"/>
                        <a:pt x="1" y="22"/>
                        <a:pt x="2" y="23"/>
                      </a:cubicBezTo>
                      <a:cubicBezTo>
                        <a:pt x="3" y="23"/>
                        <a:pt x="3" y="22"/>
                        <a:pt x="5" y="22"/>
                      </a:cubicBezTo>
                      <a:cubicBezTo>
                        <a:pt x="7" y="21"/>
                        <a:pt x="7" y="24"/>
                        <a:pt x="8" y="23"/>
                      </a:cubicBezTo>
                      <a:cubicBezTo>
                        <a:pt x="8" y="22"/>
                        <a:pt x="10" y="8"/>
                        <a:pt x="9" y="1"/>
                      </a:cubicBezTo>
                      <a:close/>
                    </a:path>
                  </a:pathLst>
                </a:custGeom>
                <a:solidFill>
                  <a:srgbClr val="8B5E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7" name="Freeform 264"/>
                <p:cNvSpPr>
                  <a:spLocks/>
                </p:cNvSpPr>
                <p:nvPr/>
              </p:nvSpPr>
              <p:spPr bwMode="auto">
                <a:xfrm>
                  <a:off x="2227" y="4117"/>
                  <a:ext cx="60" cy="84"/>
                </a:xfrm>
                <a:custGeom>
                  <a:avLst/>
                  <a:gdLst>
                    <a:gd name="T0" fmla="*/ 1 w 8"/>
                    <a:gd name="T1" fmla="*/ 5 h 11"/>
                    <a:gd name="T2" fmla="*/ 3 w 8"/>
                    <a:gd name="T3" fmla="*/ 2 h 11"/>
                    <a:gd name="T4" fmla="*/ 7 w 8"/>
                    <a:gd name="T5" fmla="*/ 4 h 11"/>
                    <a:gd name="T6" fmla="*/ 7 w 8"/>
                    <a:gd name="T7" fmla="*/ 7 h 11"/>
                    <a:gd name="T8" fmla="*/ 8 w 8"/>
                    <a:gd name="T9" fmla="*/ 11 h 11"/>
                    <a:gd name="T10" fmla="*/ 8 w 8"/>
                    <a:gd name="T11" fmla="*/ 1 h 11"/>
                    <a:gd name="T12" fmla="*/ 1 w 8"/>
                    <a:gd name="T13" fmla="*/ 1 h 11"/>
                    <a:gd name="T14" fmla="*/ 0 w 8"/>
                    <a:gd name="T15" fmla="*/ 11 h 11"/>
                    <a:gd name="T16" fmla="*/ 1 w 8"/>
                    <a:gd name="T17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11">
                      <a:moveTo>
                        <a:pt x="1" y="5"/>
                      </a:moveTo>
                      <a:cubicBezTo>
                        <a:pt x="1" y="4"/>
                        <a:pt x="2" y="2"/>
                        <a:pt x="3" y="2"/>
                      </a:cubicBezTo>
                      <a:cubicBezTo>
                        <a:pt x="5" y="1"/>
                        <a:pt x="6" y="3"/>
                        <a:pt x="7" y="4"/>
                      </a:cubicBezTo>
                      <a:cubicBezTo>
                        <a:pt x="8" y="5"/>
                        <a:pt x="7" y="6"/>
                        <a:pt x="7" y="7"/>
                      </a:cubicBezTo>
                      <a:cubicBezTo>
                        <a:pt x="7" y="8"/>
                        <a:pt x="8" y="10"/>
                        <a:pt x="8" y="11"/>
                      </a:cubicBezTo>
                      <a:cubicBezTo>
                        <a:pt x="8" y="8"/>
                        <a:pt x="8" y="4"/>
                        <a:pt x="8" y="1"/>
                      </a:cubicBezTo>
                      <a:cubicBezTo>
                        <a:pt x="7" y="0"/>
                        <a:pt x="2" y="0"/>
                        <a:pt x="1" y="1"/>
                      </a:cubicBezTo>
                      <a:cubicBezTo>
                        <a:pt x="0" y="4"/>
                        <a:pt x="0" y="7"/>
                        <a:pt x="0" y="11"/>
                      </a:cubicBezTo>
                      <a:cubicBezTo>
                        <a:pt x="1" y="9"/>
                        <a:pt x="1" y="7"/>
                        <a:pt x="1" y="5"/>
                      </a:cubicBezTo>
                      <a:close/>
                    </a:path>
                  </a:pathLst>
                </a:custGeom>
                <a:solidFill>
                  <a:srgbClr val="7A53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8" name="Freeform 265"/>
                <p:cNvSpPr>
                  <a:spLocks/>
                </p:cNvSpPr>
                <p:nvPr/>
              </p:nvSpPr>
              <p:spPr bwMode="auto">
                <a:xfrm>
                  <a:off x="2242" y="4208"/>
                  <a:ext cx="30" cy="77"/>
                </a:xfrm>
                <a:custGeom>
                  <a:avLst/>
                  <a:gdLst>
                    <a:gd name="T0" fmla="*/ 3 w 4"/>
                    <a:gd name="T1" fmla="*/ 6 h 10"/>
                    <a:gd name="T2" fmla="*/ 2 w 4"/>
                    <a:gd name="T3" fmla="*/ 0 h 10"/>
                    <a:gd name="T4" fmla="*/ 2 w 4"/>
                    <a:gd name="T5" fmla="*/ 0 h 10"/>
                    <a:gd name="T6" fmla="*/ 1 w 4"/>
                    <a:gd name="T7" fmla="*/ 2 h 10"/>
                    <a:gd name="T8" fmla="*/ 0 w 4"/>
                    <a:gd name="T9" fmla="*/ 8 h 10"/>
                    <a:gd name="T10" fmla="*/ 0 w 4"/>
                    <a:gd name="T11" fmla="*/ 10 h 10"/>
                    <a:gd name="T12" fmla="*/ 2 w 4"/>
                    <a:gd name="T13" fmla="*/ 10 h 10"/>
                    <a:gd name="T14" fmla="*/ 3 w 4"/>
                    <a:gd name="T15" fmla="*/ 10 h 10"/>
                    <a:gd name="T16" fmla="*/ 3 w 4"/>
                    <a:gd name="T17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0">
                      <a:moveTo>
                        <a:pt x="3" y="6"/>
                      </a:moveTo>
                      <a:cubicBezTo>
                        <a:pt x="4" y="4"/>
                        <a:pt x="4" y="2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4"/>
                        <a:pt x="0" y="6"/>
                        <a:pt x="0" y="8"/>
                      </a:cubicBezTo>
                      <a:cubicBezTo>
                        <a:pt x="0" y="9"/>
                        <a:pt x="0" y="9"/>
                        <a:pt x="0" y="10"/>
                      </a:cubicBezTo>
                      <a:cubicBezTo>
                        <a:pt x="1" y="10"/>
                        <a:pt x="1" y="10"/>
                        <a:pt x="2" y="10"/>
                      </a:cubicBezTo>
                      <a:cubicBezTo>
                        <a:pt x="2" y="10"/>
                        <a:pt x="3" y="10"/>
                        <a:pt x="3" y="10"/>
                      </a:cubicBezTo>
                      <a:cubicBezTo>
                        <a:pt x="3" y="9"/>
                        <a:pt x="3" y="8"/>
                        <a:pt x="3" y="6"/>
                      </a:cubicBezTo>
                      <a:close/>
                    </a:path>
                  </a:pathLst>
                </a:custGeom>
                <a:solidFill>
                  <a:srgbClr val="7A53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9" name="Freeform 266"/>
                <p:cNvSpPr>
                  <a:spLocks noEditPoints="1"/>
                </p:cNvSpPr>
                <p:nvPr/>
              </p:nvSpPr>
              <p:spPr bwMode="auto">
                <a:xfrm>
                  <a:off x="2249" y="4101"/>
                  <a:ext cx="23" cy="16"/>
                </a:xfrm>
                <a:custGeom>
                  <a:avLst/>
                  <a:gdLst>
                    <a:gd name="T0" fmla="*/ 23 w 23"/>
                    <a:gd name="T1" fmla="*/ 16 h 16"/>
                    <a:gd name="T2" fmla="*/ 0 w 23"/>
                    <a:gd name="T3" fmla="*/ 16 h 16"/>
                    <a:gd name="T4" fmla="*/ 0 w 23"/>
                    <a:gd name="T5" fmla="*/ 8 h 16"/>
                    <a:gd name="T6" fmla="*/ 0 w 23"/>
                    <a:gd name="T7" fmla="*/ 0 h 16"/>
                    <a:gd name="T8" fmla="*/ 0 w 23"/>
                    <a:gd name="T9" fmla="*/ 0 h 16"/>
                    <a:gd name="T10" fmla="*/ 23 w 23"/>
                    <a:gd name="T11" fmla="*/ 0 h 16"/>
                    <a:gd name="T12" fmla="*/ 23 w 23"/>
                    <a:gd name="T13" fmla="*/ 0 h 16"/>
                    <a:gd name="T14" fmla="*/ 23 w 23"/>
                    <a:gd name="T15" fmla="*/ 16 h 16"/>
                    <a:gd name="T16" fmla="*/ 23 w 23"/>
                    <a:gd name="T17" fmla="*/ 16 h 16"/>
                    <a:gd name="T18" fmla="*/ 0 w 23"/>
                    <a:gd name="T19" fmla="*/ 8 h 16"/>
                    <a:gd name="T20" fmla="*/ 23 w 23"/>
                    <a:gd name="T21" fmla="*/ 8 h 16"/>
                    <a:gd name="T22" fmla="*/ 23 w 23"/>
                    <a:gd name="T23" fmla="*/ 0 h 16"/>
                    <a:gd name="T24" fmla="*/ 0 w 23"/>
                    <a:gd name="T25" fmla="*/ 0 h 16"/>
                    <a:gd name="T26" fmla="*/ 0 w 23"/>
                    <a:gd name="T27" fmla="*/ 8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" h="16">
                      <a:moveTo>
                        <a:pt x="23" y="16"/>
                      </a:moveTo>
                      <a:lnTo>
                        <a:pt x="0" y="16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23" y="16"/>
                      </a:lnTo>
                      <a:lnTo>
                        <a:pt x="23" y="16"/>
                      </a:lnTo>
                      <a:close/>
                      <a:moveTo>
                        <a:pt x="0" y="8"/>
                      </a:moveTo>
                      <a:lnTo>
                        <a:pt x="23" y="8"/>
                      </a:lnTo>
                      <a:lnTo>
                        <a:pt x="23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CE83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0" name="Freeform 267"/>
                <p:cNvSpPr>
                  <a:spLocks/>
                </p:cNvSpPr>
                <p:nvPr/>
              </p:nvSpPr>
              <p:spPr bwMode="auto">
                <a:xfrm>
                  <a:off x="2249" y="4109"/>
                  <a:ext cx="23" cy="8"/>
                </a:xfrm>
                <a:custGeom>
                  <a:avLst/>
                  <a:gdLst>
                    <a:gd name="T0" fmla="*/ 1 w 3"/>
                    <a:gd name="T1" fmla="*/ 0 h 1"/>
                    <a:gd name="T2" fmla="*/ 0 w 3"/>
                    <a:gd name="T3" fmla="*/ 1 h 1"/>
                    <a:gd name="T4" fmla="*/ 3 w 3"/>
                    <a:gd name="T5" fmla="*/ 1 h 1"/>
                    <a:gd name="T6" fmla="*/ 3 w 3"/>
                    <a:gd name="T7" fmla="*/ 0 h 1"/>
                    <a:gd name="T8" fmla="*/ 1 w 3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0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8B5E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1" name="Freeform 268"/>
                <p:cNvSpPr>
                  <a:spLocks/>
                </p:cNvSpPr>
                <p:nvPr/>
              </p:nvSpPr>
              <p:spPr bwMode="auto">
                <a:xfrm>
                  <a:off x="2287" y="4201"/>
                  <a:ext cx="8" cy="15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1 w 1"/>
                    <a:gd name="T5" fmla="*/ 0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2"/>
                        <a:pt x="1" y="0"/>
                        <a:pt x="1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772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2" name="Freeform 269"/>
                <p:cNvSpPr>
                  <a:spLocks/>
                </p:cNvSpPr>
                <p:nvPr/>
              </p:nvSpPr>
              <p:spPr bwMode="auto">
                <a:xfrm>
                  <a:off x="2287" y="4201"/>
                  <a:ext cx="8" cy="15"/>
                </a:xfrm>
                <a:custGeom>
                  <a:avLst/>
                  <a:gdLst>
                    <a:gd name="T0" fmla="*/ 1 w 1"/>
                    <a:gd name="T1" fmla="*/ 0 h 2"/>
                    <a:gd name="T2" fmla="*/ 1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1" y="0"/>
                        <a:pt x="0" y="2"/>
                        <a:pt x="1" y="2"/>
                      </a:cubicBezTo>
                      <a:cubicBezTo>
                        <a:pt x="1" y="2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CE83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3" name="Freeform 270"/>
                <p:cNvSpPr>
                  <a:spLocks/>
                </p:cNvSpPr>
                <p:nvPr/>
              </p:nvSpPr>
              <p:spPr bwMode="auto">
                <a:xfrm>
                  <a:off x="1581" y="4132"/>
                  <a:ext cx="623" cy="122"/>
                </a:xfrm>
                <a:custGeom>
                  <a:avLst/>
                  <a:gdLst>
                    <a:gd name="T0" fmla="*/ 0 w 82"/>
                    <a:gd name="T1" fmla="*/ 0 h 16"/>
                    <a:gd name="T2" fmla="*/ 82 w 82"/>
                    <a:gd name="T3" fmla="*/ 0 h 16"/>
                    <a:gd name="T4" fmla="*/ 82 w 82"/>
                    <a:gd name="T5" fmla="*/ 16 h 16"/>
                    <a:gd name="T6" fmla="*/ 51 w 82"/>
                    <a:gd name="T7" fmla="*/ 5 h 16"/>
                    <a:gd name="T8" fmla="*/ 23 w 82"/>
                    <a:gd name="T9" fmla="*/ 2 h 16"/>
                    <a:gd name="T10" fmla="*/ 0 w 82"/>
                    <a:gd name="T1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2" h="16">
                      <a:moveTo>
                        <a:pt x="0" y="0"/>
                      </a:move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82" y="16"/>
                        <a:pt x="82" y="16"/>
                        <a:pt x="82" y="16"/>
                      </a:cubicBezTo>
                      <a:cubicBezTo>
                        <a:pt x="82" y="16"/>
                        <a:pt x="67" y="4"/>
                        <a:pt x="51" y="5"/>
                      </a:cubicBezTo>
                      <a:cubicBezTo>
                        <a:pt x="36" y="7"/>
                        <a:pt x="28" y="2"/>
                        <a:pt x="23" y="2"/>
                      </a:cubicBezTo>
                      <a:cubicBezTo>
                        <a:pt x="18" y="2"/>
                        <a:pt x="1" y="16"/>
                        <a:pt x="0" y="0"/>
                      </a:cubicBezTo>
                      <a:close/>
                    </a:path>
                  </a:pathLst>
                </a:custGeom>
                <a:solidFill>
                  <a:srgbClr val="B2886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4" name="Freeform 271"/>
                <p:cNvSpPr>
                  <a:spLocks/>
                </p:cNvSpPr>
                <p:nvPr/>
              </p:nvSpPr>
              <p:spPr bwMode="auto">
                <a:xfrm>
                  <a:off x="1581" y="3949"/>
                  <a:ext cx="623" cy="122"/>
                </a:xfrm>
                <a:custGeom>
                  <a:avLst/>
                  <a:gdLst>
                    <a:gd name="T0" fmla="*/ 0 w 82"/>
                    <a:gd name="T1" fmla="*/ 0 h 16"/>
                    <a:gd name="T2" fmla="*/ 82 w 82"/>
                    <a:gd name="T3" fmla="*/ 0 h 16"/>
                    <a:gd name="T4" fmla="*/ 82 w 82"/>
                    <a:gd name="T5" fmla="*/ 16 h 16"/>
                    <a:gd name="T6" fmla="*/ 51 w 82"/>
                    <a:gd name="T7" fmla="*/ 5 h 16"/>
                    <a:gd name="T8" fmla="*/ 23 w 82"/>
                    <a:gd name="T9" fmla="*/ 2 h 16"/>
                    <a:gd name="T10" fmla="*/ 0 w 82"/>
                    <a:gd name="T1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2" h="16">
                      <a:moveTo>
                        <a:pt x="0" y="0"/>
                      </a:move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82" y="16"/>
                        <a:pt x="82" y="16"/>
                        <a:pt x="82" y="16"/>
                      </a:cubicBezTo>
                      <a:cubicBezTo>
                        <a:pt x="82" y="16"/>
                        <a:pt x="67" y="3"/>
                        <a:pt x="51" y="5"/>
                      </a:cubicBezTo>
                      <a:cubicBezTo>
                        <a:pt x="36" y="6"/>
                        <a:pt x="28" y="2"/>
                        <a:pt x="23" y="2"/>
                      </a:cubicBezTo>
                      <a:cubicBezTo>
                        <a:pt x="18" y="2"/>
                        <a:pt x="1" y="16"/>
                        <a:pt x="0" y="0"/>
                      </a:cubicBezTo>
                      <a:close/>
                    </a:path>
                  </a:pathLst>
                </a:custGeom>
                <a:solidFill>
                  <a:srgbClr val="B2886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5" name="Freeform 272"/>
                <p:cNvSpPr>
                  <a:spLocks/>
                </p:cNvSpPr>
                <p:nvPr/>
              </p:nvSpPr>
              <p:spPr bwMode="auto">
                <a:xfrm>
                  <a:off x="1581" y="3766"/>
                  <a:ext cx="623" cy="122"/>
                </a:xfrm>
                <a:custGeom>
                  <a:avLst/>
                  <a:gdLst>
                    <a:gd name="T0" fmla="*/ 0 w 82"/>
                    <a:gd name="T1" fmla="*/ 0 h 16"/>
                    <a:gd name="T2" fmla="*/ 82 w 82"/>
                    <a:gd name="T3" fmla="*/ 0 h 16"/>
                    <a:gd name="T4" fmla="*/ 82 w 82"/>
                    <a:gd name="T5" fmla="*/ 16 h 16"/>
                    <a:gd name="T6" fmla="*/ 51 w 82"/>
                    <a:gd name="T7" fmla="*/ 5 h 16"/>
                    <a:gd name="T8" fmla="*/ 23 w 82"/>
                    <a:gd name="T9" fmla="*/ 2 h 16"/>
                    <a:gd name="T10" fmla="*/ 0 w 82"/>
                    <a:gd name="T1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2" h="16">
                      <a:moveTo>
                        <a:pt x="0" y="0"/>
                      </a:move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82" y="16"/>
                        <a:pt x="82" y="16"/>
                        <a:pt x="82" y="16"/>
                      </a:cubicBezTo>
                      <a:cubicBezTo>
                        <a:pt x="82" y="16"/>
                        <a:pt x="67" y="3"/>
                        <a:pt x="51" y="5"/>
                      </a:cubicBezTo>
                      <a:cubicBezTo>
                        <a:pt x="36" y="6"/>
                        <a:pt x="28" y="1"/>
                        <a:pt x="23" y="2"/>
                      </a:cubicBezTo>
                      <a:cubicBezTo>
                        <a:pt x="18" y="2"/>
                        <a:pt x="1" y="15"/>
                        <a:pt x="0" y="0"/>
                      </a:cubicBezTo>
                      <a:close/>
                    </a:path>
                  </a:pathLst>
                </a:custGeom>
                <a:solidFill>
                  <a:srgbClr val="B2886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6" name="Freeform 273"/>
                <p:cNvSpPr>
                  <a:spLocks/>
                </p:cNvSpPr>
                <p:nvPr/>
              </p:nvSpPr>
              <p:spPr bwMode="auto">
                <a:xfrm>
                  <a:off x="1581" y="3582"/>
                  <a:ext cx="623" cy="115"/>
                </a:xfrm>
                <a:custGeom>
                  <a:avLst/>
                  <a:gdLst>
                    <a:gd name="T0" fmla="*/ 0 w 82"/>
                    <a:gd name="T1" fmla="*/ 0 h 15"/>
                    <a:gd name="T2" fmla="*/ 82 w 82"/>
                    <a:gd name="T3" fmla="*/ 0 h 15"/>
                    <a:gd name="T4" fmla="*/ 82 w 82"/>
                    <a:gd name="T5" fmla="*/ 15 h 15"/>
                    <a:gd name="T6" fmla="*/ 51 w 82"/>
                    <a:gd name="T7" fmla="*/ 4 h 15"/>
                    <a:gd name="T8" fmla="*/ 23 w 82"/>
                    <a:gd name="T9" fmla="*/ 1 h 15"/>
                    <a:gd name="T10" fmla="*/ 0 w 82"/>
                    <a:gd name="T11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2" h="15">
                      <a:moveTo>
                        <a:pt x="0" y="0"/>
                      </a:move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82" y="15"/>
                        <a:pt x="82" y="15"/>
                        <a:pt x="82" y="15"/>
                      </a:cubicBezTo>
                      <a:cubicBezTo>
                        <a:pt x="82" y="15"/>
                        <a:pt x="67" y="3"/>
                        <a:pt x="51" y="4"/>
                      </a:cubicBezTo>
                      <a:cubicBezTo>
                        <a:pt x="36" y="6"/>
                        <a:pt x="28" y="1"/>
                        <a:pt x="23" y="1"/>
                      </a:cubicBezTo>
                      <a:cubicBezTo>
                        <a:pt x="18" y="1"/>
                        <a:pt x="1" y="15"/>
                        <a:pt x="0" y="0"/>
                      </a:cubicBezTo>
                      <a:close/>
                    </a:path>
                  </a:pathLst>
                </a:custGeom>
                <a:solidFill>
                  <a:srgbClr val="B2886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7" name="Freeform 274"/>
                <p:cNvSpPr>
                  <a:spLocks/>
                </p:cNvSpPr>
                <p:nvPr/>
              </p:nvSpPr>
              <p:spPr bwMode="auto">
                <a:xfrm>
                  <a:off x="1581" y="3391"/>
                  <a:ext cx="623" cy="123"/>
                </a:xfrm>
                <a:custGeom>
                  <a:avLst/>
                  <a:gdLst>
                    <a:gd name="T0" fmla="*/ 0 w 82"/>
                    <a:gd name="T1" fmla="*/ 0 h 16"/>
                    <a:gd name="T2" fmla="*/ 82 w 82"/>
                    <a:gd name="T3" fmla="*/ 0 h 16"/>
                    <a:gd name="T4" fmla="*/ 82 w 82"/>
                    <a:gd name="T5" fmla="*/ 16 h 16"/>
                    <a:gd name="T6" fmla="*/ 51 w 82"/>
                    <a:gd name="T7" fmla="*/ 5 h 16"/>
                    <a:gd name="T8" fmla="*/ 23 w 82"/>
                    <a:gd name="T9" fmla="*/ 2 h 16"/>
                    <a:gd name="T10" fmla="*/ 0 w 82"/>
                    <a:gd name="T1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2" h="16">
                      <a:moveTo>
                        <a:pt x="0" y="0"/>
                      </a:move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82" y="16"/>
                        <a:pt x="82" y="16"/>
                        <a:pt x="82" y="16"/>
                      </a:cubicBezTo>
                      <a:cubicBezTo>
                        <a:pt x="82" y="16"/>
                        <a:pt x="67" y="4"/>
                        <a:pt x="51" y="5"/>
                      </a:cubicBezTo>
                      <a:cubicBezTo>
                        <a:pt x="36" y="6"/>
                        <a:pt x="28" y="2"/>
                        <a:pt x="23" y="2"/>
                      </a:cubicBezTo>
                      <a:cubicBezTo>
                        <a:pt x="18" y="2"/>
                        <a:pt x="1" y="16"/>
                        <a:pt x="0" y="0"/>
                      </a:cubicBezTo>
                      <a:close/>
                    </a:path>
                  </a:pathLst>
                </a:custGeom>
                <a:solidFill>
                  <a:srgbClr val="B2886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8" name="Freeform 275"/>
                <p:cNvSpPr>
                  <a:spLocks/>
                </p:cNvSpPr>
                <p:nvPr/>
              </p:nvSpPr>
              <p:spPr bwMode="auto">
                <a:xfrm>
                  <a:off x="1581" y="3208"/>
                  <a:ext cx="623" cy="122"/>
                </a:xfrm>
                <a:custGeom>
                  <a:avLst/>
                  <a:gdLst>
                    <a:gd name="T0" fmla="*/ 0 w 82"/>
                    <a:gd name="T1" fmla="*/ 0 h 16"/>
                    <a:gd name="T2" fmla="*/ 82 w 82"/>
                    <a:gd name="T3" fmla="*/ 0 h 16"/>
                    <a:gd name="T4" fmla="*/ 82 w 82"/>
                    <a:gd name="T5" fmla="*/ 16 h 16"/>
                    <a:gd name="T6" fmla="*/ 51 w 82"/>
                    <a:gd name="T7" fmla="*/ 5 h 16"/>
                    <a:gd name="T8" fmla="*/ 23 w 82"/>
                    <a:gd name="T9" fmla="*/ 2 h 16"/>
                    <a:gd name="T10" fmla="*/ 0 w 82"/>
                    <a:gd name="T1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2" h="16">
                      <a:moveTo>
                        <a:pt x="0" y="0"/>
                      </a:move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82" y="16"/>
                        <a:pt x="82" y="16"/>
                        <a:pt x="82" y="16"/>
                      </a:cubicBezTo>
                      <a:cubicBezTo>
                        <a:pt x="82" y="16"/>
                        <a:pt x="67" y="3"/>
                        <a:pt x="51" y="5"/>
                      </a:cubicBezTo>
                      <a:cubicBezTo>
                        <a:pt x="36" y="6"/>
                        <a:pt x="28" y="1"/>
                        <a:pt x="23" y="2"/>
                      </a:cubicBezTo>
                      <a:cubicBezTo>
                        <a:pt x="18" y="2"/>
                        <a:pt x="1" y="15"/>
                        <a:pt x="0" y="0"/>
                      </a:cubicBezTo>
                      <a:close/>
                    </a:path>
                  </a:pathLst>
                </a:custGeom>
                <a:solidFill>
                  <a:srgbClr val="B2886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9" name="Freeform 276"/>
                <p:cNvSpPr>
                  <a:spLocks/>
                </p:cNvSpPr>
                <p:nvPr/>
              </p:nvSpPr>
              <p:spPr bwMode="auto">
                <a:xfrm>
                  <a:off x="1581" y="3017"/>
                  <a:ext cx="623" cy="123"/>
                </a:xfrm>
                <a:custGeom>
                  <a:avLst/>
                  <a:gdLst>
                    <a:gd name="T0" fmla="*/ 0 w 82"/>
                    <a:gd name="T1" fmla="*/ 0 h 16"/>
                    <a:gd name="T2" fmla="*/ 82 w 82"/>
                    <a:gd name="T3" fmla="*/ 0 h 16"/>
                    <a:gd name="T4" fmla="*/ 82 w 82"/>
                    <a:gd name="T5" fmla="*/ 16 h 16"/>
                    <a:gd name="T6" fmla="*/ 51 w 82"/>
                    <a:gd name="T7" fmla="*/ 5 h 16"/>
                    <a:gd name="T8" fmla="*/ 23 w 82"/>
                    <a:gd name="T9" fmla="*/ 2 h 16"/>
                    <a:gd name="T10" fmla="*/ 0 w 82"/>
                    <a:gd name="T1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2" h="16">
                      <a:moveTo>
                        <a:pt x="0" y="0"/>
                      </a:move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82" y="16"/>
                        <a:pt x="82" y="16"/>
                        <a:pt x="82" y="16"/>
                      </a:cubicBezTo>
                      <a:cubicBezTo>
                        <a:pt x="82" y="16"/>
                        <a:pt x="67" y="4"/>
                        <a:pt x="51" y="5"/>
                      </a:cubicBezTo>
                      <a:cubicBezTo>
                        <a:pt x="36" y="7"/>
                        <a:pt x="28" y="2"/>
                        <a:pt x="23" y="2"/>
                      </a:cubicBezTo>
                      <a:cubicBezTo>
                        <a:pt x="18" y="2"/>
                        <a:pt x="1" y="16"/>
                        <a:pt x="0" y="0"/>
                      </a:cubicBezTo>
                      <a:close/>
                    </a:path>
                  </a:pathLst>
                </a:custGeom>
                <a:solidFill>
                  <a:srgbClr val="B2886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0" name="Rectangle 277"/>
                <p:cNvSpPr>
                  <a:spLocks noChangeArrowheads="1"/>
                </p:cNvSpPr>
                <p:nvPr/>
              </p:nvSpPr>
              <p:spPr bwMode="auto">
                <a:xfrm>
                  <a:off x="1566" y="2995"/>
                  <a:ext cx="653" cy="30"/>
                </a:xfrm>
                <a:prstGeom prst="rect">
                  <a:avLst/>
                </a:prstGeom>
                <a:solidFill>
                  <a:srgbClr val="8B5E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1" name="Line 278"/>
                <p:cNvSpPr>
                  <a:spLocks noChangeShapeType="1"/>
                </p:cNvSpPr>
                <p:nvPr/>
              </p:nvSpPr>
              <p:spPr bwMode="auto">
                <a:xfrm>
                  <a:off x="1148" y="2964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2" name="Line 279"/>
                <p:cNvSpPr>
                  <a:spLocks noChangeShapeType="1"/>
                </p:cNvSpPr>
                <p:nvPr/>
              </p:nvSpPr>
              <p:spPr bwMode="auto">
                <a:xfrm>
                  <a:off x="1148" y="2964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3" name="Rectangle 280"/>
                <p:cNvSpPr>
                  <a:spLocks noChangeArrowheads="1"/>
                </p:cNvSpPr>
                <p:nvPr/>
              </p:nvSpPr>
              <p:spPr bwMode="auto">
                <a:xfrm>
                  <a:off x="1164" y="2995"/>
                  <a:ext cx="45" cy="61"/>
                </a:xfrm>
                <a:prstGeom prst="rect">
                  <a:avLst/>
                </a:prstGeom>
                <a:solidFill>
                  <a:srgbClr val="D8AE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4" name="Freeform 281"/>
                <p:cNvSpPr>
                  <a:spLocks/>
                </p:cNvSpPr>
                <p:nvPr/>
              </p:nvSpPr>
              <p:spPr bwMode="auto">
                <a:xfrm>
                  <a:off x="1110" y="3033"/>
                  <a:ext cx="160" cy="221"/>
                </a:xfrm>
                <a:custGeom>
                  <a:avLst/>
                  <a:gdLst>
                    <a:gd name="T0" fmla="*/ 20 w 21"/>
                    <a:gd name="T1" fmla="*/ 2 h 29"/>
                    <a:gd name="T2" fmla="*/ 14 w 21"/>
                    <a:gd name="T3" fmla="*/ 0 h 29"/>
                    <a:gd name="T4" fmla="*/ 7 w 21"/>
                    <a:gd name="T5" fmla="*/ 0 h 29"/>
                    <a:gd name="T6" fmla="*/ 1 w 21"/>
                    <a:gd name="T7" fmla="*/ 2 h 29"/>
                    <a:gd name="T8" fmla="*/ 1 w 21"/>
                    <a:gd name="T9" fmla="*/ 15 h 29"/>
                    <a:gd name="T10" fmla="*/ 3 w 21"/>
                    <a:gd name="T11" fmla="*/ 27 h 29"/>
                    <a:gd name="T12" fmla="*/ 10 w 21"/>
                    <a:gd name="T13" fmla="*/ 29 h 29"/>
                    <a:gd name="T14" fmla="*/ 19 w 21"/>
                    <a:gd name="T15" fmla="*/ 27 h 29"/>
                    <a:gd name="T16" fmla="*/ 20 w 21"/>
                    <a:gd name="T17" fmla="*/ 15 h 29"/>
                    <a:gd name="T18" fmla="*/ 20 w 21"/>
                    <a:gd name="T1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9">
                      <a:moveTo>
                        <a:pt x="20" y="2"/>
                      </a:moveTo>
                      <a:cubicBezTo>
                        <a:pt x="19" y="1"/>
                        <a:pt x="17" y="1"/>
                        <a:pt x="14" y="0"/>
                      </a:cubicBezTo>
                      <a:cubicBezTo>
                        <a:pt x="13" y="3"/>
                        <a:pt x="9" y="3"/>
                        <a:pt x="7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4"/>
                        <a:pt x="0" y="9"/>
                        <a:pt x="1" y="15"/>
                      </a:cubicBezTo>
                      <a:cubicBezTo>
                        <a:pt x="3" y="23"/>
                        <a:pt x="3" y="27"/>
                        <a:pt x="3" y="27"/>
                      </a:cubicBezTo>
                      <a:cubicBezTo>
                        <a:pt x="3" y="27"/>
                        <a:pt x="6" y="29"/>
                        <a:pt x="10" y="29"/>
                      </a:cubicBezTo>
                      <a:cubicBezTo>
                        <a:pt x="17" y="29"/>
                        <a:pt x="19" y="27"/>
                        <a:pt x="19" y="27"/>
                      </a:cubicBezTo>
                      <a:cubicBezTo>
                        <a:pt x="19" y="27"/>
                        <a:pt x="18" y="23"/>
                        <a:pt x="20" y="15"/>
                      </a:cubicBezTo>
                      <a:cubicBezTo>
                        <a:pt x="21" y="9"/>
                        <a:pt x="21" y="3"/>
                        <a:pt x="20" y="2"/>
                      </a:cubicBezTo>
                      <a:close/>
                    </a:path>
                  </a:pathLst>
                </a:custGeom>
                <a:solidFill>
                  <a:srgbClr val="9C0700"/>
                </a:solidFill>
                <a:ln w="0" cap="flat">
                  <a:solidFill>
                    <a:srgbClr val="9C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5" name="Freeform 282"/>
                <p:cNvSpPr>
                  <a:spLocks/>
                </p:cNvSpPr>
                <p:nvPr/>
              </p:nvSpPr>
              <p:spPr bwMode="auto">
                <a:xfrm>
                  <a:off x="1080" y="3040"/>
                  <a:ext cx="53" cy="145"/>
                </a:xfrm>
                <a:custGeom>
                  <a:avLst/>
                  <a:gdLst>
                    <a:gd name="T0" fmla="*/ 7 w 7"/>
                    <a:gd name="T1" fmla="*/ 0 h 19"/>
                    <a:gd name="T2" fmla="*/ 2 w 7"/>
                    <a:gd name="T3" fmla="*/ 4 h 19"/>
                    <a:gd name="T4" fmla="*/ 0 w 7"/>
                    <a:gd name="T5" fmla="*/ 18 h 19"/>
                    <a:gd name="T6" fmla="*/ 4 w 7"/>
                    <a:gd name="T7" fmla="*/ 19 h 19"/>
                    <a:gd name="T8" fmla="*/ 5 w 7"/>
                    <a:gd name="T9" fmla="*/ 14 h 19"/>
                    <a:gd name="T10" fmla="*/ 7 w 7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7" y="0"/>
                      </a:moveTo>
                      <a:cubicBezTo>
                        <a:pt x="7" y="0"/>
                        <a:pt x="4" y="0"/>
                        <a:pt x="2" y="4"/>
                      </a:cubicBezTo>
                      <a:cubicBezTo>
                        <a:pt x="2" y="6"/>
                        <a:pt x="0" y="18"/>
                        <a:pt x="0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6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9C0700"/>
                </a:solidFill>
                <a:ln w="0" cap="flat">
                  <a:solidFill>
                    <a:srgbClr val="9C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6" name="Freeform 283"/>
                <p:cNvSpPr>
                  <a:spLocks/>
                </p:cNvSpPr>
                <p:nvPr/>
              </p:nvSpPr>
              <p:spPr bwMode="auto">
                <a:xfrm>
                  <a:off x="1080" y="3155"/>
                  <a:ext cx="121" cy="38"/>
                </a:xfrm>
                <a:custGeom>
                  <a:avLst/>
                  <a:gdLst>
                    <a:gd name="T0" fmla="*/ 0 w 16"/>
                    <a:gd name="T1" fmla="*/ 4 h 5"/>
                    <a:gd name="T2" fmla="*/ 16 w 16"/>
                    <a:gd name="T3" fmla="*/ 3 h 5"/>
                    <a:gd name="T4" fmla="*/ 15 w 16"/>
                    <a:gd name="T5" fmla="*/ 0 h 5"/>
                    <a:gd name="T6" fmla="*/ 1 w 16"/>
                    <a:gd name="T7" fmla="*/ 1 h 5"/>
                    <a:gd name="T8" fmla="*/ 0 w 16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5">
                      <a:moveTo>
                        <a:pt x="0" y="4"/>
                      </a:moveTo>
                      <a:cubicBezTo>
                        <a:pt x="0" y="4"/>
                        <a:pt x="7" y="5"/>
                        <a:pt x="16" y="3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2" y="0"/>
                        <a:pt x="1" y="1"/>
                      </a:cubicBezTo>
                      <a:cubicBezTo>
                        <a:pt x="1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9C0700"/>
                </a:solidFill>
                <a:ln w="0" cap="flat">
                  <a:solidFill>
                    <a:srgbClr val="9C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7" name="Freeform 284"/>
                <p:cNvSpPr>
                  <a:spLocks/>
                </p:cNvSpPr>
                <p:nvPr/>
              </p:nvSpPr>
              <p:spPr bwMode="auto">
                <a:xfrm>
                  <a:off x="1194" y="3140"/>
                  <a:ext cx="38" cy="38"/>
                </a:xfrm>
                <a:custGeom>
                  <a:avLst/>
                  <a:gdLst>
                    <a:gd name="T0" fmla="*/ 0 w 5"/>
                    <a:gd name="T1" fmla="*/ 2 h 5"/>
                    <a:gd name="T2" fmla="*/ 5 w 5"/>
                    <a:gd name="T3" fmla="*/ 1 h 5"/>
                    <a:gd name="T4" fmla="*/ 5 w 5"/>
                    <a:gd name="T5" fmla="*/ 4 h 5"/>
                    <a:gd name="T6" fmla="*/ 1 w 5"/>
                    <a:gd name="T7" fmla="*/ 5 h 5"/>
                    <a:gd name="T8" fmla="*/ 0 w 5"/>
                    <a:gd name="T9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0" y="2"/>
                      </a:moveTo>
                      <a:cubicBezTo>
                        <a:pt x="0" y="2"/>
                        <a:pt x="4" y="0"/>
                        <a:pt x="5" y="1"/>
                      </a:cubicBezTo>
                      <a:cubicBezTo>
                        <a:pt x="5" y="2"/>
                        <a:pt x="5" y="4"/>
                        <a:pt x="5" y="4"/>
                      </a:cubicBezTo>
                      <a:cubicBezTo>
                        <a:pt x="4" y="4"/>
                        <a:pt x="1" y="5"/>
                        <a:pt x="1" y="5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8" name="Freeform 285"/>
                <p:cNvSpPr>
                  <a:spLocks/>
                </p:cNvSpPr>
                <p:nvPr/>
              </p:nvSpPr>
              <p:spPr bwMode="auto">
                <a:xfrm>
                  <a:off x="1255" y="3040"/>
                  <a:ext cx="45" cy="145"/>
                </a:xfrm>
                <a:custGeom>
                  <a:avLst/>
                  <a:gdLst>
                    <a:gd name="T0" fmla="*/ 0 w 6"/>
                    <a:gd name="T1" fmla="*/ 0 h 19"/>
                    <a:gd name="T2" fmla="*/ 4 w 6"/>
                    <a:gd name="T3" fmla="*/ 4 h 19"/>
                    <a:gd name="T4" fmla="*/ 6 w 6"/>
                    <a:gd name="T5" fmla="*/ 18 h 19"/>
                    <a:gd name="T6" fmla="*/ 2 w 6"/>
                    <a:gd name="T7" fmla="*/ 19 h 19"/>
                    <a:gd name="T8" fmla="*/ 1 w 6"/>
                    <a:gd name="T9" fmla="*/ 14 h 19"/>
                    <a:gd name="T10" fmla="*/ 0 w 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19">
                      <a:moveTo>
                        <a:pt x="0" y="0"/>
                      </a:moveTo>
                      <a:cubicBezTo>
                        <a:pt x="0" y="0"/>
                        <a:pt x="3" y="0"/>
                        <a:pt x="4" y="4"/>
                      </a:cubicBezTo>
                      <a:cubicBezTo>
                        <a:pt x="5" y="6"/>
                        <a:pt x="6" y="18"/>
                        <a:pt x="6" y="18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4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C0700"/>
                </a:solidFill>
                <a:ln w="0" cap="flat">
                  <a:solidFill>
                    <a:srgbClr val="9C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9" name="Freeform 286"/>
                <p:cNvSpPr>
                  <a:spLocks/>
                </p:cNvSpPr>
                <p:nvPr/>
              </p:nvSpPr>
              <p:spPr bwMode="auto">
                <a:xfrm>
                  <a:off x="1186" y="3155"/>
                  <a:ext cx="114" cy="46"/>
                </a:xfrm>
                <a:custGeom>
                  <a:avLst/>
                  <a:gdLst>
                    <a:gd name="T0" fmla="*/ 15 w 15"/>
                    <a:gd name="T1" fmla="*/ 4 h 6"/>
                    <a:gd name="T2" fmla="*/ 0 w 15"/>
                    <a:gd name="T3" fmla="*/ 5 h 6"/>
                    <a:gd name="T4" fmla="*/ 0 w 15"/>
                    <a:gd name="T5" fmla="*/ 2 h 6"/>
                    <a:gd name="T6" fmla="*/ 14 w 15"/>
                    <a:gd name="T7" fmla="*/ 1 h 6"/>
                    <a:gd name="T8" fmla="*/ 15 w 15"/>
                    <a:gd name="T9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6">
                      <a:moveTo>
                        <a:pt x="15" y="4"/>
                      </a:moveTo>
                      <a:cubicBezTo>
                        <a:pt x="15" y="4"/>
                        <a:pt x="8" y="6"/>
                        <a:pt x="0" y="5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13" y="0"/>
                        <a:pt x="14" y="1"/>
                      </a:cubicBezTo>
                      <a:cubicBezTo>
                        <a:pt x="14" y="1"/>
                        <a:pt x="15" y="2"/>
                        <a:pt x="15" y="4"/>
                      </a:cubicBezTo>
                      <a:close/>
                    </a:path>
                  </a:pathLst>
                </a:custGeom>
                <a:solidFill>
                  <a:srgbClr val="9C0700"/>
                </a:solidFill>
                <a:ln w="0" cap="flat">
                  <a:solidFill>
                    <a:srgbClr val="9C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0" name="Freeform 287"/>
                <p:cNvSpPr>
                  <a:spLocks/>
                </p:cNvSpPr>
                <p:nvPr/>
              </p:nvSpPr>
              <p:spPr bwMode="auto">
                <a:xfrm>
                  <a:off x="1148" y="3155"/>
                  <a:ext cx="38" cy="38"/>
                </a:xfrm>
                <a:custGeom>
                  <a:avLst/>
                  <a:gdLst>
                    <a:gd name="T0" fmla="*/ 5 w 5"/>
                    <a:gd name="T1" fmla="*/ 2 h 5"/>
                    <a:gd name="T2" fmla="*/ 0 w 5"/>
                    <a:gd name="T3" fmla="*/ 2 h 5"/>
                    <a:gd name="T4" fmla="*/ 1 w 5"/>
                    <a:gd name="T5" fmla="*/ 5 h 5"/>
                    <a:gd name="T6" fmla="*/ 5 w 5"/>
                    <a:gd name="T7" fmla="*/ 5 h 5"/>
                    <a:gd name="T8" fmla="*/ 5 w 5"/>
                    <a:gd name="T9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5" y="2"/>
                        <a:pt x="1" y="0"/>
                        <a:pt x="0" y="2"/>
                      </a:cubicBezTo>
                      <a:cubicBezTo>
                        <a:pt x="0" y="3"/>
                        <a:pt x="0" y="5"/>
                        <a:pt x="1" y="5"/>
                      </a:cubicBezTo>
                      <a:cubicBezTo>
                        <a:pt x="2" y="5"/>
                        <a:pt x="5" y="5"/>
                        <a:pt x="5" y="5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1" name="Freeform 288"/>
                <p:cNvSpPr>
                  <a:spLocks/>
                </p:cNvSpPr>
                <p:nvPr/>
              </p:nvSpPr>
              <p:spPr bwMode="auto">
                <a:xfrm>
                  <a:off x="1126" y="2857"/>
                  <a:ext cx="129" cy="168"/>
                </a:xfrm>
                <a:custGeom>
                  <a:avLst/>
                  <a:gdLst>
                    <a:gd name="T0" fmla="*/ 17 w 17"/>
                    <a:gd name="T1" fmla="*/ 10 h 22"/>
                    <a:gd name="T2" fmla="*/ 8 w 17"/>
                    <a:gd name="T3" fmla="*/ 22 h 22"/>
                    <a:gd name="T4" fmla="*/ 0 w 17"/>
                    <a:gd name="T5" fmla="*/ 10 h 22"/>
                    <a:gd name="T6" fmla="*/ 8 w 17"/>
                    <a:gd name="T7" fmla="*/ 0 h 22"/>
                    <a:gd name="T8" fmla="*/ 17 w 17"/>
                    <a:gd name="T9" fmla="*/ 1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2">
                      <a:moveTo>
                        <a:pt x="17" y="10"/>
                      </a:moveTo>
                      <a:cubicBezTo>
                        <a:pt x="17" y="17"/>
                        <a:pt x="12" y="22"/>
                        <a:pt x="8" y="22"/>
                      </a:cubicBezTo>
                      <a:cubicBezTo>
                        <a:pt x="5" y="22"/>
                        <a:pt x="0" y="17"/>
                        <a:pt x="0" y="10"/>
                      </a:cubicBezTo>
                      <a:cubicBezTo>
                        <a:pt x="0" y="3"/>
                        <a:pt x="4" y="0"/>
                        <a:pt x="8" y="0"/>
                      </a:cubicBezTo>
                      <a:cubicBezTo>
                        <a:pt x="13" y="0"/>
                        <a:pt x="17" y="3"/>
                        <a:pt x="17" y="10"/>
                      </a:cubicBez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2" name="Freeform 289"/>
                <p:cNvSpPr>
                  <a:spLocks/>
                </p:cNvSpPr>
                <p:nvPr/>
              </p:nvSpPr>
              <p:spPr bwMode="auto">
                <a:xfrm>
                  <a:off x="1239" y="2949"/>
                  <a:ext cx="23" cy="53"/>
                </a:xfrm>
                <a:custGeom>
                  <a:avLst/>
                  <a:gdLst>
                    <a:gd name="T0" fmla="*/ 1 w 3"/>
                    <a:gd name="T1" fmla="*/ 1 h 7"/>
                    <a:gd name="T2" fmla="*/ 3 w 3"/>
                    <a:gd name="T3" fmla="*/ 1 h 7"/>
                    <a:gd name="T4" fmla="*/ 0 w 3"/>
                    <a:gd name="T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1" y="1"/>
                      </a:moveTo>
                      <a:cubicBezTo>
                        <a:pt x="1" y="1"/>
                        <a:pt x="2" y="0"/>
                        <a:pt x="3" y="1"/>
                      </a:cubicBezTo>
                      <a:cubicBezTo>
                        <a:pt x="3" y="2"/>
                        <a:pt x="2" y="7"/>
                        <a:pt x="0" y="6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3" name="Freeform 290"/>
                <p:cNvSpPr>
                  <a:spLocks/>
                </p:cNvSpPr>
                <p:nvPr/>
              </p:nvSpPr>
              <p:spPr bwMode="auto">
                <a:xfrm>
                  <a:off x="1118" y="2949"/>
                  <a:ext cx="23" cy="53"/>
                </a:xfrm>
                <a:custGeom>
                  <a:avLst/>
                  <a:gdLst>
                    <a:gd name="T0" fmla="*/ 2 w 3"/>
                    <a:gd name="T1" fmla="*/ 1 h 7"/>
                    <a:gd name="T2" fmla="*/ 0 w 3"/>
                    <a:gd name="T3" fmla="*/ 1 h 7"/>
                    <a:gd name="T4" fmla="*/ 3 w 3"/>
                    <a:gd name="T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2" y="1"/>
                      </a:moveTo>
                      <a:cubicBezTo>
                        <a:pt x="2" y="1"/>
                        <a:pt x="1" y="0"/>
                        <a:pt x="0" y="1"/>
                      </a:cubicBezTo>
                      <a:cubicBezTo>
                        <a:pt x="0" y="2"/>
                        <a:pt x="1" y="7"/>
                        <a:pt x="3" y="6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4" name="Freeform 291"/>
                <p:cNvSpPr>
                  <a:spLocks/>
                </p:cNvSpPr>
                <p:nvPr/>
              </p:nvSpPr>
              <p:spPr bwMode="auto">
                <a:xfrm>
                  <a:off x="1103" y="3178"/>
                  <a:ext cx="152" cy="15"/>
                </a:xfrm>
                <a:custGeom>
                  <a:avLst/>
                  <a:gdLst>
                    <a:gd name="T0" fmla="*/ 2 w 20"/>
                    <a:gd name="T1" fmla="*/ 2 h 2"/>
                    <a:gd name="T2" fmla="*/ 0 w 20"/>
                    <a:gd name="T3" fmla="*/ 1 h 2"/>
                    <a:gd name="T4" fmla="*/ 10 w 20"/>
                    <a:gd name="T5" fmla="*/ 0 h 2"/>
                    <a:gd name="T6" fmla="*/ 20 w 20"/>
                    <a:gd name="T7" fmla="*/ 0 h 2"/>
                    <a:gd name="T8" fmla="*/ 19 w 20"/>
                    <a:gd name="T9" fmla="*/ 2 h 2"/>
                    <a:gd name="T10" fmla="*/ 2 w 20"/>
                    <a:gd name="T11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2">
                      <a:moveTo>
                        <a:pt x="2" y="2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4" y="0"/>
                        <a:pt x="10" y="0"/>
                      </a:cubicBezTo>
                      <a:cubicBezTo>
                        <a:pt x="18" y="1"/>
                        <a:pt x="20" y="0"/>
                        <a:pt x="20" y="0"/>
                      </a:cubicBezTo>
                      <a:cubicBezTo>
                        <a:pt x="19" y="2"/>
                        <a:pt x="19" y="2"/>
                        <a:pt x="19" y="2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5" name="Rectangle 292"/>
                <p:cNvSpPr>
                  <a:spLocks noChangeArrowheads="1"/>
                </p:cNvSpPr>
                <p:nvPr/>
              </p:nvSpPr>
              <p:spPr bwMode="auto">
                <a:xfrm>
                  <a:off x="852" y="3002"/>
                  <a:ext cx="46" cy="61"/>
                </a:xfrm>
                <a:prstGeom prst="rect">
                  <a:avLst/>
                </a:prstGeom>
                <a:solidFill>
                  <a:srgbClr val="D8AE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6" name="Freeform 293"/>
                <p:cNvSpPr>
                  <a:spLocks/>
                </p:cNvSpPr>
                <p:nvPr/>
              </p:nvSpPr>
              <p:spPr bwMode="auto">
                <a:xfrm>
                  <a:off x="791" y="3040"/>
                  <a:ext cx="167" cy="222"/>
                </a:xfrm>
                <a:custGeom>
                  <a:avLst/>
                  <a:gdLst>
                    <a:gd name="T0" fmla="*/ 21 w 22"/>
                    <a:gd name="T1" fmla="*/ 2 h 29"/>
                    <a:gd name="T2" fmla="*/ 14 w 22"/>
                    <a:gd name="T3" fmla="*/ 0 h 29"/>
                    <a:gd name="T4" fmla="*/ 8 w 22"/>
                    <a:gd name="T5" fmla="*/ 0 h 29"/>
                    <a:gd name="T6" fmla="*/ 2 w 22"/>
                    <a:gd name="T7" fmla="*/ 2 h 29"/>
                    <a:gd name="T8" fmla="*/ 2 w 22"/>
                    <a:gd name="T9" fmla="*/ 15 h 29"/>
                    <a:gd name="T10" fmla="*/ 3 w 22"/>
                    <a:gd name="T11" fmla="*/ 27 h 29"/>
                    <a:gd name="T12" fmla="*/ 11 w 22"/>
                    <a:gd name="T13" fmla="*/ 29 h 29"/>
                    <a:gd name="T14" fmla="*/ 20 w 22"/>
                    <a:gd name="T15" fmla="*/ 27 h 29"/>
                    <a:gd name="T16" fmla="*/ 21 w 22"/>
                    <a:gd name="T17" fmla="*/ 15 h 29"/>
                    <a:gd name="T18" fmla="*/ 21 w 22"/>
                    <a:gd name="T1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" h="29">
                      <a:moveTo>
                        <a:pt x="21" y="2"/>
                      </a:moveTo>
                      <a:cubicBezTo>
                        <a:pt x="20" y="1"/>
                        <a:pt x="18" y="1"/>
                        <a:pt x="14" y="0"/>
                      </a:cubicBezTo>
                      <a:cubicBezTo>
                        <a:pt x="14" y="2"/>
                        <a:pt x="9" y="3"/>
                        <a:pt x="8" y="0"/>
                      </a:cubicBezTo>
                      <a:cubicBezTo>
                        <a:pt x="5" y="1"/>
                        <a:pt x="3" y="1"/>
                        <a:pt x="2" y="2"/>
                      </a:cubicBezTo>
                      <a:cubicBezTo>
                        <a:pt x="1" y="3"/>
                        <a:pt x="0" y="9"/>
                        <a:pt x="2" y="15"/>
                      </a:cubicBezTo>
                      <a:cubicBezTo>
                        <a:pt x="4" y="23"/>
                        <a:pt x="3" y="27"/>
                        <a:pt x="3" y="27"/>
                      </a:cubicBezTo>
                      <a:cubicBezTo>
                        <a:pt x="3" y="27"/>
                        <a:pt x="7" y="29"/>
                        <a:pt x="11" y="29"/>
                      </a:cubicBezTo>
                      <a:cubicBezTo>
                        <a:pt x="18" y="29"/>
                        <a:pt x="20" y="27"/>
                        <a:pt x="20" y="27"/>
                      </a:cubicBezTo>
                      <a:cubicBezTo>
                        <a:pt x="20" y="27"/>
                        <a:pt x="19" y="23"/>
                        <a:pt x="21" y="15"/>
                      </a:cubicBezTo>
                      <a:cubicBezTo>
                        <a:pt x="22" y="9"/>
                        <a:pt x="22" y="3"/>
                        <a:pt x="21" y="2"/>
                      </a:cubicBezTo>
                      <a:close/>
                    </a:path>
                  </a:pathLst>
                </a:custGeom>
                <a:solidFill>
                  <a:srgbClr val="9C9A00"/>
                </a:solidFill>
                <a:ln w="0" cap="flat">
                  <a:solidFill>
                    <a:srgbClr val="9C92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7" name="Freeform 294"/>
                <p:cNvSpPr>
                  <a:spLocks/>
                </p:cNvSpPr>
                <p:nvPr/>
              </p:nvSpPr>
              <p:spPr bwMode="auto">
                <a:xfrm>
                  <a:off x="769" y="3048"/>
                  <a:ext cx="45" cy="145"/>
                </a:xfrm>
                <a:custGeom>
                  <a:avLst/>
                  <a:gdLst>
                    <a:gd name="T0" fmla="*/ 6 w 6"/>
                    <a:gd name="T1" fmla="*/ 0 h 19"/>
                    <a:gd name="T2" fmla="*/ 2 w 6"/>
                    <a:gd name="T3" fmla="*/ 4 h 19"/>
                    <a:gd name="T4" fmla="*/ 0 w 6"/>
                    <a:gd name="T5" fmla="*/ 18 h 19"/>
                    <a:gd name="T6" fmla="*/ 4 w 6"/>
                    <a:gd name="T7" fmla="*/ 19 h 19"/>
                    <a:gd name="T8" fmla="*/ 5 w 6"/>
                    <a:gd name="T9" fmla="*/ 14 h 19"/>
                    <a:gd name="T10" fmla="*/ 6 w 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19">
                      <a:moveTo>
                        <a:pt x="6" y="0"/>
                      </a:moveTo>
                      <a:cubicBezTo>
                        <a:pt x="6" y="0"/>
                        <a:pt x="3" y="0"/>
                        <a:pt x="2" y="4"/>
                      </a:cubicBezTo>
                      <a:cubicBezTo>
                        <a:pt x="1" y="6"/>
                        <a:pt x="0" y="18"/>
                        <a:pt x="0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9C9A00"/>
                </a:solidFill>
                <a:ln w="0" cap="flat">
                  <a:solidFill>
                    <a:srgbClr val="9C92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8" name="Freeform 295"/>
                <p:cNvSpPr>
                  <a:spLocks/>
                </p:cNvSpPr>
                <p:nvPr/>
              </p:nvSpPr>
              <p:spPr bwMode="auto">
                <a:xfrm>
                  <a:off x="761" y="3163"/>
                  <a:ext cx="129" cy="38"/>
                </a:xfrm>
                <a:custGeom>
                  <a:avLst/>
                  <a:gdLst>
                    <a:gd name="T0" fmla="*/ 1 w 17"/>
                    <a:gd name="T1" fmla="*/ 4 h 5"/>
                    <a:gd name="T2" fmla="*/ 17 w 17"/>
                    <a:gd name="T3" fmla="*/ 3 h 5"/>
                    <a:gd name="T4" fmla="*/ 16 w 17"/>
                    <a:gd name="T5" fmla="*/ 0 h 5"/>
                    <a:gd name="T6" fmla="*/ 1 w 17"/>
                    <a:gd name="T7" fmla="*/ 1 h 5"/>
                    <a:gd name="T8" fmla="*/ 1 w 17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5">
                      <a:moveTo>
                        <a:pt x="1" y="4"/>
                      </a:moveTo>
                      <a:cubicBezTo>
                        <a:pt x="1" y="4"/>
                        <a:pt x="8" y="5"/>
                        <a:pt x="17" y="3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6" y="0"/>
                        <a:pt x="3" y="0"/>
                        <a:pt x="1" y="1"/>
                      </a:cubicBezTo>
                      <a:cubicBezTo>
                        <a:pt x="1" y="1"/>
                        <a:pt x="0" y="2"/>
                        <a:pt x="1" y="4"/>
                      </a:cubicBezTo>
                      <a:close/>
                    </a:path>
                  </a:pathLst>
                </a:custGeom>
                <a:solidFill>
                  <a:srgbClr val="9C9A00"/>
                </a:solidFill>
                <a:ln w="0" cap="flat">
                  <a:solidFill>
                    <a:srgbClr val="9C92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9" name="Freeform 296"/>
                <p:cNvSpPr>
                  <a:spLocks/>
                </p:cNvSpPr>
                <p:nvPr/>
              </p:nvSpPr>
              <p:spPr bwMode="auto">
                <a:xfrm>
                  <a:off x="883" y="3147"/>
                  <a:ext cx="38" cy="38"/>
                </a:xfrm>
                <a:custGeom>
                  <a:avLst/>
                  <a:gdLst>
                    <a:gd name="T0" fmla="*/ 0 w 5"/>
                    <a:gd name="T1" fmla="*/ 2 h 5"/>
                    <a:gd name="T2" fmla="*/ 4 w 5"/>
                    <a:gd name="T3" fmla="*/ 1 h 5"/>
                    <a:gd name="T4" fmla="*/ 4 w 5"/>
                    <a:gd name="T5" fmla="*/ 4 h 5"/>
                    <a:gd name="T6" fmla="*/ 1 w 5"/>
                    <a:gd name="T7" fmla="*/ 5 h 5"/>
                    <a:gd name="T8" fmla="*/ 0 w 5"/>
                    <a:gd name="T9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0" y="2"/>
                      </a:moveTo>
                      <a:cubicBezTo>
                        <a:pt x="0" y="2"/>
                        <a:pt x="4" y="0"/>
                        <a:pt x="4" y="1"/>
                      </a:cubicBezTo>
                      <a:cubicBezTo>
                        <a:pt x="5" y="2"/>
                        <a:pt x="5" y="4"/>
                        <a:pt x="4" y="4"/>
                      </a:cubicBezTo>
                      <a:cubicBezTo>
                        <a:pt x="4" y="4"/>
                        <a:pt x="1" y="5"/>
                        <a:pt x="1" y="5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0" name="Freeform 297"/>
                <p:cNvSpPr>
                  <a:spLocks/>
                </p:cNvSpPr>
                <p:nvPr/>
              </p:nvSpPr>
              <p:spPr bwMode="auto">
                <a:xfrm>
                  <a:off x="943" y="3048"/>
                  <a:ext cx="46" cy="145"/>
                </a:xfrm>
                <a:custGeom>
                  <a:avLst/>
                  <a:gdLst>
                    <a:gd name="T0" fmla="*/ 0 w 6"/>
                    <a:gd name="T1" fmla="*/ 0 h 19"/>
                    <a:gd name="T2" fmla="*/ 4 w 6"/>
                    <a:gd name="T3" fmla="*/ 4 h 19"/>
                    <a:gd name="T4" fmla="*/ 6 w 6"/>
                    <a:gd name="T5" fmla="*/ 18 h 19"/>
                    <a:gd name="T6" fmla="*/ 2 w 6"/>
                    <a:gd name="T7" fmla="*/ 19 h 19"/>
                    <a:gd name="T8" fmla="*/ 1 w 6"/>
                    <a:gd name="T9" fmla="*/ 14 h 19"/>
                    <a:gd name="T10" fmla="*/ 0 w 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19">
                      <a:moveTo>
                        <a:pt x="0" y="0"/>
                      </a:moveTo>
                      <a:cubicBezTo>
                        <a:pt x="0" y="0"/>
                        <a:pt x="2" y="0"/>
                        <a:pt x="4" y="4"/>
                      </a:cubicBezTo>
                      <a:cubicBezTo>
                        <a:pt x="5" y="6"/>
                        <a:pt x="6" y="18"/>
                        <a:pt x="6" y="18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4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C9A00"/>
                </a:solidFill>
                <a:ln w="0" cap="flat">
                  <a:solidFill>
                    <a:srgbClr val="9C92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1" name="Freeform 298"/>
                <p:cNvSpPr>
                  <a:spLocks/>
                </p:cNvSpPr>
                <p:nvPr/>
              </p:nvSpPr>
              <p:spPr bwMode="auto">
                <a:xfrm>
                  <a:off x="875" y="3163"/>
                  <a:ext cx="114" cy="45"/>
                </a:xfrm>
                <a:custGeom>
                  <a:avLst/>
                  <a:gdLst>
                    <a:gd name="T0" fmla="*/ 15 w 15"/>
                    <a:gd name="T1" fmla="*/ 4 h 6"/>
                    <a:gd name="T2" fmla="*/ 0 w 15"/>
                    <a:gd name="T3" fmla="*/ 5 h 6"/>
                    <a:gd name="T4" fmla="*/ 0 w 15"/>
                    <a:gd name="T5" fmla="*/ 2 h 6"/>
                    <a:gd name="T6" fmla="*/ 14 w 15"/>
                    <a:gd name="T7" fmla="*/ 1 h 6"/>
                    <a:gd name="T8" fmla="*/ 15 w 15"/>
                    <a:gd name="T9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6">
                      <a:moveTo>
                        <a:pt x="15" y="4"/>
                      </a:moveTo>
                      <a:cubicBezTo>
                        <a:pt x="15" y="4"/>
                        <a:pt x="8" y="6"/>
                        <a:pt x="0" y="5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13" y="0"/>
                        <a:pt x="14" y="1"/>
                      </a:cubicBezTo>
                      <a:cubicBezTo>
                        <a:pt x="14" y="1"/>
                        <a:pt x="15" y="2"/>
                        <a:pt x="15" y="4"/>
                      </a:cubicBezTo>
                      <a:close/>
                    </a:path>
                  </a:pathLst>
                </a:custGeom>
                <a:solidFill>
                  <a:srgbClr val="9C9A00"/>
                </a:solidFill>
                <a:ln w="0" cap="flat">
                  <a:solidFill>
                    <a:srgbClr val="9C92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2" name="Freeform 299"/>
                <p:cNvSpPr>
                  <a:spLocks/>
                </p:cNvSpPr>
                <p:nvPr/>
              </p:nvSpPr>
              <p:spPr bwMode="auto">
                <a:xfrm>
                  <a:off x="829" y="3163"/>
                  <a:ext cx="46" cy="38"/>
                </a:xfrm>
                <a:custGeom>
                  <a:avLst/>
                  <a:gdLst>
                    <a:gd name="T0" fmla="*/ 6 w 6"/>
                    <a:gd name="T1" fmla="*/ 2 h 5"/>
                    <a:gd name="T2" fmla="*/ 1 w 6"/>
                    <a:gd name="T3" fmla="*/ 1 h 5"/>
                    <a:gd name="T4" fmla="*/ 2 w 6"/>
                    <a:gd name="T5" fmla="*/ 5 h 5"/>
                    <a:gd name="T6" fmla="*/ 5 w 6"/>
                    <a:gd name="T7" fmla="*/ 5 h 5"/>
                    <a:gd name="T8" fmla="*/ 6 w 6"/>
                    <a:gd name="T9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5">
                      <a:moveTo>
                        <a:pt x="6" y="2"/>
                      </a:moveTo>
                      <a:cubicBezTo>
                        <a:pt x="6" y="2"/>
                        <a:pt x="2" y="0"/>
                        <a:pt x="1" y="1"/>
                      </a:cubicBezTo>
                      <a:cubicBezTo>
                        <a:pt x="0" y="3"/>
                        <a:pt x="1" y="5"/>
                        <a:pt x="2" y="5"/>
                      </a:cubicBezTo>
                      <a:cubicBezTo>
                        <a:pt x="2" y="5"/>
                        <a:pt x="5" y="5"/>
                        <a:pt x="5" y="5"/>
                      </a:cubicBezTo>
                      <a:lnTo>
                        <a:pt x="6" y="2"/>
                      </a:ln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3" name="Freeform 300"/>
                <p:cNvSpPr>
                  <a:spLocks/>
                </p:cNvSpPr>
                <p:nvPr/>
              </p:nvSpPr>
              <p:spPr bwMode="auto">
                <a:xfrm>
                  <a:off x="807" y="2865"/>
                  <a:ext cx="136" cy="168"/>
                </a:xfrm>
                <a:custGeom>
                  <a:avLst/>
                  <a:gdLst>
                    <a:gd name="T0" fmla="*/ 18 w 18"/>
                    <a:gd name="T1" fmla="*/ 10 h 22"/>
                    <a:gd name="T2" fmla="*/ 9 w 18"/>
                    <a:gd name="T3" fmla="*/ 22 h 22"/>
                    <a:gd name="T4" fmla="*/ 0 w 18"/>
                    <a:gd name="T5" fmla="*/ 10 h 22"/>
                    <a:gd name="T6" fmla="*/ 9 w 18"/>
                    <a:gd name="T7" fmla="*/ 0 h 22"/>
                    <a:gd name="T8" fmla="*/ 18 w 18"/>
                    <a:gd name="T9" fmla="*/ 1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22">
                      <a:moveTo>
                        <a:pt x="18" y="10"/>
                      </a:moveTo>
                      <a:cubicBezTo>
                        <a:pt x="18" y="17"/>
                        <a:pt x="13" y="22"/>
                        <a:pt x="9" y="22"/>
                      </a:cubicBezTo>
                      <a:cubicBezTo>
                        <a:pt x="6" y="22"/>
                        <a:pt x="0" y="17"/>
                        <a:pt x="0" y="10"/>
                      </a:cubicBezTo>
                      <a:cubicBezTo>
                        <a:pt x="0" y="3"/>
                        <a:pt x="4" y="0"/>
                        <a:pt x="9" y="0"/>
                      </a:cubicBezTo>
                      <a:cubicBezTo>
                        <a:pt x="14" y="0"/>
                        <a:pt x="18" y="3"/>
                        <a:pt x="18" y="10"/>
                      </a:cubicBez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4" name="Freeform 301"/>
                <p:cNvSpPr>
                  <a:spLocks/>
                </p:cNvSpPr>
                <p:nvPr/>
              </p:nvSpPr>
              <p:spPr bwMode="auto">
                <a:xfrm>
                  <a:off x="928" y="2949"/>
                  <a:ext cx="23" cy="61"/>
                </a:xfrm>
                <a:custGeom>
                  <a:avLst/>
                  <a:gdLst>
                    <a:gd name="T0" fmla="*/ 1 w 3"/>
                    <a:gd name="T1" fmla="*/ 2 h 8"/>
                    <a:gd name="T2" fmla="*/ 3 w 3"/>
                    <a:gd name="T3" fmla="*/ 2 h 8"/>
                    <a:gd name="T4" fmla="*/ 0 w 3"/>
                    <a:gd name="T5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8">
                      <a:moveTo>
                        <a:pt x="1" y="2"/>
                      </a:moveTo>
                      <a:cubicBezTo>
                        <a:pt x="1" y="2"/>
                        <a:pt x="2" y="0"/>
                        <a:pt x="3" y="2"/>
                      </a:cubicBezTo>
                      <a:cubicBezTo>
                        <a:pt x="3" y="3"/>
                        <a:pt x="1" y="8"/>
                        <a:pt x="0" y="7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5" name="Freeform 302"/>
                <p:cNvSpPr>
                  <a:spLocks/>
                </p:cNvSpPr>
                <p:nvPr/>
              </p:nvSpPr>
              <p:spPr bwMode="auto">
                <a:xfrm>
                  <a:off x="799" y="2949"/>
                  <a:ext cx="30" cy="61"/>
                </a:xfrm>
                <a:custGeom>
                  <a:avLst/>
                  <a:gdLst>
                    <a:gd name="T0" fmla="*/ 3 w 4"/>
                    <a:gd name="T1" fmla="*/ 2 h 8"/>
                    <a:gd name="T2" fmla="*/ 1 w 4"/>
                    <a:gd name="T3" fmla="*/ 2 h 8"/>
                    <a:gd name="T4" fmla="*/ 4 w 4"/>
                    <a:gd name="T5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3" y="2"/>
                      </a:moveTo>
                      <a:cubicBezTo>
                        <a:pt x="3" y="2"/>
                        <a:pt x="2" y="0"/>
                        <a:pt x="1" y="2"/>
                      </a:cubicBezTo>
                      <a:cubicBezTo>
                        <a:pt x="0" y="3"/>
                        <a:pt x="2" y="8"/>
                        <a:pt x="4" y="7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6" name="Freeform 303"/>
                <p:cNvSpPr>
                  <a:spLocks/>
                </p:cNvSpPr>
                <p:nvPr/>
              </p:nvSpPr>
              <p:spPr bwMode="auto">
                <a:xfrm>
                  <a:off x="791" y="3185"/>
                  <a:ext cx="152" cy="8"/>
                </a:xfrm>
                <a:custGeom>
                  <a:avLst/>
                  <a:gdLst>
                    <a:gd name="T0" fmla="*/ 1 w 20"/>
                    <a:gd name="T1" fmla="*/ 1 h 1"/>
                    <a:gd name="T2" fmla="*/ 0 w 20"/>
                    <a:gd name="T3" fmla="*/ 1 h 1"/>
                    <a:gd name="T4" fmla="*/ 10 w 20"/>
                    <a:gd name="T5" fmla="*/ 0 h 1"/>
                    <a:gd name="T6" fmla="*/ 20 w 20"/>
                    <a:gd name="T7" fmla="*/ 0 h 1"/>
                    <a:gd name="T8" fmla="*/ 19 w 20"/>
                    <a:gd name="T9" fmla="*/ 1 h 1"/>
                    <a:gd name="T10" fmla="*/ 1 w 20"/>
                    <a:gd name="T11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1">
                      <a:moveTo>
                        <a:pt x="1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4" y="0"/>
                        <a:pt x="10" y="0"/>
                      </a:cubicBezTo>
                      <a:cubicBezTo>
                        <a:pt x="18" y="1"/>
                        <a:pt x="20" y="0"/>
                        <a:pt x="20" y="0"/>
                      </a:cubicBezTo>
                      <a:cubicBezTo>
                        <a:pt x="19" y="1"/>
                        <a:pt x="19" y="1"/>
                        <a:pt x="19" y="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7" name="Freeform 304"/>
                <p:cNvSpPr>
                  <a:spLocks/>
                </p:cNvSpPr>
                <p:nvPr/>
              </p:nvSpPr>
              <p:spPr bwMode="auto">
                <a:xfrm>
                  <a:off x="996" y="3063"/>
                  <a:ext cx="46" cy="130"/>
                </a:xfrm>
                <a:custGeom>
                  <a:avLst/>
                  <a:gdLst>
                    <a:gd name="T0" fmla="*/ 6 w 6"/>
                    <a:gd name="T1" fmla="*/ 6 h 17"/>
                    <a:gd name="T2" fmla="*/ 4 w 6"/>
                    <a:gd name="T3" fmla="*/ 1 h 17"/>
                    <a:gd name="T4" fmla="*/ 4 w 6"/>
                    <a:gd name="T5" fmla="*/ 0 h 17"/>
                    <a:gd name="T6" fmla="*/ 3 w 6"/>
                    <a:gd name="T7" fmla="*/ 0 h 17"/>
                    <a:gd name="T8" fmla="*/ 3 w 6"/>
                    <a:gd name="T9" fmla="*/ 0 h 17"/>
                    <a:gd name="T10" fmla="*/ 3 w 6"/>
                    <a:gd name="T11" fmla="*/ 0 h 17"/>
                    <a:gd name="T12" fmla="*/ 3 w 6"/>
                    <a:gd name="T13" fmla="*/ 0 h 17"/>
                    <a:gd name="T14" fmla="*/ 3 w 6"/>
                    <a:gd name="T15" fmla="*/ 0 h 17"/>
                    <a:gd name="T16" fmla="*/ 2 w 6"/>
                    <a:gd name="T17" fmla="*/ 0 h 17"/>
                    <a:gd name="T18" fmla="*/ 2 w 6"/>
                    <a:gd name="T19" fmla="*/ 1 h 17"/>
                    <a:gd name="T20" fmla="*/ 0 w 6"/>
                    <a:gd name="T21" fmla="*/ 6 h 17"/>
                    <a:gd name="T22" fmla="*/ 0 w 6"/>
                    <a:gd name="T23" fmla="*/ 11 h 17"/>
                    <a:gd name="T24" fmla="*/ 0 w 6"/>
                    <a:gd name="T25" fmla="*/ 14 h 17"/>
                    <a:gd name="T26" fmla="*/ 1 w 6"/>
                    <a:gd name="T27" fmla="*/ 17 h 17"/>
                    <a:gd name="T28" fmla="*/ 3 w 6"/>
                    <a:gd name="T29" fmla="*/ 17 h 17"/>
                    <a:gd name="T30" fmla="*/ 3 w 6"/>
                    <a:gd name="T31" fmla="*/ 17 h 17"/>
                    <a:gd name="T32" fmla="*/ 3 w 6"/>
                    <a:gd name="T33" fmla="*/ 17 h 17"/>
                    <a:gd name="T34" fmla="*/ 3 w 6"/>
                    <a:gd name="T35" fmla="*/ 17 h 17"/>
                    <a:gd name="T36" fmla="*/ 3 w 6"/>
                    <a:gd name="T37" fmla="*/ 17 h 17"/>
                    <a:gd name="T38" fmla="*/ 5 w 6"/>
                    <a:gd name="T39" fmla="*/ 17 h 17"/>
                    <a:gd name="T40" fmla="*/ 5 w 6"/>
                    <a:gd name="T41" fmla="*/ 14 h 17"/>
                    <a:gd name="T42" fmla="*/ 6 w 6"/>
                    <a:gd name="T43" fmla="*/ 11 h 17"/>
                    <a:gd name="T44" fmla="*/ 6 w 6"/>
                    <a:gd name="T45" fmla="*/ 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" h="17">
                      <a:moveTo>
                        <a:pt x="6" y="6"/>
                      </a:moveTo>
                      <a:cubicBezTo>
                        <a:pt x="6" y="4"/>
                        <a:pt x="4" y="1"/>
                        <a:pt x="4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0" y="4"/>
                        <a:pt x="0" y="6"/>
                      </a:cubicBezTo>
                      <a:cubicBezTo>
                        <a:pt x="0" y="7"/>
                        <a:pt x="0" y="11"/>
                        <a:pt x="0" y="11"/>
                      </a:cubicBezTo>
                      <a:cubicBezTo>
                        <a:pt x="0" y="11"/>
                        <a:pt x="0" y="14"/>
                        <a:pt x="0" y="14"/>
                      </a:cubicBezTo>
                      <a:cubicBezTo>
                        <a:pt x="0" y="15"/>
                        <a:pt x="0" y="17"/>
                        <a:pt x="1" y="17"/>
                      </a:cubicBezTo>
                      <a:cubicBezTo>
                        <a:pt x="1" y="17"/>
                        <a:pt x="2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4" y="17"/>
                        <a:pt x="4" y="17"/>
                        <a:pt x="5" y="17"/>
                      </a:cubicBezTo>
                      <a:cubicBezTo>
                        <a:pt x="6" y="17"/>
                        <a:pt x="5" y="15"/>
                        <a:pt x="5" y="14"/>
                      </a:cubicBezTo>
                      <a:cubicBezTo>
                        <a:pt x="5" y="14"/>
                        <a:pt x="6" y="11"/>
                        <a:pt x="6" y="11"/>
                      </a:cubicBezTo>
                      <a:cubicBezTo>
                        <a:pt x="6" y="11"/>
                        <a:pt x="6" y="7"/>
                        <a:pt x="6" y="6"/>
                      </a:cubicBezTo>
                      <a:close/>
                    </a:path>
                  </a:pathLst>
                </a:custGeom>
                <a:solidFill>
                  <a:srgbClr val="9AD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8" name="Rectangle 305"/>
                <p:cNvSpPr>
                  <a:spLocks noChangeArrowheads="1"/>
                </p:cNvSpPr>
                <p:nvPr/>
              </p:nvSpPr>
              <p:spPr bwMode="auto">
                <a:xfrm>
                  <a:off x="1012" y="3063"/>
                  <a:ext cx="15" cy="8"/>
                </a:xfrm>
                <a:prstGeom prst="rect">
                  <a:avLst/>
                </a:prstGeom>
                <a:solidFill>
                  <a:srgbClr val="D3E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9" name="Freeform 306"/>
                <p:cNvSpPr>
                  <a:spLocks/>
                </p:cNvSpPr>
                <p:nvPr/>
              </p:nvSpPr>
              <p:spPr bwMode="auto">
                <a:xfrm>
                  <a:off x="996" y="3079"/>
                  <a:ext cx="16" cy="114"/>
                </a:xfrm>
                <a:custGeom>
                  <a:avLst/>
                  <a:gdLst>
                    <a:gd name="T0" fmla="*/ 2 w 2"/>
                    <a:gd name="T1" fmla="*/ 0 h 15"/>
                    <a:gd name="T2" fmla="*/ 0 w 2"/>
                    <a:gd name="T3" fmla="*/ 4 h 15"/>
                    <a:gd name="T4" fmla="*/ 1 w 2"/>
                    <a:gd name="T5" fmla="*/ 12 h 15"/>
                    <a:gd name="T6" fmla="*/ 1 w 2"/>
                    <a:gd name="T7" fmla="*/ 15 h 15"/>
                    <a:gd name="T8" fmla="*/ 1 w 2"/>
                    <a:gd name="T9" fmla="*/ 12 h 15"/>
                    <a:gd name="T10" fmla="*/ 1 w 2"/>
                    <a:gd name="T11" fmla="*/ 3 h 15"/>
                    <a:gd name="T12" fmla="*/ 2 w 2"/>
                    <a:gd name="T13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15">
                      <a:moveTo>
                        <a:pt x="2" y="0"/>
                      </a:moveTo>
                      <a:cubicBezTo>
                        <a:pt x="2" y="0"/>
                        <a:pt x="0" y="3"/>
                        <a:pt x="0" y="4"/>
                      </a:cubicBezTo>
                      <a:cubicBezTo>
                        <a:pt x="0" y="5"/>
                        <a:pt x="1" y="12"/>
                        <a:pt x="1" y="12"/>
                      </a:cubicBezTo>
                      <a:cubicBezTo>
                        <a:pt x="1" y="13"/>
                        <a:pt x="0" y="15"/>
                        <a:pt x="1" y="15"/>
                      </a:cubicBezTo>
                      <a:cubicBezTo>
                        <a:pt x="2" y="15"/>
                        <a:pt x="1" y="15"/>
                        <a:pt x="1" y="12"/>
                      </a:cubicBezTo>
                      <a:cubicBezTo>
                        <a:pt x="1" y="9"/>
                        <a:pt x="0" y="4"/>
                        <a:pt x="1" y="3"/>
                      </a:cubicBezTo>
                      <a:cubicBezTo>
                        <a:pt x="1" y="2"/>
                        <a:pt x="1" y="1"/>
                        <a:pt x="2" y="0"/>
                      </a:cubicBezTo>
                      <a:close/>
                    </a:path>
                  </a:pathLst>
                </a:custGeom>
                <a:solidFill>
                  <a:srgbClr val="D3E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0" name="Freeform 307"/>
                <p:cNvSpPr>
                  <a:spLocks/>
                </p:cNvSpPr>
                <p:nvPr/>
              </p:nvSpPr>
              <p:spPr bwMode="auto">
                <a:xfrm>
                  <a:off x="1019" y="3079"/>
                  <a:ext cx="23" cy="114"/>
                </a:xfrm>
                <a:custGeom>
                  <a:avLst/>
                  <a:gdLst>
                    <a:gd name="T0" fmla="*/ 0 w 3"/>
                    <a:gd name="T1" fmla="*/ 0 h 15"/>
                    <a:gd name="T2" fmla="*/ 3 w 3"/>
                    <a:gd name="T3" fmla="*/ 4 h 15"/>
                    <a:gd name="T4" fmla="*/ 2 w 3"/>
                    <a:gd name="T5" fmla="*/ 12 h 15"/>
                    <a:gd name="T6" fmla="*/ 1 w 3"/>
                    <a:gd name="T7" fmla="*/ 15 h 15"/>
                    <a:gd name="T8" fmla="*/ 2 w 3"/>
                    <a:gd name="T9" fmla="*/ 12 h 15"/>
                    <a:gd name="T10" fmla="*/ 2 w 3"/>
                    <a:gd name="T11" fmla="*/ 3 h 15"/>
                    <a:gd name="T12" fmla="*/ 0 w 3"/>
                    <a:gd name="T13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15">
                      <a:moveTo>
                        <a:pt x="0" y="0"/>
                      </a:moveTo>
                      <a:cubicBezTo>
                        <a:pt x="0" y="0"/>
                        <a:pt x="3" y="3"/>
                        <a:pt x="3" y="4"/>
                      </a:cubicBezTo>
                      <a:cubicBezTo>
                        <a:pt x="2" y="5"/>
                        <a:pt x="2" y="12"/>
                        <a:pt x="2" y="12"/>
                      </a:cubicBezTo>
                      <a:cubicBezTo>
                        <a:pt x="2" y="13"/>
                        <a:pt x="3" y="15"/>
                        <a:pt x="1" y="15"/>
                      </a:cubicBezTo>
                      <a:cubicBezTo>
                        <a:pt x="0" y="15"/>
                        <a:pt x="2" y="15"/>
                        <a:pt x="2" y="12"/>
                      </a:cubicBezTo>
                      <a:cubicBezTo>
                        <a:pt x="1" y="9"/>
                        <a:pt x="2" y="4"/>
                        <a:pt x="2" y="3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D3E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1" name="Rectangle 308"/>
                <p:cNvSpPr>
                  <a:spLocks noChangeArrowheads="1"/>
                </p:cNvSpPr>
                <p:nvPr/>
              </p:nvSpPr>
              <p:spPr bwMode="auto">
                <a:xfrm>
                  <a:off x="3206" y="3010"/>
                  <a:ext cx="46" cy="61"/>
                </a:xfrm>
                <a:prstGeom prst="rect">
                  <a:avLst/>
                </a:prstGeom>
                <a:solidFill>
                  <a:srgbClr val="D8AE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2" name="Freeform 309"/>
                <p:cNvSpPr>
                  <a:spLocks/>
                </p:cNvSpPr>
                <p:nvPr/>
              </p:nvSpPr>
              <p:spPr bwMode="auto">
                <a:xfrm>
                  <a:off x="3146" y="3048"/>
                  <a:ext cx="167" cy="214"/>
                </a:xfrm>
                <a:custGeom>
                  <a:avLst/>
                  <a:gdLst>
                    <a:gd name="T0" fmla="*/ 21 w 22"/>
                    <a:gd name="T1" fmla="*/ 1 h 28"/>
                    <a:gd name="T2" fmla="*/ 14 w 22"/>
                    <a:gd name="T3" fmla="*/ 0 h 28"/>
                    <a:gd name="T4" fmla="*/ 8 w 22"/>
                    <a:gd name="T5" fmla="*/ 0 h 28"/>
                    <a:gd name="T6" fmla="*/ 2 w 22"/>
                    <a:gd name="T7" fmla="*/ 1 h 28"/>
                    <a:gd name="T8" fmla="*/ 2 w 22"/>
                    <a:gd name="T9" fmla="*/ 14 h 28"/>
                    <a:gd name="T10" fmla="*/ 3 w 22"/>
                    <a:gd name="T11" fmla="*/ 27 h 28"/>
                    <a:gd name="T12" fmla="*/ 11 w 22"/>
                    <a:gd name="T13" fmla="*/ 28 h 28"/>
                    <a:gd name="T14" fmla="*/ 19 w 22"/>
                    <a:gd name="T15" fmla="*/ 27 h 28"/>
                    <a:gd name="T16" fmla="*/ 21 w 22"/>
                    <a:gd name="T17" fmla="*/ 14 h 28"/>
                    <a:gd name="T18" fmla="*/ 21 w 22"/>
                    <a:gd name="T19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" h="28">
                      <a:moveTo>
                        <a:pt x="21" y="1"/>
                      </a:moveTo>
                      <a:cubicBezTo>
                        <a:pt x="20" y="0"/>
                        <a:pt x="18" y="0"/>
                        <a:pt x="14" y="0"/>
                      </a:cubicBezTo>
                      <a:cubicBezTo>
                        <a:pt x="14" y="2"/>
                        <a:pt x="9" y="2"/>
                        <a:pt x="8" y="0"/>
                      </a:cubicBezTo>
                      <a:cubicBezTo>
                        <a:pt x="4" y="0"/>
                        <a:pt x="2" y="1"/>
                        <a:pt x="2" y="1"/>
                      </a:cubicBezTo>
                      <a:cubicBezTo>
                        <a:pt x="0" y="3"/>
                        <a:pt x="0" y="9"/>
                        <a:pt x="2" y="14"/>
                      </a:cubicBezTo>
                      <a:cubicBezTo>
                        <a:pt x="4" y="22"/>
                        <a:pt x="3" y="27"/>
                        <a:pt x="3" y="27"/>
                      </a:cubicBezTo>
                      <a:cubicBezTo>
                        <a:pt x="3" y="27"/>
                        <a:pt x="7" y="28"/>
                        <a:pt x="11" y="28"/>
                      </a:cubicBezTo>
                      <a:cubicBezTo>
                        <a:pt x="18" y="28"/>
                        <a:pt x="19" y="27"/>
                        <a:pt x="19" y="27"/>
                      </a:cubicBezTo>
                      <a:cubicBezTo>
                        <a:pt x="19" y="27"/>
                        <a:pt x="19" y="22"/>
                        <a:pt x="21" y="14"/>
                      </a:cubicBezTo>
                      <a:cubicBezTo>
                        <a:pt x="22" y="9"/>
                        <a:pt x="22" y="3"/>
                        <a:pt x="21" y="1"/>
                      </a:cubicBezTo>
                      <a:close/>
                    </a:path>
                  </a:pathLst>
                </a:custGeom>
                <a:solidFill>
                  <a:srgbClr val="9C9A00"/>
                </a:solidFill>
                <a:ln w="0" cap="flat">
                  <a:solidFill>
                    <a:srgbClr val="9C92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3" name="Freeform 310"/>
                <p:cNvSpPr>
                  <a:spLocks/>
                </p:cNvSpPr>
                <p:nvPr/>
              </p:nvSpPr>
              <p:spPr bwMode="auto">
                <a:xfrm>
                  <a:off x="3123" y="3048"/>
                  <a:ext cx="45" cy="145"/>
                </a:xfrm>
                <a:custGeom>
                  <a:avLst/>
                  <a:gdLst>
                    <a:gd name="T0" fmla="*/ 6 w 6"/>
                    <a:gd name="T1" fmla="*/ 1 h 19"/>
                    <a:gd name="T2" fmla="*/ 2 w 6"/>
                    <a:gd name="T3" fmla="*/ 4 h 19"/>
                    <a:gd name="T4" fmla="*/ 0 w 6"/>
                    <a:gd name="T5" fmla="*/ 18 h 19"/>
                    <a:gd name="T6" fmla="*/ 4 w 6"/>
                    <a:gd name="T7" fmla="*/ 19 h 19"/>
                    <a:gd name="T8" fmla="*/ 5 w 6"/>
                    <a:gd name="T9" fmla="*/ 14 h 19"/>
                    <a:gd name="T10" fmla="*/ 6 w 6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19">
                      <a:moveTo>
                        <a:pt x="6" y="1"/>
                      </a:moveTo>
                      <a:cubicBezTo>
                        <a:pt x="6" y="1"/>
                        <a:pt x="3" y="0"/>
                        <a:pt x="2" y="4"/>
                      </a:cubicBezTo>
                      <a:cubicBezTo>
                        <a:pt x="1" y="6"/>
                        <a:pt x="0" y="18"/>
                        <a:pt x="0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6" y="1"/>
                        <a:pt x="6" y="1"/>
                      </a:cubicBezTo>
                      <a:close/>
                    </a:path>
                  </a:pathLst>
                </a:custGeom>
                <a:solidFill>
                  <a:srgbClr val="9C9A00"/>
                </a:solidFill>
                <a:ln w="0" cap="flat">
                  <a:solidFill>
                    <a:srgbClr val="9C92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4" name="Freeform 311"/>
                <p:cNvSpPr>
                  <a:spLocks/>
                </p:cNvSpPr>
                <p:nvPr/>
              </p:nvSpPr>
              <p:spPr bwMode="auto">
                <a:xfrm>
                  <a:off x="3115" y="3163"/>
                  <a:ext cx="122" cy="45"/>
                </a:xfrm>
                <a:custGeom>
                  <a:avLst/>
                  <a:gdLst>
                    <a:gd name="T0" fmla="*/ 1 w 16"/>
                    <a:gd name="T1" fmla="*/ 5 h 6"/>
                    <a:gd name="T2" fmla="*/ 16 w 16"/>
                    <a:gd name="T3" fmla="*/ 3 h 6"/>
                    <a:gd name="T4" fmla="*/ 16 w 16"/>
                    <a:gd name="T5" fmla="*/ 0 h 6"/>
                    <a:gd name="T6" fmla="*/ 1 w 16"/>
                    <a:gd name="T7" fmla="*/ 1 h 6"/>
                    <a:gd name="T8" fmla="*/ 1 w 16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6">
                      <a:moveTo>
                        <a:pt x="1" y="5"/>
                      </a:moveTo>
                      <a:cubicBezTo>
                        <a:pt x="1" y="5"/>
                        <a:pt x="8" y="6"/>
                        <a:pt x="16" y="3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6" y="0"/>
                        <a:pt x="2" y="0"/>
                        <a:pt x="1" y="1"/>
                      </a:cubicBezTo>
                      <a:cubicBezTo>
                        <a:pt x="1" y="1"/>
                        <a:pt x="0" y="2"/>
                        <a:pt x="1" y="5"/>
                      </a:cubicBezTo>
                      <a:close/>
                    </a:path>
                  </a:pathLst>
                </a:custGeom>
                <a:solidFill>
                  <a:srgbClr val="9C9A00"/>
                </a:solidFill>
                <a:ln w="0" cap="flat">
                  <a:solidFill>
                    <a:srgbClr val="9C92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5" name="Freeform 312"/>
                <p:cNvSpPr>
                  <a:spLocks/>
                </p:cNvSpPr>
                <p:nvPr/>
              </p:nvSpPr>
              <p:spPr bwMode="auto">
                <a:xfrm>
                  <a:off x="3237" y="3147"/>
                  <a:ext cx="38" cy="38"/>
                </a:xfrm>
                <a:custGeom>
                  <a:avLst/>
                  <a:gdLst>
                    <a:gd name="T0" fmla="*/ 0 w 5"/>
                    <a:gd name="T1" fmla="*/ 2 h 5"/>
                    <a:gd name="T2" fmla="*/ 4 w 5"/>
                    <a:gd name="T3" fmla="*/ 1 h 5"/>
                    <a:gd name="T4" fmla="*/ 4 w 5"/>
                    <a:gd name="T5" fmla="*/ 4 h 5"/>
                    <a:gd name="T6" fmla="*/ 0 w 5"/>
                    <a:gd name="T7" fmla="*/ 5 h 5"/>
                    <a:gd name="T8" fmla="*/ 0 w 5"/>
                    <a:gd name="T9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0" y="2"/>
                      </a:moveTo>
                      <a:cubicBezTo>
                        <a:pt x="0" y="2"/>
                        <a:pt x="3" y="0"/>
                        <a:pt x="4" y="1"/>
                      </a:cubicBezTo>
                      <a:cubicBezTo>
                        <a:pt x="5" y="2"/>
                        <a:pt x="5" y="4"/>
                        <a:pt x="4" y="4"/>
                      </a:cubicBezTo>
                      <a:cubicBezTo>
                        <a:pt x="3" y="5"/>
                        <a:pt x="0" y="5"/>
                        <a:pt x="0" y="5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6" name="Freeform 313"/>
                <p:cNvSpPr>
                  <a:spLocks/>
                </p:cNvSpPr>
                <p:nvPr/>
              </p:nvSpPr>
              <p:spPr bwMode="auto">
                <a:xfrm>
                  <a:off x="3290" y="3048"/>
                  <a:ext cx="53" cy="145"/>
                </a:xfrm>
                <a:custGeom>
                  <a:avLst/>
                  <a:gdLst>
                    <a:gd name="T0" fmla="*/ 0 w 7"/>
                    <a:gd name="T1" fmla="*/ 1 h 19"/>
                    <a:gd name="T2" fmla="*/ 5 w 7"/>
                    <a:gd name="T3" fmla="*/ 4 h 19"/>
                    <a:gd name="T4" fmla="*/ 7 w 7"/>
                    <a:gd name="T5" fmla="*/ 18 h 19"/>
                    <a:gd name="T6" fmla="*/ 3 w 7"/>
                    <a:gd name="T7" fmla="*/ 19 h 19"/>
                    <a:gd name="T8" fmla="*/ 2 w 7"/>
                    <a:gd name="T9" fmla="*/ 14 h 19"/>
                    <a:gd name="T10" fmla="*/ 0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0" y="1"/>
                      </a:moveTo>
                      <a:cubicBezTo>
                        <a:pt x="0" y="1"/>
                        <a:pt x="3" y="0"/>
                        <a:pt x="5" y="4"/>
                      </a:cubicBezTo>
                      <a:cubicBezTo>
                        <a:pt x="5" y="6"/>
                        <a:pt x="7" y="18"/>
                        <a:pt x="7" y="18"/>
                      </a:cubicBezTo>
                      <a:cubicBezTo>
                        <a:pt x="3" y="19"/>
                        <a:pt x="3" y="19"/>
                        <a:pt x="3" y="19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4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9C9A00"/>
                </a:solidFill>
                <a:ln w="0" cap="flat">
                  <a:solidFill>
                    <a:srgbClr val="9C92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7" name="Freeform 314"/>
                <p:cNvSpPr>
                  <a:spLocks/>
                </p:cNvSpPr>
                <p:nvPr/>
              </p:nvSpPr>
              <p:spPr bwMode="auto">
                <a:xfrm>
                  <a:off x="3221" y="3163"/>
                  <a:ext cx="122" cy="53"/>
                </a:xfrm>
                <a:custGeom>
                  <a:avLst/>
                  <a:gdLst>
                    <a:gd name="T0" fmla="*/ 16 w 16"/>
                    <a:gd name="T1" fmla="*/ 5 h 7"/>
                    <a:gd name="T2" fmla="*/ 0 w 16"/>
                    <a:gd name="T3" fmla="*/ 6 h 7"/>
                    <a:gd name="T4" fmla="*/ 0 w 16"/>
                    <a:gd name="T5" fmla="*/ 2 h 7"/>
                    <a:gd name="T6" fmla="*/ 15 w 16"/>
                    <a:gd name="T7" fmla="*/ 1 h 7"/>
                    <a:gd name="T8" fmla="*/ 16 w 16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7">
                      <a:moveTo>
                        <a:pt x="16" y="5"/>
                      </a:moveTo>
                      <a:cubicBezTo>
                        <a:pt x="16" y="5"/>
                        <a:pt x="9" y="7"/>
                        <a:pt x="0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14" y="0"/>
                        <a:pt x="15" y="1"/>
                      </a:cubicBezTo>
                      <a:cubicBezTo>
                        <a:pt x="15" y="1"/>
                        <a:pt x="16" y="2"/>
                        <a:pt x="16" y="5"/>
                      </a:cubicBezTo>
                      <a:close/>
                    </a:path>
                  </a:pathLst>
                </a:custGeom>
                <a:solidFill>
                  <a:srgbClr val="9C9A00"/>
                </a:solidFill>
                <a:ln w="0" cap="flat">
                  <a:solidFill>
                    <a:srgbClr val="9C92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8" name="Freeform 315"/>
                <p:cNvSpPr>
                  <a:spLocks/>
                </p:cNvSpPr>
                <p:nvPr/>
              </p:nvSpPr>
              <p:spPr bwMode="auto">
                <a:xfrm>
                  <a:off x="3184" y="3170"/>
                  <a:ext cx="37" cy="31"/>
                </a:xfrm>
                <a:custGeom>
                  <a:avLst/>
                  <a:gdLst>
                    <a:gd name="T0" fmla="*/ 5 w 5"/>
                    <a:gd name="T1" fmla="*/ 2 h 4"/>
                    <a:gd name="T2" fmla="*/ 1 w 5"/>
                    <a:gd name="T3" fmla="*/ 1 h 4"/>
                    <a:gd name="T4" fmla="*/ 1 w 5"/>
                    <a:gd name="T5" fmla="*/ 4 h 4"/>
                    <a:gd name="T6" fmla="*/ 5 w 5"/>
                    <a:gd name="T7" fmla="*/ 4 h 4"/>
                    <a:gd name="T8" fmla="*/ 5 w 5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5" y="2"/>
                      </a:moveTo>
                      <a:cubicBezTo>
                        <a:pt x="5" y="2"/>
                        <a:pt x="1" y="0"/>
                        <a:pt x="1" y="1"/>
                      </a:cubicBezTo>
                      <a:cubicBezTo>
                        <a:pt x="0" y="2"/>
                        <a:pt x="1" y="4"/>
                        <a:pt x="1" y="4"/>
                      </a:cubicBezTo>
                      <a:cubicBezTo>
                        <a:pt x="2" y="4"/>
                        <a:pt x="5" y="4"/>
                        <a:pt x="5" y="4"/>
                      </a:cubicBez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9" name="Freeform 316"/>
                <p:cNvSpPr>
                  <a:spLocks/>
                </p:cNvSpPr>
                <p:nvPr/>
              </p:nvSpPr>
              <p:spPr bwMode="auto">
                <a:xfrm>
                  <a:off x="3161" y="2865"/>
                  <a:ext cx="129" cy="175"/>
                </a:xfrm>
                <a:custGeom>
                  <a:avLst/>
                  <a:gdLst>
                    <a:gd name="T0" fmla="*/ 17 w 17"/>
                    <a:gd name="T1" fmla="*/ 10 h 23"/>
                    <a:gd name="T2" fmla="*/ 9 w 17"/>
                    <a:gd name="T3" fmla="*/ 23 h 23"/>
                    <a:gd name="T4" fmla="*/ 0 w 17"/>
                    <a:gd name="T5" fmla="*/ 10 h 23"/>
                    <a:gd name="T6" fmla="*/ 9 w 17"/>
                    <a:gd name="T7" fmla="*/ 0 h 23"/>
                    <a:gd name="T8" fmla="*/ 17 w 17"/>
                    <a:gd name="T9" fmla="*/ 1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3">
                      <a:moveTo>
                        <a:pt x="17" y="10"/>
                      </a:moveTo>
                      <a:cubicBezTo>
                        <a:pt x="17" y="18"/>
                        <a:pt x="13" y="23"/>
                        <a:pt x="9" y="23"/>
                      </a:cubicBezTo>
                      <a:cubicBezTo>
                        <a:pt x="6" y="23"/>
                        <a:pt x="0" y="18"/>
                        <a:pt x="0" y="10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4" y="0"/>
                        <a:pt x="17" y="4"/>
                        <a:pt x="17" y="10"/>
                      </a:cubicBez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0" name="Freeform 317"/>
                <p:cNvSpPr>
                  <a:spLocks/>
                </p:cNvSpPr>
                <p:nvPr/>
              </p:nvSpPr>
              <p:spPr bwMode="auto">
                <a:xfrm>
                  <a:off x="3282" y="2956"/>
                  <a:ext cx="23" cy="54"/>
                </a:xfrm>
                <a:custGeom>
                  <a:avLst/>
                  <a:gdLst>
                    <a:gd name="T0" fmla="*/ 1 w 3"/>
                    <a:gd name="T1" fmla="*/ 1 h 7"/>
                    <a:gd name="T2" fmla="*/ 2 w 3"/>
                    <a:gd name="T3" fmla="*/ 1 h 7"/>
                    <a:gd name="T4" fmla="*/ 0 w 3"/>
                    <a:gd name="T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1" y="1"/>
                      </a:moveTo>
                      <a:cubicBezTo>
                        <a:pt x="1" y="1"/>
                        <a:pt x="2" y="0"/>
                        <a:pt x="2" y="1"/>
                      </a:cubicBezTo>
                      <a:cubicBezTo>
                        <a:pt x="3" y="2"/>
                        <a:pt x="1" y="7"/>
                        <a:pt x="0" y="6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1" name="Freeform 318"/>
                <p:cNvSpPr>
                  <a:spLocks/>
                </p:cNvSpPr>
                <p:nvPr/>
              </p:nvSpPr>
              <p:spPr bwMode="auto">
                <a:xfrm>
                  <a:off x="3153" y="2956"/>
                  <a:ext cx="31" cy="54"/>
                </a:xfrm>
                <a:custGeom>
                  <a:avLst/>
                  <a:gdLst>
                    <a:gd name="T0" fmla="*/ 3 w 4"/>
                    <a:gd name="T1" fmla="*/ 1 h 7"/>
                    <a:gd name="T2" fmla="*/ 1 w 4"/>
                    <a:gd name="T3" fmla="*/ 1 h 7"/>
                    <a:gd name="T4" fmla="*/ 4 w 4"/>
                    <a:gd name="T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7">
                      <a:moveTo>
                        <a:pt x="3" y="1"/>
                      </a:moveTo>
                      <a:cubicBezTo>
                        <a:pt x="3" y="1"/>
                        <a:pt x="1" y="0"/>
                        <a:pt x="1" y="1"/>
                      </a:cubicBezTo>
                      <a:cubicBezTo>
                        <a:pt x="0" y="2"/>
                        <a:pt x="2" y="7"/>
                        <a:pt x="4" y="6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2" name="Freeform 319"/>
                <p:cNvSpPr>
                  <a:spLocks/>
                </p:cNvSpPr>
                <p:nvPr/>
              </p:nvSpPr>
              <p:spPr bwMode="auto">
                <a:xfrm>
                  <a:off x="3146" y="3185"/>
                  <a:ext cx="151" cy="16"/>
                </a:xfrm>
                <a:custGeom>
                  <a:avLst/>
                  <a:gdLst>
                    <a:gd name="T0" fmla="*/ 1 w 20"/>
                    <a:gd name="T1" fmla="*/ 2 h 2"/>
                    <a:gd name="T2" fmla="*/ 0 w 20"/>
                    <a:gd name="T3" fmla="*/ 1 h 2"/>
                    <a:gd name="T4" fmla="*/ 10 w 20"/>
                    <a:gd name="T5" fmla="*/ 1 h 2"/>
                    <a:gd name="T6" fmla="*/ 20 w 20"/>
                    <a:gd name="T7" fmla="*/ 0 h 2"/>
                    <a:gd name="T8" fmla="*/ 19 w 20"/>
                    <a:gd name="T9" fmla="*/ 2 h 2"/>
                    <a:gd name="T10" fmla="*/ 1 w 20"/>
                    <a:gd name="T11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2">
                      <a:moveTo>
                        <a:pt x="1" y="2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3" y="0"/>
                        <a:pt x="10" y="1"/>
                      </a:cubicBezTo>
                      <a:cubicBezTo>
                        <a:pt x="18" y="1"/>
                        <a:pt x="20" y="0"/>
                        <a:pt x="20" y="0"/>
                      </a:cubicBezTo>
                      <a:cubicBezTo>
                        <a:pt x="19" y="2"/>
                        <a:pt x="19" y="2"/>
                        <a:pt x="19" y="2"/>
                      </a:cubicBez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3" name="Freeform 320"/>
                <p:cNvSpPr>
                  <a:spLocks/>
                </p:cNvSpPr>
                <p:nvPr/>
              </p:nvSpPr>
              <p:spPr bwMode="auto">
                <a:xfrm>
                  <a:off x="3343" y="3063"/>
                  <a:ext cx="53" cy="138"/>
                </a:xfrm>
                <a:custGeom>
                  <a:avLst/>
                  <a:gdLst>
                    <a:gd name="T0" fmla="*/ 7 w 7"/>
                    <a:gd name="T1" fmla="*/ 6 h 18"/>
                    <a:gd name="T2" fmla="*/ 4 w 7"/>
                    <a:gd name="T3" fmla="*/ 2 h 18"/>
                    <a:gd name="T4" fmla="*/ 4 w 7"/>
                    <a:gd name="T5" fmla="*/ 0 h 18"/>
                    <a:gd name="T6" fmla="*/ 4 w 7"/>
                    <a:gd name="T7" fmla="*/ 0 h 18"/>
                    <a:gd name="T8" fmla="*/ 4 w 7"/>
                    <a:gd name="T9" fmla="*/ 0 h 18"/>
                    <a:gd name="T10" fmla="*/ 4 w 7"/>
                    <a:gd name="T11" fmla="*/ 0 h 18"/>
                    <a:gd name="T12" fmla="*/ 3 w 7"/>
                    <a:gd name="T13" fmla="*/ 0 h 18"/>
                    <a:gd name="T14" fmla="*/ 3 w 7"/>
                    <a:gd name="T15" fmla="*/ 0 h 18"/>
                    <a:gd name="T16" fmla="*/ 3 w 7"/>
                    <a:gd name="T17" fmla="*/ 0 h 18"/>
                    <a:gd name="T18" fmla="*/ 3 w 7"/>
                    <a:gd name="T19" fmla="*/ 2 h 18"/>
                    <a:gd name="T20" fmla="*/ 1 w 7"/>
                    <a:gd name="T21" fmla="*/ 6 h 18"/>
                    <a:gd name="T22" fmla="*/ 1 w 7"/>
                    <a:gd name="T23" fmla="*/ 11 h 18"/>
                    <a:gd name="T24" fmla="*/ 1 w 7"/>
                    <a:gd name="T25" fmla="*/ 15 h 18"/>
                    <a:gd name="T26" fmla="*/ 2 w 7"/>
                    <a:gd name="T27" fmla="*/ 18 h 18"/>
                    <a:gd name="T28" fmla="*/ 3 w 7"/>
                    <a:gd name="T29" fmla="*/ 18 h 18"/>
                    <a:gd name="T30" fmla="*/ 3 w 7"/>
                    <a:gd name="T31" fmla="*/ 18 h 18"/>
                    <a:gd name="T32" fmla="*/ 4 w 7"/>
                    <a:gd name="T33" fmla="*/ 18 h 18"/>
                    <a:gd name="T34" fmla="*/ 4 w 7"/>
                    <a:gd name="T35" fmla="*/ 18 h 18"/>
                    <a:gd name="T36" fmla="*/ 4 w 7"/>
                    <a:gd name="T37" fmla="*/ 18 h 18"/>
                    <a:gd name="T38" fmla="*/ 6 w 7"/>
                    <a:gd name="T39" fmla="*/ 18 h 18"/>
                    <a:gd name="T40" fmla="*/ 6 w 7"/>
                    <a:gd name="T41" fmla="*/ 15 h 18"/>
                    <a:gd name="T42" fmla="*/ 6 w 7"/>
                    <a:gd name="T43" fmla="*/ 11 h 18"/>
                    <a:gd name="T44" fmla="*/ 7 w 7"/>
                    <a:gd name="T45" fmla="*/ 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" h="18">
                      <a:moveTo>
                        <a:pt x="7" y="6"/>
                      </a:moveTo>
                      <a:cubicBezTo>
                        <a:pt x="7" y="5"/>
                        <a:pt x="4" y="2"/>
                        <a:pt x="4" y="2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1" y="5"/>
                        <a:pt x="1" y="6"/>
                      </a:cubicBezTo>
                      <a:cubicBezTo>
                        <a:pt x="0" y="8"/>
                        <a:pt x="1" y="11"/>
                        <a:pt x="1" y="11"/>
                      </a:cubicBezTo>
                      <a:cubicBezTo>
                        <a:pt x="1" y="11"/>
                        <a:pt x="1" y="14"/>
                        <a:pt x="1" y="15"/>
                      </a:cubicBezTo>
                      <a:cubicBezTo>
                        <a:pt x="1" y="15"/>
                        <a:pt x="1" y="18"/>
                        <a:pt x="2" y="18"/>
                      </a:cubicBezTo>
                      <a:cubicBezTo>
                        <a:pt x="2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5" y="18"/>
                        <a:pt x="5" y="18"/>
                        <a:pt x="6" y="18"/>
                      </a:cubicBezTo>
                      <a:cubicBezTo>
                        <a:pt x="7" y="18"/>
                        <a:pt x="6" y="15"/>
                        <a:pt x="6" y="15"/>
                      </a:cubicBezTo>
                      <a:cubicBezTo>
                        <a:pt x="6" y="14"/>
                        <a:pt x="6" y="11"/>
                        <a:pt x="6" y="11"/>
                      </a:cubicBezTo>
                      <a:cubicBezTo>
                        <a:pt x="6" y="11"/>
                        <a:pt x="7" y="8"/>
                        <a:pt x="7" y="6"/>
                      </a:cubicBezTo>
                      <a:close/>
                    </a:path>
                  </a:pathLst>
                </a:custGeom>
                <a:solidFill>
                  <a:srgbClr val="9AD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4" name="Rectangle 321"/>
                <p:cNvSpPr>
                  <a:spLocks noChangeArrowheads="1"/>
                </p:cNvSpPr>
                <p:nvPr/>
              </p:nvSpPr>
              <p:spPr bwMode="auto">
                <a:xfrm>
                  <a:off x="3366" y="3063"/>
                  <a:ext cx="15" cy="8"/>
                </a:xfrm>
                <a:prstGeom prst="rect">
                  <a:avLst/>
                </a:prstGeom>
                <a:solidFill>
                  <a:srgbClr val="D3E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5" name="Freeform 322"/>
                <p:cNvSpPr>
                  <a:spLocks/>
                </p:cNvSpPr>
                <p:nvPr/>
              </p:nvSpPr>
              <p:spPr bwMode="auto">
                <a:xfrm>
                  <a:off x="3351" y="3079"/>
                  <a:ext cx="15" cy="122"/>
                </a:xfrm>
                <a:custGeom>
                  <a:avLst/>
                  <a:gdLst>
                    <a:gd name="T0" fmla="*/ 2 w 2"/>
                    <a:gd name="T1" fmla="*/ 0 h 16"/>
                    <a:gd name="T2" fmla="*/ 0 w 2"/>
                    <a:gd name="T3" fmla="*/ 4 h 16"/>
                    <a:gd name="T4" fmla="*/ 1 w 2"/>
                    <a:gd name="T5" fmla="*/ 13 h 16"/>
                    <a:gd name="T6" fmla="*/ 1 w 2"/>
                    <a:gd name="T7" fmla="*/ 15 h 16"/>
                    <a:gd name="T8" fmla="*/ 1 w 2"/>
                    <a:gd name="T9" fmla="*/ 13 h 16"/>
                    <a:gd name="T10" fmla="*/ 0 w 2"/>
                    <a:gd name="T11" fmla="*/ 3 h 16"/>
                    <a:gd name="T12" fmla="*/ 2 w 2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16">
                      <a:moveTo>
                        <a:pt x="2" y="0"/>
                      </a:moveTo>
                      <a:cubicBezTo>
                        <a:pt x="2" y="0"/>
                        <a:pt x="0" y="3"/>
                        <a:pt x="0" y="4"/>
                      </a:cubicBezTo>
                      <a:cubicBezTo>
                        <a:pt x="0" y="5"/>
                        <a:pt x="1" y="12"/>
                        <a:pt x="1" y="13"/>
                      </a:cubicBezTo>
                      <a:cubicBezTo>
                        <a:pt x="0" y="13"/>
                        <a:pt x="0" y="15"/>
                        <a:pt x="1" y="15"/>
                      </a:cubicBezTo>
                      <a:cubicBezTo>
                        <a:pt x="2" y="15"/>
                        <a:pt x="0" y="16"/>
                        <a:pt x="1" y="13"/>
                      </a:cubicBezTo>
                      <a:cubicBezTo>
                        <a:pt x="1" y="9"/>
                        <a:pt x="0" y="5"/>
                        <a:pt x="0" y="3"/>
                      </a:cubicBezTo>
                      <a:cubicBezTo>
                        <a:pt x="1" y="2"/>
                        <a:pt x="1" y="2"/>
                        <a:pt x="2" y="0"/>
                      </a:cubicBezTo>
                      <a:close/>
                    </a:path>
                  </a:pathLst>
                </a:custGeom>
                <a:solidFill>
                  <a:srgbClr val="D3E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6" name="Freeform 323"/>
                <p:cNvSpPr>
                  <a:spLocks/>
                </p:cNvSpPr>
                <p:nvPr/>
              </p:nvSpPr>
              <p:spPr bwMode="auto">
                <a:xfrm>
                  <a:off x="3373" y="3079"/>
                  <a:ext cx="23" cy="122"/>
                </a:xfrm>
                <a:custGeom>
                  <a:avLst/>
                  <a:gdLst>
                    <a:gd name="T0" fmla="*/ 0 w 3"/>
                    <a:gd name="T1" fmla="*/ 0 h 16"/>
                    <a:gd name="T2" fmla="*/ 2 w 3"/>
                    <a:gd name="T3" fmla="*/ 4 h 16"/>
                    <a:gd name="T4" fmla="*/ 2 w 3"/>
                    <a:gd name="T5" fmla="*/ 13 h 16"/>
                    <a:gd name="T6" fmla="*/ 1 w 3"/>
                    <a:gd name="T7" fmla="*/ 15 h 16"/>
                    <a:gd name="T8" fmla="*/ 1 w 3"/>
                    <a:gd name="T9" fmla="*/ 13 h 16"/>
                    <a:gd name="T10" fmla="*/ 2 w 3"/>
                    <a:gd name="T11" fmla="*/ 3 h 16"/>
                    <a:gd name="T12" fmla="*/ 0 w 3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16">
                      <a:moveTo>
                        <a:pt x="0" y="0"/>
                      </a:moveTo>
                      <a:cubicBezTo>
                        <a:pt x="0" y="0"/>
                        <a:pt x="3" y="3"/>
                        <a:pt x="2" y="4"/>
                      </a:cubicBezTo>
                      <a:cubicBezTo>
                        <a:pt x="2" y="5"/>
                        <a:pt x="2" y="12"/>
                        <a:pt x="2" y="13"/>
                      </a:cubicBezTo>
                      <a:cubicBezTo>
                        <a:pt x="2" y="13"/>
                        <a:pt x="2" y="15"/>
                        <a:pt x="1" y="15"/>
                      </a:cubicBezTo>
                      <a:cubicBezTo>
                        <a:pt x="0" y="15"/>
                        <a:pt x="2" y="16"/>
                        <a:pt x="1" y="13"/>
                      </a:cubicBezTo>
                      <a:cubicBezTo>
                        <a:pt x="1" y="9"/>
                        <a:pt x="2" y="5"/>
                        <a:pt x="2" y="3"/>
                      </a:cubicBezTo>
                      <a:cubicBezTo>
                        <a:pt x="1" y="2"/>
                        <a:pt x="1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D3E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7" name="Rectangle 324"/>
                <p:cNvSpPr>
                  <a:spLocks noChangeArrowheads="1"/>
                </p:cNvSpPr>
                <p:nvPr/>
              </p:nvSpPr>
              <p:spPr bwMode="auto">
                <a:xfrm>
                  <a:off x="2" y="3193"/>
                  <a:ext cx="60" cy="473"/>
                </a:xfrm>
                <a:prstGeom prst="rect">
                  <a:avLst/>
                </a:prstGeom>
                <a:solidFill>
                  <a:srgbClr val="8B5E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8" name="Rectangle 325"/>
                <p:cNvSpPr>
                  <a:spLocks noChangeArrowheads="1"/>
                </p:cNvSpPr>
                <p:nvPr/>
              </p:nvSpPr>
              <p:spPr bwMode="auto">
                <a:xfrm>
                  <a:off x="1444" y="3193"/>
                  <a:ext cx="61" cy="473"/>
                </a:xfrm>
                <a:prstGeom prst="rect">
                  <a:avLst/>
                </a:prstGeom>
                <a:solidFill>
                  <a:srgbClr val="8B5E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9" name="Rectangle 326"/>
                <p:cNvSpPr>
                  <a:spLocks noChangeArrowheads="1"/>
                </p:cNvSpPr>
                <p:nvPr/>
              </p:nvSpPr>
              <p:spPr bwMode="auto">
                <a:xfrm>
                  <a:off x="2" y="3193"/>
                  <a:ext cx="1503" cy="389"/>
                </a:xfrm>
                <a:prstGeom prst="rect">
                  <a:avLst/>
                </a:prstGeom>
                <a:solidFill>
                  <a:srgbClr val="8B5E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0" name="Freeform 327"/>
                <p:cNvSpPr>
                  <a:spLocks/>
                </p:cNvSpPr>
                <p:nvPr/>
              </p:nvSpPr>
              <p:spPr bwMode="auto">
                <a:xfrm>
                  <a:off x="17" y="3224"/>
                  <a:ext cx="1450" cy="122"/>
                </a:xfrm>
                <a:custGeom>
                  <a:avLst/>
                  <a:gdLst>
                    <a:gd name="T0" fmla="*/ 0 w 191"/>
                    <a:gd name="T1" fmla="*/ 0 h 16"/>
                    <a:gd name="T2" fmla="*/ 191 w 191"/>
                    <a:gd name="T3" fmla="*/ 0 h 16"/>
                    <a:gd name="T4" fmla="*/ 191 w 191"/>
                    <a:gd name="T5" fmla="*/ 16 h 16"/>
                    <a:gd name="T6" fmla="*/ 121 w 191"/>
                    <a:gd name="T7" fmla="*/ 5 h 16"/>
                    <a:gd name="T8" fmla="*/ 53 w 191"/>
                    <a:gd name="T9" fmla="*/ 2 h 16"/>
                    <a:gd name="T10" fmla="*/ 0 w 191"/>
                    <a:gd name="T1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1" h="16">
                      <a:moveTo>
                        <a:pt x="0" y="0"/>
                      </a:moveTo>
                      <a:cubicBezTo>
                        <a:pt x="191" y="0"/>
                        <a:pt x="191" y="0"/>
                        <a:pt x="191" y="0"/>
                      </a:cubicBezTo>
                      <a:cubicBezTo>
                        <a:pt x="191" y="16"/>
                        <a:pt x="191" y="16"/>
                        <a:pt x="191" y="16"/>
                      </a:cubicBezTo>
                      <a:cubicBezTo>
                        <a:pt x="191" y="16"/>
                        <a:pt x="156" y="4"/>
                        <a:pt x="121" y="5"/>
                      </a:cubicBezTo>
                      <a:cubicBezTo>
                        <a:pt x="85" y="7"/>
                        <a:pt x="65" y="2"/>
                        <a:pt x="53" y="2"/>
                      </a:cubicBezTo>
                      <a:cubicBezTo>
                        <a:pt x="41" y="2"/>
                        <a:pt x="2" y="16"/>
                        <a:pt x="0" y="0"/>
                      </a:cubicBezTo>
                      <a:close/>
                    </a:path>
                  </a:pathLst>
                </a:custGeom>
                <a:solidFill>
                  <a:srgbClr val="754C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1" name="Line 328"/>
                <p:cNvSpPr>
                  <a:spLocks noChangeShapeType="1"/>
                </p:cNvSpPr>
                <p:nvPr/>
              </p:nvSpPr>
              <p:spPr bwMode="auto">
                <a:xfrm>
                  <a:off x="1148" y="3590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2" name="Line 329"/>
                <p:cNvSpPr>
                  <a:spLocks noChangeShapeType="1"/>
                </p:cNvSpPr>
                <p:nvPr/>
              </p:nvSpPr>
              <p:spPr bwMode="auto">
                <a:xfrm>
                  <a:off x="1148" y="3590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3" name="Rectangle 330"/>
                <p:cNvSpPr>
                  <a:spLocks noChangeArrowheads="1"/>
                </p:cNvSpPr>
                <p:nvPr/>
              </p:nvSpPr>
              <p:spPr bwMode="auto">
                <a:xfrm>
                  <a:off x="1164" y="3628"/>
                  <a:ext cx="45" cy="61"/>
                </a:xfrm>
                <a:prstGeom prst="rect">
                  <a:avLst/>
                </a:prstGeom>
                <a:solidFill>
                  <a:srgbClr val="D8AE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4" name="Freeform 331"/>
                <p:cNvSpPr>
                  <a:spLocks/>
                </p:cNvSpPr>
                <p:nvPr/>
              </p:nvSpPr>
              <p:spPr bwMode="auto">
                <a:xfrm>
                  <a:off x="1110" y="3666"/>
                  <a:ext cx="160" cy="214"/>
                </a:xfrm>
                <a:custGeom>
                  <a:avLst/>
                  <a:gdLst>
                    <a:gd name="T0" fmla="*/ 20 w 21"/>
                    <a:gd name="T1" fmla="*/ 1 h 28"/>
                    <a:gd name="T2" fmla="*/ 14 w 21"/>
                    <a:gd name="T3" fmla="*/ 0 h 28"/>
                    <a:gd name="T4" fmla="*/ 7 w 21"/>
                    <a:gd name="T5" fmla="*/ 0 h 28"/>
                    <a:gd name="T6" fmla="*/ 1 w 21"/>
                    <a:gd name="T7" fmla="*/ 1 h 28"/>
                    <a:gd name="T8" fmla="*/ 1 w 21"/>
                    <a:gd name="T9" fmla="*/ 14 h 28"/>
                    <a:gd name="T10" fmla="*/ 3 w 21"/>
                    <a:gd name="T11" fmla="*/ 27 h 28"/>
                    <a:gd name="T12" fmla="*/ 10 w 21"/>
                    <a:gd name="T13" fmla="*/ 28 h 28"/>
                    <a:gd name="T14" fmla="*/ 19 w 21"/>
                    <a:gd name="T15" fmla="*/ 27 h 28"/>
                    <a:gd name="T16" fmla="*/ 20 w 21"/>
                    <a:gd name="T17" fmla="*/ 14 h 28"/>
                    <a:gd name="T18" fmla="*/ 20 w 21"/>
                    <a:gd name="T19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8">
                      <a:moveTo>
                        <a:pt x="20" y="1"/>
                      </a:moveTo>
                      <a:cubicBezTo>
                        <a:pt x="19" y="0"/>
                        <a:pt x="17" y="0"/>
                        <a:pt x="14" y="0"/>
                      </a:cubicBezTo>
                      <a:cubicBezTo>
                        <a:pt x="13" y="2"/>
                        <a:pt x="9" y="2"/>
                        <a:pt x="7" y="0"/>
                      </a:cubicBezTo>
                      <a:cubicBezTo>
                        <a:pt x="4" y="0"/>
                        <a:pt x="2" y="0"/>
                        <a:pt x="1" y="1"/>
                      </a:cubicBezTo>
                      <a:cubicBezTo>
                        <a:pt x="0" y="3"/>
                        <a:pt x="0" y="8"/>
                        <a:pt x="1" y="14"/>
                      </a:cubicBezTo>
                      <a:cubicBezTo>
                        <a:pt x="3" y="22"/>
                        <a:pt x="3" y="27"/>
                        <a:pt x="3" y="27"/>
                      </a:cubicBezTo>
                      <a:cubicBezTo>
                        <a:pt x="3" y="27"/>
                        <a:pt x="6" y="28"/>
                        <a:pt x="10" y="28"/>
                      </a:cubicBezTo>
                      <a:cubicBezTo>
                        <a:pt x="17" y="28"/>
                        <a:pt x="19" y="27"/>
                        <a:pt x="19" y="27"/>
                      </a:cubicBezTo>
                      <a:cubicBezTo>
                        <a:pt x="19" y="27"/>
                        <a:pt x="18" y="22"/>
                        <a:pt x="20" y="14"/>
                      </a:cubicBezTo>
                      <a:cubicBezTo>
                        <a:pt x="21" y="8"/>
                        <a:pt x="21" y="3"/>
                        <a:pt x="20" y="1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 w="0" cap="flat">
                  <a:solidFill>
                    <a:srgbClr val="41404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5" name="Freeform 332"/>
                <p:cNvSpPr>
                  <a:spLocks/>
                </p:cNvSpPr>
                <p:nvPr/>
              </p:nvSpPr>
              <p:spPr bwMode="auto">
                <a:xfrm>
                  <a:off x="1080" y="3666"/>
                  <a:ext cx="53" cy="145"/>
                </a:xfrm>
                <a:custGeom>
                  <a:avLst/>
                  <a:gdLst>
                    <a:gd name="T0" fmla="*/ 7 w 7"/>
                    <a:gd name="T1" fmla="*/ 0 h 19"/>
                    <a:gd name="T2" fmla="*/ 2 w 7"/>
                    <a:gd name="T3" fmla="*/ 4 h 19"/>
                    <a:gd name="T4" fmla="*/ 0 w 7"/>
                    <a:gd name="T5" fmla="*/ 18 h 19"/>
                    <a:gd name="T6" fmla="*/ 4 w 7"/>
                    <a:gd name="T7" fmla="*/ 19 h 19"/>
                    <a:gd name="T8" fmla="*/ 5 w 7"/>
                    <a:gd name="T9" fmla="*/ 14 h 19"/>
                    <a:gd name="T10" fmla="*/ 7 w 7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7" y="0"/>
                      </a:moveTo>
                      <a:cubicBezTo>
                        <a:pt x="7" y="0"/>
                        <a:pt x="4" y="0"/>
                        <a:pt x="2" y="4"/>
                      </a:cubicBezTo>
                      <a:cubicBezTo>
                        <a:pt x="2" y="6"/>
                        <a:pt x="0" y="18"/>
                        <a:pt x="0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6" y="1"/>
                        <a:pt x="7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 w="0" cap="flat">
                  <a:solidFill>
                    <a:srgbClr val="41404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6" name="Freeform 333"/>
                <p:cNvSpPr>
                  <a:spLocks/>
                </p:cNvSpPr>
                <p:nvPr/>
              </p:nvSpPr>
              <p:spPr bwMode="auto">
                <a:xfrm>
                  <a:off x="1080" y="3781"/>
                  <a:ext cx="121" cy="46"/>
                </a:xfrm>
                <a:custGeom>
                  <a:avLst/>
                  <a:gdLst>
                    <a:gd name="T0" fmla="*/ 0 w 16"/>
                    <a:gd name="T1" fmla="*/ 5 h 6"/>
                    <a:gd name="T2" fmla="*/ 16 w 16"/>
                    <a:gd name="T3" fmla="*/ 3 h 6"/>
                    <a:gd name="T4" fmla="*/ 15 w 16"/>
                    <a:gd name="T5" fmla="*/ 0 h 6"/>
                    <a:gd name="T6" fmla="*/ 1 w 16"/>
                    <a:gd name="T7" fmla="*/ 1 h 6"/>
                    <a:gd name="T8" fmla="*/ 0 w 16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6">
                      <a:moveTo>
                        <a:pt x="0" y="5"/>
                      </a:moveTo>
                      <a:cubicBezTo>
                        <a:pt x="0" y="5"/>
                        <a:pt x="7" y="6"/>
                        <a:pt x="16" y="3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2" y="0"/>
                        <a:pt x="1" y="1"/>
                      </a:cubicBezTo>
                      <a:cubicBezTo>
                        <a:pt x="1" y="1"/>
                        <a:pt x="0" y="2"/>
                        <a:pt x="0" y="5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 w="0" cap="flat">
                  <a:solidFill>
                    <a:srgbClr val="41404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7" name="Freeform 334"/>
                <p:cNvSpPr>
                  <a:spLocks/>
                </p:cNvSpPr>
                <p:nvPr/>
              </p:nvSpPr>
              <p:spPr bwMode="auto">
                <a:xfrm>
                  <a:off x="1194" y="3766"/>
                  <a:ext cx="38" cy="38"/>
                </a:xfrm>
                <a:custGeom>
                  <a:avLst/>
                  <a:gdLst>
                    <a:gd name="T0" fmla="*/ 0 w 5"/>
                    <a:gd name="T1" fmla="*/ 2 h 5"/>
                    <a:gd name="T2" fmla="*/ 5 w 5"/>
                    <a:gd name="T3" fmla="*/ 1 h 5"/>
                    <a:gd name="T4" fmla="*/ 5 w 5"/>
                    <a:gd name="T5" fmla="*/ 4 h 5"/>
                    <a:gd name="T6" fmla="*/ 1 w 5"/>
                    <a:gd name="T7" fmla="*/ 5 h 5"/>
                    <a:gd name="T8" fmla="*/ 0 w 5"/>
                    <a:gd name="T9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0" y="2"/>
                      </a:moveTo>
                      <a:cubicBezTo>
                        <a:pt x="0" y="2"/>
                        <a:pt x="4" y="0"/>
                        <a:pt x="5" y="1"/>
                      </a:cubicBezTo>
                      <a:cubicBezTo>
                        <a:pt x="5" y="2"/>
                        <a:pt x="5" y="4"/>
                        <a:pt x="5" y="4"/>
                      </a:cubicBezTo>
                      <a:cubicBezTo>
                        <a:pt x="4" y="5"/>
                        <a:pt x="1" y="5"/>
                        <a:pt x="1" y="5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8" name="Freeform 335"/>
                <p:cNvSpPr>
                  <a:spLocks/>
                </p:cNvSpPr>
                <p:nvPr/>
              </p:nvSpPr>
              <p:spPr bwMode="auto">
                <a:xfrm>
                  <a:off x="1255" y="3666"/>
                  <a:ext cx="45" cy="145"/>
                </a:xfrm>
                <a:custGeom>
                  <a:avLst/>
                  <a:gdLst>
                    <a:gd name="T0" fmla="*/ 0 w 6"/>
                    <a:gd name="T1" fmla="*/ 0 h 19"/>
                    <a:gd name="T2" fmla="*/ 4 w 6"/>
                    <a:gd name="T3" fmla="*/ 4 h 19"/>
                    <a:gd name="T4" fmla="*/ 6 w 6"/>
                    <a:gd name="T5" fmla="*/ 18 h 19"/>
                    <a:gd name="T6" fmla="*/ 2 w 6"/>
                    <a:gd name="T7" fmla="*/ 19 h 19"/>
                    <a:gd name="T8" fmla="*/ 1 w 6"/>
                    <a:gd name="T9" fmla="*/ 14 h 19"/>
                    <a:gd name="T10" fmla="*/ 0 w 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19">
                      <a:moveTo>
                        <a:pt x="0" y="0"/>
                      </a:moveTo>
                      <a:cubicBezTo>
                        <a:pt x="0" y="0"/>
                        <a:pt x="3" y="0"/>
                        <a:pt x="4" y="4"/>
                      </a:cubicBezTo>
                      <a:cubicBezTo>
                        <a:pt x="5" y="6"/>
                        <a:pt x="6" y="18"/>
                        <a:pt x="6" y="18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4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 w="0" cap="flat">
                  <a:solidFill>
                    <a:srgbClr val="41404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9" name="Freeform 336"/>
                <p:cNvSpPr>
                  <a:spLocks/>
                </p:cNvSpPr>
                <p:nvPr/>
              </p:nvSpPr>
              <p:spPr bwMode="auto">
                <a:xfrm>
                  <a:off x="1186" y="3781"/>
                  <a:ext cx="114" cy="53"/>
                </a:xfrm>
                <a:custGeom>
                  <a:avLst/>
                  <a:gdLst>
                    <a:gd name="T0" fmla="*/ 15 w 15"/>
                    <a:gd name="T1" fmla="*/ 4 h 7"/>
                    <a:gd name="T2" fmla="*/ 0 w 15"/>
                    <a:gd name="T3" fmla="*/ 6 h 7"/>
                    <a:gd name="T4" fmla="*/ 0 w 15"/>
                    <a:gd name="T5" fmla="*/ 2 h 7"/>
                    <a:gd name="T6" fmla="*/ 14 w 15"/>
                    <a:gd name="T7" fmla="*/ 1 h 7"/>
                    <a:gd name="T8" fmla="*/ 15 w 1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7">
                      <a:moveTo>
                        <a:pt x="15" y="4"/>
                      </a:moveTo>
                      <a:cubicBezTo>
                        <a:pt x="15" y="4"/>
                        <a:pt x="8" y="7"/>
                        <a:pt x="0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13" y="0"/>
                        <a:pt x="14" y="1"/>
                      </a:cubicBezTo>
                      <a:cubicBezTo>
                        <a:pt x="14" y="1"/>
                        <a:pt x="15" y="2"/>
                        <a:pt x="15" y="4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 w="0" cap="flat">
                  <a:solidFill>
                    <a:srgbClr val="41404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0" name="Freeform 337"/>
                <p:cNvSpPr>
                  <a:spLocks/>
                </p:cNvSpPr>
                <p:nvPr/>
              </p:nvSpPr>
              <p:spPr bwMode="auto">
                <a:xfrm>
                  <a:off x="1148" y="3788"/>
                  <a:ext cx="38" cy="31"/>
                </a:xfrm>
                <a:custGeom>
                  <a:avLst/>
                  <a:gdLst>
                    <a:gd name="T0" fmla="*/ 5 w 5"/>
                    <a:gd name="T1" fmla="*/ 1 h 4"/>
                    <a:gd name="T2" fmla="*/ 0 w 5"/>
                    <a:gd name="T3" fmla="*/ 1 h 4"/>
                    <a:gd name="T4" fmla="*/ 1 w 5"/>
                    <a:gd name="T5" fmla="*/ 4 h 4"/>
                    <a:gd name="T6" fmla="*/ 5 w 5"/>
                    <a:gd name="T7" fmla="*/ 4 h 4"/>
                    <a:gd name="T8" fmla="*/ 5 w 5"/>
                    <a:gd name="T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1"/>
                        <a:pt x="1" y="0"/>
                        <a:pt x="0" y="1"/>
                      </a:cubicBezTo>
                      <a:cubicBezTo>
                        <a:pt x="0" y="2"/>
                        <a:pt x="0" y="4"/>
                        <a:pt x="1" y="4"/>
                      </a:cubicBezTo>
                      <a:cubicBezTo>
                        <a:pt x="2" y="4"/>
                        <a:pt x="5" y="4"/>
                        <a:pt x="5" y="4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1" name="Freeform 338"/>
                <p:cNvSpPr>
                  <a:spLocks/>
                </p:cNvSpPr>
                <p:nvPr/>
              </p:nvSpPr>
              <p:spPr bwMode="auto">
                <a:xfrm>
                  <a:off x="1126" y="3483"/>
                  <a:ext cx="129" cy="176"/>
                </a:xfrm>
                <a:custGeom>
                  <a:avLst/>
                  <a:gdLst>
                    <a:gd name="T0" fmla="*/ 17 w 17"/>
                    <a:gd name="T1" fmla="*/ 10 h 23"/>
                    <a:gd name="T2" fmla="*/ 8 w 17"/>
                    <a:gd name="T3" fmla="*/ 23 h 23"/>
                    <a:gd name="T4" fmla="*/ 0 w 17"/>
                    <a:gd name="T5" fmla="*/ 10 h 23"/>
                    <a:gd name="T6" fmla="*/ 8 w 17"/>
                    <a:gd name="T7" fmla="*/ 0 h 23"/>
                    <a:gd name="T8" fmla="*/ 17 w 17"/>
                    <a:gd name="T9" fmla="*/ 1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3">
                      <a:moveTo>
                        <a:pt x="17" y="10"/>
                      </a:moveTo>
                      <a:cubicBezTo>
                        <a:pt x="17" y="18"/>
                        <a:pt x="12" y="23"/>
                        <a:pt x="8" y="23"/>
                      </a:cubicBezTo>
                      <a:cubicBezTo>
                        <a:pt x="5" y="23"/>
                        <a:pt x="0" y="18"/>
                        <a:pt x="0" y="10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13" y="0"/>
                        <a:pt x="17" y="4"/>
                        <a:pt x="17" y="10"/>
                      </a:cubicBez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2" name="Freeform 339"/>
                <p:cNvSpPr>
                  <a:spLocks/>
                </p:cNvSpPr>
                <p:nvPr/>
              </p:nvSpPr>
              <p:spPr bwMode="auto">
                <a:xfrm>
                  <a:off x="1239" y="3575"/>
                  <a:ext cx="23" cy="53"/>
                </a:xfrm>
                <a:custGeom>
                  <a:avLst/>
                  <a:gdLst>
                    <a:gd name="T0" fmla="*/ 1 w 3"/>
                    <a:gd name="T1" fmla="*/ 1 h 7"/>
                    <a:gd name="T2" fmla="*/ 3 w 3"/>
                    <a:gd name="T3" fmla="*/ 1 h 7"/>
                    <a:gd name="T4" fmla="*/ 0 w 3"/>
                    <a:gd name="T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1" y="1"/>
                      </a:moveTo>
                      <a:cubicBezTo>
                        <a:pt x="1" y="1"/>
                        <a:pt x="2" y="0"/>
                        <a:pt x="3" y="1"/>
                      </a:cubicBezTo>
                      <a:cubicBezTo>
                        <a:pt x="3" y="2"/>
                        <a:pt x="2" y="7"/>
                        <a:pt x="0" y="6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3" name="Freeform 340"/>
                <p:cNvSpPr>
                  <a:spLocks/>
                </p:cNvSpPr>
                <p:nvPr/>
              </p:nvSpPr>
              <p:spPr bwMode="auto">
                <a:xfrm>
                  <a:off x="1118" y="3575"/>
                  <a:ext cx="23" cy="53"/>
                </a:xfrm>
                <a:custGeom>
                  <a:avLst/>
                  <a:gdLst>
                    <a:gd name="T0" fmla="*/ 2 w 3"/>
                    <a:gd name="T1" fmla="*/ 1 h 7"/>
                    <a:gd name="T2" fmla="*/ 0 w 3"/>
                    <a:gd name="T3" fmla="*/ 1 h 7"/>
                    <a:gd name="T4" fmla="*/ 3 w 3"/>
                    <a:gd name="T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2" y="1"/>
                      </a:moveTo>
                      <a:cubicBezTo>
                        <a:pt x="2" y="1"/>
                        <a:pt x="1" y="0"/>
                        <a:pt x="0" y="1"/>
                      </a:cubicBezTo>
                      <a:cubicBezTo>
                        <a:pt x="0" y="2"/>
                        <a:pt x="1" y="7"/>
                        <a:pt x="3" y="6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4" name="Freeform 341"/>
                <p:cNvSpPr>
                  <a:spLocks/>
                </p:cNvSpPr>
                <p:nvPr/>
              </p:nvSpPr>
              <p:spPr bwMode="auto">
                <a:xfrm>
                  <a:off x="1103" y="3804"/>
                  <a:ext cx="152" cy="15"/>
                </a:xfrm>
                <a:custGeom>
                  <a:avLst/>
                  <a:gdLst>
                    <a:gd name="T0" fmla="*/ 2 w 20"/>
                    <a:gd name="T1" fmla="*/ 2 h 2"/>
                    <a:gd name="T2" fmla="*/ 0 w 20"/>
                    <a:gd name="T3" fmla="*/ 1 h 2"/>
                    <a:gd name="T4" fmla="*/ 10 w 20"/>
                    <a:gd name="T5" fmla="*/ 1 h 2"/>
                    <a:gd name="T6" fmla="*/ 20 w 20"/>
                    <a:gd name="T7" fmla="*/ 0 h 2"/>
                    <a:gd name="T8" fmla="*/ 19 w 20"/>
                    <a:gd name="T9" fmla="*/ 2 h 2"/>
                    <a:gd name="T10" fmla="*/ 2 w 20"/>
                    <a:gd name="T11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2">
                      <a:moveTo>
                        <a:pt x="2" y="2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4" y="0"/>
                        <a:pt x="10" y="1"/>
                      </a:cubicBezTo>
                      <a:cubicBezTo>
                        <a:pt x="18" y="1"/>
                        <a:pt x="20" y="0"/>
                        <a:pt x="20" y="0"/>
                      </a:cubicBezTo>
                      <a:cubicBezTo>
                        <a:pt x="19" y="2"/>
                        <a:pt x="19" y="2"/>
                        <a:pt x="19" y="2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5" name="Rectangle 342"/>
                <p:cNvSpPr>
                  <a:spLocks noChangeArrowheads="1"/>
                </p:cNvSpPr>
                <p:nvPr/>
              </p:nvSpPr>
              <p:spPr bwMode="auto">
                <a:xfrm>
                  <a:off x="169" y="3628"/>
                  <a:ext cx="53" cy="61"/>
                </a:xfrm>
                <a:prstGeom prst="rect">
                  <a:avLst/>
                </a:prstGeom>
                <a:solidFill>
                  <a:srgbClr val="D8AE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6" name="Freeform 343"/>
                <p:cNvSpPr>
                  <a:spLocks/>
                </p:cNvSpPr>
                <p:nvPr/>
              </p:nvSpPr>
              <p:spPr bwMode="auto">
                <a:xfrm>
                  <a:off x="116" y="3666"/>
                  <a:ext cx="167" cy="214"/>
                </a:xfrm>
                <a:custGeom>
                  <a:avLst/>
                  <a:gdLst>
                    <a:gd name="T0" fmla="*/ 20 w 22"/>
                    <a:gd name="T1" fmla="*/ 1 h 28"/>
                    <a:gd name="T2" fmla="*/ 14 w 22"/>
                    <a:gd name="T3" fmla="*/ 0 h 28"/>
                    <a:gd name="T4" fmla="*/ 7 w 22"/>
                    <a:gd name="T5" fmla="*/ 0 h 28"/>
                    <a:gd name="T6" fmla="*/ 2 w 22"/>
                    <a:gd name="T7" fmla="*/ 1 h 28"/>
                    <a:gd name="T8" fmla="*/ 1 w 22"/>
                    <a:gd name="T9" fmla="*/ 14 h 28"/>
                    <a:gd name="T10" fmla="*/ 3 w 22"/>
                    <a:gd name="T11" fmla="*/ 27 h 28"/>
                    <a:gd name="T12" fmla="*/ 10 w 22"/>
                    <a:gd name="T13" fmla="*/ 28 h 28"/>
                    <a:gd name="T14" fmla="*/ 19 w 22"/>
                    <a:gd name="T15" fmla="*/ 27 h 28"/>
                    <a:gd name="T16" fmla="*/ 20 w 22"/>
                    <a:gd name="T17" fmla="*/ 14 h 28"/>
                    <a:gd name="T18" fmla="*/ 20 w 22"/>
                    <a:gd name="T19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" h="28">
                      <a:moveTo>
                        <a:pt x="20" y="1"/>
                      </a:moveTo>
                      <a:cubicBezTo>
                        <a:pt x="20" y="0"/>
                        <a:pt x="17" y="0"/>
                        <a:pt x="14" y="0"/>
                      </a:cubicBezTo>
                      <a:cubicBezTo>
                        <a:pt x="13" y="2"/>
                        <a:pt x="9" y="2"/>
                        <a:pt x="7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0" y="3"/>
                        <a:pt x="0" y="8"/>
                        <a:pt x="1" y="14"/>
                      </a:cubicBezTo>
                      <a:cubicBezTo>
                        <a:pt x="3" y="22"/>
                        <a:pt x="3" y="27"/>
                        <a:pt x="3" y="27"/>
                      </a:cubicBezTo>
                      <a:cubicBezTo>
                        <a:pt x="3" y="27"/>
                        <a:pt x="6" y="28"/>
                        <a:pt x="10" y="28"/>
                      </a:cubicBezTo>
                      <a:cubicBezTo>
                        <a:pt x="17" y="28"/>
                        <a:pt x="19" y="27"/>
                        <a:pt x="19" y="27"/>
                      </a:cubicBezTo>
                      <a:cubicBezTo>
                        <a:pt x="19" y="27"/>
                        <a:pt x="19" y="22"/>
                        <a:pt x="20" y="14"/>
                      </a:cubicBezTo>
                      <a:cubicBezTo>
                        <a:pt x="22" y="8"/>
                        <a:pt x="22" y="3"/>
                        <a:pt x="20" y="1"/>
                      </a:cubicBezTo>
                      <a:close/>
                    </a:path>
                  </a:pathLst>
                </a:custGeom>
                <a:solidFill>
                  <a:srgbClr val="4D4C47"/>
                </a:solidFill>
                <a:ln w="0" cap="flat">
                  <a:solidFill>
                    <a:srgbClr val="4D3833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7" name="Freeform 344"/>
                <p:cNvSpPr>
                  <a:spLocks/>
                </p:cNvSpPr>
                <p:nvPr/>
              </p:nvSpPr>
              <p:spPr bwMode="auto">
                <a:xfrm>
                  <a:off x="85" y="3666"/>
                  <a:ext cx="53" cy="145"/>
                </a:xfrm>
                <a:custGeom>
                  <a:avLst/>
                  <a:gdLst>
                    <a:gd name="T0" fmla="*/ 7 w 7"/>
                    <a:gd name="T1" fmla="*/ 0 h 19"/>
                    <a:gd name="T2" fmla="*/ 3 w 7"/>
                    <a:gd name="T3" fmla="*/ 4 h 19"/>
                    <a:gd name="T4" fmla="*/ 0 w 7"/>
                    <a:gd name="T5" fmla="*/ 18 h 19"/>
                    <a:gd name="T6" fmla="*/ 4 w 7"/>
                    <a:gd name="T7" fmla="*/ 19 h 19"/>
                    <a:gd name="T8" fmla="*/ 5 w 7"/>
                    <a:gd name="T9" fmla="*/ 14 h 19"/>
                    <a:gd name="T10" fmla="*/ 7 w 7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7" y="0"/>
                      </a:moveTo>
                      <a:cubicBezTo>
                        <a:pt x="7" y="0"/>
                        <a:pt x="4" y="0"/>
                        <a:pt x="3" y="4"/>
                      </a:cubicBezTo>
                      <a:cubicBezTo>
                        <a:pt x="2" y="6"/>
                        <a:pt x="0" y="18"/>
                        <a:pt x="0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6" y="1"/>
                        <a:pt x="7" y="0"/>
                      </a:cubicBezTo>
                      <a:close/>
                    </a:path>
                  </a:pathLst>
                </a:custGeom>
                <a:solidFill>
                  <a:srgbClr val="4D4C47"/>
                </a:solidFill>
                <a:ln w="0" cap="flat">
                  <a:solidFill>
                    <a:srgbClr val="4D3833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8" name="Freeform 345"/>
                <p:cNvSpPr>
                  <a:spLocks/>
                </p:cNvSpPr>
                <p:nvPr/>
              </p:nvSpPr>
              <p:spPr bwMode="auto">
                <a:xfrm>
                  <a:off x="85" y="3781"/>
                  <a:ext cx="122" cy="46"/>
                </a:xfrm>
                <a:custGeom>
                  <a:avLst/>
                  <a:gdLst>
                    <a:gd name="T0" fmla="*/ 1 w 16"/>
                    <a:gd name="T1" fmla="*/ 5 h 6"/>
                    <a:gd name="T2" fmla="*/ 16 w 16"/>
                    <a:gd name="T3" fmla="*/ 3 h 6"/>
                    <a:gd name="T4" fmla="*/ 15 w 16"/>
                    <a:gd name="T5" fmla="*/ 0 h 6"/>
                    <a:gd name="T6" fmla="*/ 1 w 16"/>
                    <a:gd name="T7" fmla="*/ 1 h 6"/>
                    <a:gd name="T8" fmla="*/ 1 w 16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6">
                      <a:moveTo>
                        <a:pt x="1" y="5"/>
                      </a:moveTo>
                      <a:cubicBezTo>
                        <a:pt x="1" y="5"/>
                        <a:pt x="8" y="6"/>
                        <a:pt x="16" y="3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2" y="0"/>
                        <a:pt x="1" y="1"/>
                      </a:cubicBezTo>
                      <a:cubicBezTo>
                        <a:pt x="1" y="1"/>
                        <a:pt x="0" y="2"/>
                        <a:pt x="1" y="5"/>
                      </a:cubicBezTo>
                      <a:close/>
                    </a:path>
                  </a:pathLst>
                </a:custGeom>
                <a:solidFill>
                  <a:srgbClr val="4D4C47"/>
                </a:solidFill>
                <a:ln w="0" cap="flat">
                  <a:solidFill>
                    <a:srgbClr val="4D3833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9" name="Freeform 346"/>
                <p:cNvSpPr>
                  <a:spLocks/>
                </p:cNvSpPr>
                <p:nvPr/>
              </p:nvSpPr>
              <p:spPr bwMode="auto">
                <a:xfrm>
                  <a:off x="199" y="3766"/>
                  <a:ext cx="46" cy="38"/>
                </a:xfrm>
                <a:custGeom>
                  <a:avLst/>
                  <a:gdLst>
                    <a:gd name="T0" fmla="*/ 0 w 6"/>
                    <a:gd name="T1" fmla="*/ 2 h 5"/>
                    <a:gd name="T2" fmla="*/ 5 w 6"/>
                    <a:gd name="T3" fmla="*/ 1 h 5"/>
                    <a:gd name="T4" fmla="*/ 5 w 6"/>
                    <a:gd name="T5" fmla="*/ 4 h 5"/>
                    <a:gd name="T6" fmla="*/ 1 w 6"/>
                    <a:gd name="T7" fmla="*/ 5 h 5"/>
                    <a:gd name="T8" fmla="*/ 0 w 6"/>
                    <a:gd name="T9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5">
                      <a:moveTo>
                        <a:pt x="0" y="2"/>
                      </a:moveTo>
                      <a:cubicBezTo>
                        <a:pt x="0" y="2"/>
                        <a:pt x="4" y="0"/>
                        <a:pt x="5" y="1"/>
                      </a:cubicBezTo>
                      <a:cubicBezTo>
                        <a:pt x="6" y="2"/>
                        <a:pt x="6" y="4"/>
                        <a:pt x="5" y="4"/>
                      </a:cubicBezTo>
                      <a:cubicBezTo>
                        <a:pt x="4" y="5"/>
                        <a:pt x="1" y="5"/>
                        <a:pt x="1" y="5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0" name="Freeform 347"/>
                <p:cNvSpPr>
                  <a:spLocks/>
                </p:cNvSpPr>
                <p:nvPr/>
              </p:nvSpPr>
              <p:spPr bwMode="auto">
                <a:xfrm>
                  <a:off x="260" y="3666"/>
                  <a:ext cx="45" cy="145"/>
                </a:xfrm>
                <a:custGeom>
                  <a:avLst/>
                  <a:gdLst>
                    <a:gd name="T0" fmla="*/ 0 w 6"/>
                    <a:gd name="T1" fmla="*/ 0 h 19"/>
                    <a:gd name="T2" fmla="*/ 4 w 6"/>
                    <a:gd name="T3" fmla="*/ 4 h 19"/>
                    <a:gd name="T4" fmla="*/ 6 w 6"/>
                    <a:gd name="T5" fmla="*/ 18 h 19"/>
                    <a:gd name="T6" fmla="*/ 2 w 6"/>
                    <a:gd name="T7" fmla="*/ 19 h 19"/>
                    <a:gd name="T8" fmla="*/ 2 w 6"/>
                    <a:gd name="T9" fmla="*/ 14 h 19"/>
                    <a:gd name="T10" fmla="*/ 0 w 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19">
                      <a:moveTo>
                        <a:pt x="0" y="0"/>
                      </a:moveTo>
                      <a:cubicBezTo>
                        <a:pt x="0" y="0"/>
                        <a:pt x="3" y="0"/>
                        <a:pt x="4" y="4"/>
                      </a:cubicBezTo>
                      <a:cubicBezTo>
                        <a:pt x="5" y="6"/>
                        <a:pt x="6" y="18"/>
                        <a:pt x="6" y="18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4"/>
                        <a:pt x="1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4D4C47"/>
                </a:solidFill>
                <a:ln w="0" cap="flat">
                  <a:solidFill>
                    <a:srgbClr val="4D3833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1" name="Freeform 348"/>
                <p:cNvSpPr>
                  <a:spLocks/>
                </p:cNvSpPr>
                <p:nvPr/>
              </p:nvSpPr>
              <p:spPr bwMode="auto">
                <a:xfrm>
                  <a:off x="191" y="3781"/>
                  <a:ext cx="122" cy="53"/>
                </a:xfrm>
                <a:custGeom>
                  <a:avLst/>
                  <a:gdLst>
                    <a:gd name="T0" fmla="*/ 15 w 16"/>
                    <a:gd name="T1" fmla="*/ 4 h 7"/>
                    <a:gd name="T2" fmla="*/ 0 w 16"/>
                    <a:gd name="T3" fmla="*/ 6 h 7"/>
                    <a:gd name="T4" fmla="*/ 0 w 16"/>
                    <a:gd name="T5" fmla="*/ 2 h 7"/>
                    <a:gd name="T6" fmla="*/ 15 w 16"/>
                    <a:gd name="T7" fmla="*/ 1 h 7"/>
                    <a:gd name="T8" fmla="*/ 15 w 16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7">
                      <a:moveTo>
                        <a:pt x="15" y="4"/>
                      </a:moveTo>
                      <a:cubicBezTo>
                        <a:pt x="15" y="4"/>
                        <a:pt x="9" y="7"/>
                        <a:pt x="0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13" y="0"/>
                        <a:pt x="15" y="1"/>
                      </a:cubicBezTo>
                      <a:cubicBezTo>
                        <a:pt x="15" y="1"/>
                        <a:pt x="16" y="2"/>
                        <a:pt x="15" y="4"/>
                      </a:cubicBezTo>
                      <a:close/>
                    </a:path>
                  </a:pathLst>
                </a:custGeom>
                <a:solidFill>
                  <a:srgbClr val="4D4C47"/>
                </a:solidFill>
                <a:ln w="0" cap="flat">
                  <a:solidFill>
                    <a:srgbClr val="4D3833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2" name="Freeform 349"/>
                <p:cNvSpPr>
                  <a:spLocks/>
                </p:cNvSpPr>
                <p:nvPr/>
              </p:nvSpPr>
              <p:spPr bwMode="auto">
                <a:xfrm>
                  <a:off x="154" y="3788"/>
                  <a:ext cx="37" cy="31"/>
                </a:xfrm>
                <a:custGeom>
                  <a:avLst/>
                  <a:gdLst>
                    <a:gd name="T0" fmla="*/ 5 w 5"/>
                    <a:gd name="T1" fmla="*/ 1 h 4"/>
                    <a:gd name="T2" fmla="*/ 0 w 5"/>
                    <a:gd name="T3" fmla="*/ 1 h 4"/>
                    <a:gd name="T4" fmla="*/ 1 w 5"/>
                    <a:gd name="T5" fmla="*/ 4 h 4"/>
                    <a:gd name="T6" fmla="*/ 5 w 5"/>
                    <a:gd name="T7" fmla="*/ 4 h 4"/>
                    <a:gd name="T8" fmla="*/ 5 w 5"/>
                    <a:gd name="T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1"/>
                        <a:pt x="1" y="0"/>
                        <a:pt x="0" y="1"/>
                      </a:cubicBezTo>
                      <a:cubicBezTo>
                        <a:pt x="0" y="2"/>
                        <a:pt x="0" y="4"/>
                        <a:pt x="1" y="4"/>
                      </a:cubicBezTo>
                      <a:cubicBezTo>
                        <a:pt x="2" y="4"/>
                        <a:pt x="5" y="4"/>
                        <a:pt x="5" y="4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3" name="Freeform 350"/>
                <p:cNvSpPr>
                  <a:spLocks/>
                </p:cNvSpPr>
                <p:nvPr/>
              </p:nvSpPr>
              <p:spPr bwMode="auto">
                <a:xfrm>
                  <a:off x="131" y="3483"/>
                  <a:ext cx="129" cy="176"/>
                </a:xfrm>
                <a:custGeom>
                  <a:avLst/>
                  <a:gdLst>
                    <a:gd name="T0" fmla="*/ 17 w 17"/>
                    <a:gd name="T1" fmla="*/ 10 h 23"/>
                    <a:gd name="T2" fmla="*/ 9 w 17"/>
                    <a:gd name="T3" fmla="*/ 23 h 23"/>
                    <a:gd name="T4" fmla="*/ 0 w 17"/>
                    <a:gd name="T5" fmla="*/ 10 h 23"/>
                    <a:gd name="T6" fmla="*/ 9 w 17"/>
                    <a:gd name="T7" fmla="*/ 0 h 23"/>
                    <a:gd name="T8" fmla="*/ 17 w 17"/>
                    <a:gd name="T9" fmla="*/ 1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3">
                      <a:moveTo>
                        <a:pt x="17" y="10"/>
                      </a:moveTo>
                      <a:cubicBezTo>
                        <a:pt x="17" y="18"/>
                        <a:pt x="13" y="23"/>
                        <a:pt x="9" y="23"/>
                      </a:cubicBezTo>
                      <a:cubicBezTo>
                        <a:pt x="5" y="23"/>
                        <a:pt x="0" y="18"/>
                        <a:pt x="0" y="10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3" y="0"/>
                        <a:pt x="17" y="4"/>
                        <a:pt x="17" y="10"/>
                      </a:cubicBez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4" name="Freeform 351"/>
                <p:cNvSpPr>
                  <a:spLocks/>
                </p:cNvSpPr>
                <p:nvPr/>
              </p:nvSpPr>
              <p:spPr bwMode="auto">
                <a:xfrm>
                  <a:off x="245" y="3575"/>
                  <a:ext cx="30" cy="53"/>
                </a:xfrm>
                <a:custGeom>
                  <a:avLst/>
                  <a:gdLst>
                    <a:gd name="T0" fmla="*/ 1 w 4"/>
                    <a:gd name="T1" fmla="*/ 1 h 7"/>
                    <a:gd name="T2" fmla="*/ 3 w 4"/>
                    <a:gd name="T3" fmla="*/ 1 h 7"/>
                    <a:gd name="T4" fmla="*/ 0 w 4"/>
                    <a:gd name="T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7">
                      <a:moveTo>
                        <a:pt x="1" y="1"/>
                      </a:moveTo>
                      <a:cubicBezTo>
                        <a:pt x="1" y="1"/>
                        <a:pt x="2" y="0"/>
                        <a:pt x="3" y="1"/>
                      </a:cubicBezTo>
                      <a:cubicBezTo>
                        <a:pt x="4" y="2"/>
                        <a:pt x="2" y="7"/>
                        <a:pt x="0" y="6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5" name="Freeform 352"/>
                <p:cNvSpPr>
                  <a:spLocks/>
                </p:cNvSpPr>
                <p:nvPr/>
              </p:nvSpPr>
              <p:spPr bwMode="auto">
                <a:xfrm>
                  <a:off x="123" y="3575"/>
                  <a:ext cx="23" cy="53"/>
                </a:xfrm>
                <a:custGeom>
                  <a:avLst/>
                  <a:gdLst>
                    <a:gd name="T0" fmla="*/ 2 w 3"/>
                    <a:gd name="T1" fmla="*/ 1 h 7"/>
                    <a:gd name="T2" fmla="*/ 0 w 3"/>
                    <a:gd name="T3" fmla="*/ 1 h 7"/>
                    <a:gd name="T4" fmla="*/ 3 w 3"/>
                    <a:gd name="T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2" y="1"/>
                      </a:moveTo>
                      <a:cubicBezTo>
                        <a:pt x="2" y="1"/>
                        <a:pt x="1" y="0"/>
                        <a:pt x="0" y="1"/>
                      </a:cubicBezTo>
                      <a:cubicBezTo>
                        <a:pt x="0" y="2"/>
                        <a:pt x="2" y="7"/>
                        <a:pt x="3" y="6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6" name="Freeform 353"/>
                <p:cNvSpPr>
                  <a:spLocks/>
                </p:cNvSpPr>
                <p:nvPr/>
              </p:nvSpPr>
              <p:spPr bwMode="auto">
                <a:xfrm>
                  <a:off x="131" y="3804"/>
                  <a:ext cx="152" cy="15"/>
                </a:xfrm>
                <a:custGeom>
                  <a:avLst/>
                  <a:gdLst>
                    <a:gd name="T0" fmla="*/ 1 w 20"/>
                    <a:gd name="T1" fmla="*/ 2 h 2"/>
                    <a:gd name="T2" fmla="*/ 0 w 20"/>
                    <a:gd name="T3" fmla="*/ 1 h 2"/>
                    <a:gd name="T4" fmla="*/ 10 w 20"/>
                    <a:gd name="T5" fmla="*/ 1 h 2"/>
                    <a:gd name="T6" fmla="*/ 20 w 20"/>
                    <a:gd name="T7" fmla="*/ 0 h 2"/>
                    <a:gd name="T8" fmla="*/ 19 w 20"/>
                    <a:gd name="T9" fmla="*/ 2 h 2"/>
                    <a:gd name="T10" fmla="*/ 1 w 20"/>
                    <a:gd name="T11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2">
                      <a:moveTo>
                        <a:pt x="1" y="2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3" y="0"/>
                        <a:pt x="10" y="1"/>
                      </a:cubicBezTo>
                      <a:cubicBezTo>
                        <a:pt x="18" y="1"/>
                        <a:pt x="20" y="0"/>
                        <a:pt x="20" y="0"/>
                      </a:cubicBezTo>
                      <a:cubicBezTo>
                        <a:pt x="19" y="2"/>
                        <a:pt x="19" y="2"/>
                        <a:pt x="19" y="2"/>
                      </a:cubicBez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7" name="Rectangle 354"/>
                <p:cNvSpPr>
                  <a:spLocks noChangeArrowheads="1"/>
                </p:cNvSpPr>
                <p:nvPr/>
              </p:nvSpPr>
              <p:spPr bwMode="auto">
                <a:xfrm>
                  <a:off x="852" y="3628"/>
                  <a:ext cx="46" cy="61"/>
                </a:xfrm>
                <a:prstGeom prst="rect">
                  <a:avLst/>
                </a:prstGeom>
                <a:solidFill>
                  <a:srgbClr val="D8AE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8" name="Freeform 355"/>
                <p:cNvSpPr>
                  <a:spLocks/>
                </p:cNvSpPr>
                <p:nvPr/>
              </p:nvSpPr>
              <p:spPr bwMode="auto">
                <a:xfrm>
                  <a:off x="791" y="3666"/>
                  <a:ext cx="167" cy="214"/>
                </a:xfrm>
                <a:custGeom>
                  <a:avLst/>
                  <a:gdLst>
                    <a:gd name="T0" fmla="*/ 21 w 22"/>
                    <a:gd name="T1" fmla="*/ 1 h 28"/>
                    <a:gd name="T2" fmla="*/ 14 w 22"/>
                    <a:gd name="T3" fmla="*/ 0 h 28"/>
                    <a:gd name="T4" fmla="*/ 8 w 22"/>
                    <a:gd name="T5" fmla="*/ 0 h 28"/>
                    <a:gd name="T6" fmla="*/ 2 w 22"/>
                    <a:gd name="T7" fmla="*/ 1 h 28"/>
                    <a:gd name="T8" fmla="*/ 2 w 22"/>
                    <a:gd name="T9" fmla="*/ 14 h 28"/>
                    <a:gd name="T10" fmla="*/ 3 w 22"/>
                    <a:gd name="T11" fmla="*/ 27 h 28"/>
                    <a:gd name="T12" fmla="*/ 11 w 22"/>
                    <a:gd name="T13" fmla="*/ 28 h 28"/>
                    <a:gd name="T14" fmla="*/ 20 w 22"/>
                    <a:gd name="T15" fmla="*/ 27 h 28"/>
                    <a:gd name="T16" fmla="*/ 21 w 22"/>
                    <a:gd name="T17" fmla="*/ 14 h 28"/>
                    <a:gd name="T18" fmla="*/ 21 w 22"/>
                    <a:gd name="T19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" h="28">
                      <a:moveTo>
                        <a:pt x="21" y="1"/>
                      </a:moveTo>
                      <a:cubicBezTo>
                        <a:pt x="20" y="0"/>
                        <a:pt x="18" y="0"/>
                        <a:pt x="14" y="0"/>
                      </a:cubicBezTo>
                      <a:cubicBezTo>
                        <a:pt x="14" y="2"/>
                        <a:pt x="9" y="2"/>
                        <a:pt x="8" y="0"/>
                      </a:cubicBezTo>
                      <a:cubicBezTo>
                        <a:pt x="5" y="0"/>
                        <a:pt x="3" y="0"/>
                        <a:pt x="2" y="1"/>
                      </a:cubicBezTo>
                      <a:cubicBezTo>
                        <a:pt x="1" y="3"/>
                        <a:pt x="0" y="8"/>
                        <a:pt x="2" y="14"/>
                      </a:cubicBezTo>
                      <a:cubicBezTo>
                        <a:pt x="4" y="22"/>
                        <a:pt x="3" y="27"/>
                        <a:pt x="3" y="27"/>
                      </a:cubicBezTo>
                      <a:cubicBezTo>
                        <a:pt x="3" y="27"/>
                        <a:pt x="7" y="28"/>
                        <a:pt x="11" y="28"/>
                      </a:cubicBezTo>
                      <a:cubicBezTo>
                        <a:pt x="18" y="28"/>
                        <a:pt x="20" y="27"/>
                        <a:pt x="20" y="27"/>
                      </a:cubicBezTo>
                      <a:cubicBezTo>
                        <a:pt x="20" y="27"/>
                        <a:pt x="19" y="22"/>
                        <a:pt x="21" y="14"/>
                      </a:cubicBezTo>
                      <a:cubicBezTo>
                        <a:pt x="22" y="8"/>
                        <a:pt x="22" y="3"/>
                        <a:pt x="21" y="1"/>
                      </a:cubicBezTo>
                      <a:close/>
                    </a:path>
                  </a:pathLst>
                </a:custGeom>
                <a:solidFill>
                  <a:srgbClr val="FBB040"/>
                </a:solidFill>
                <a:ln w="0" cap="flat">
                  <a:solidFill>
                    <a:srgbClr val="B7813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9" name="Freeform 356"/>
                <p:cNvSpPr>
                  <a:spLocks/>
                </p:cNvSpPr>
                <p:nvPr/>
              </p:nvSpPr>
              <p:spPr bwMode="auto">
                <a:xfrm>
                  <a:off x="769" y="3666"/>
                  <a:ext cx="45" cy="145"/>
                </a:xfrm>
                <a:custGeom>
                  <a:avLst/>
                  <a:gdLst>
                    <a:gd name="T0" fmla="*/ 6 w 6"/>
                    <a:gd name="T1" fmla="*/ 0 h 19"/>
                    <a:gd name="T2" fmla="*/ 2 w 6"/>
                    <a:gd name="T3" fmla="*/ 4 h 19"/>
                    <a:gd name="T4" fmla="*/ 0 w 6"/>
                    <a:gd name="T5" fmla="*/ 18 h 19"/>
                    <a:gd name="T6" fmla="*/ 4 w 6"/>
                    <a:gd name="T7" fmla="*/ 19 h 19"/>
                    <a:gd name="T8" fmla="*/ 5 w 6"/>
                    <a:gd name="T9" fmla="*/ 14 h 19"/>
                    <a:gd name="T10" fmla="*/ 6 w 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19">
                      <a:moveTo>
                        <a:pt x="6" y="0"/>
                      </a:moveTo>
                      <a:cubicBezTo>
                        <a:pt x="6" y="0"/>
                        <a:pt x="3" y="0"/>
                        <a:pt x="2" y="4"/>
                      </a:cubicBezTo>
                      <a:cubicBezTo>
                        <a:pt x="1" y="6"/>
                        <a:pt x="0" y="18"/>
                        <a:pt x="0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6" y="1"/>
                        <a:pt x="6" y="0"/>
                      </a:cubicBezTo>
                      <a:close/>
                    </a:path>
                  </a:pathLst>
                </a:custGeom>
                <a:solidFill>
                  <a:srgbClr val="FBB040"/>
                </a:solidFill>
                <a:ln w="0" cap="flat">
                  <a:solidFill>
                    <a:srgbClr val="B7813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0" name="Freeform 357"/>
                <p:cNvSpPr>
                  <a:spLocks/>
                </p:cNvSpPr>
                <p:nvPr/>
              </p:nvSpPr>
              <p:spPr bwMode="auto">
                <a:xfrm>
                  <a:off x="761" y="3781"/>
                  <a:ext cx="129" cy="46"/>
                </a:xfrm>
                <a:custGeom>
                  <a:avLst/>
                  <a:gdLst>
                    <a:gd name="T0" fmla="*/ 1 w 17"/>
                    <a:gd name="T1" fmla="*/ 5 h 6"/>
                    <a:gd name="T2" fmla="*/ 17 w 17"/>
                    <a:gd name="T3" fmla="*/ 3 h 6"/>
                    <a:gd name="T4" fmla="*/ 16 w 17"/>
                    <a:gd name="T5" fmla="*/ 0 h 6"/>
                    <a:gd name="T6" fmla="*/ 1 w 17"/>
                    <a:gd name="T7" fmla="*/ 1 h 6"/>
                    <a:gd name="T8" fmla="*/ 1 w 17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1" y="5"/>
                      </a:moveTo>
                      <a:cubicBezTo>
                        <a:pt x="1" y="5"/>
                        <a:pt x="8" y="6"/>
                        <a:pt x="17" y="3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6" y="0"/>
                        <a:pt x="3" y="0"/>
                        <a:pt x="1" y="1"/>
                      </a:cubicBezTo>
                      <a:cubicBezTo>
                        <a:pt x="1" y="1"/>
                        <a:pt x="0" y="2"/>
                        <a:pt x="1" y="5"/>
                      </a:cubicBezTo>
                      <a:close/>
                    </a:path>
                  </a:pathLst>
                </a:custGeom>
                <a:solidFill>
                  <a:srgbClr val="FBB040"/>
                </a:solidFill>
                <a:ln w="0" cap="flat">
                  <a:solidFill>
                    <a:srgbClr val="B7813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1" name="Freeform 358"/>
                <p:cNvSpPr>
                  <a:spLocks/>
                </p:cNvSpPr>
                <p:nvPr/>
              </p:nvSpPr>
              <p:spPr bwMode="auto">
                <a:xfrm>
                  <a:off x="883" y="3766"/>
                  <a:ext cx="38" cy="38"/>
                </a:xfrm>
                <a:custGeom>
                  <a:avLst/>
                  <a:gdLst>
                    <a:gd name="T0" fmla="*/ 0 w 5"/>
                    <a:gd name="T1" fmla="*/ 2 h 5"/>
                    <a:gd name="T2" fmla="*/ 4 w 5"/>
                    <a:gd name="T3" fmla="*/ 1 h 5"/>
                    <a:gd name="T4" fmla="*/ 4 w 5"/>
                    <a:gd name="T5" fmla="*/ 4 h 5"/>
                    <a:gd name="T6" fmla="*/ 1 w 5"/>
                    <a:gd name="T7" fmla="*/ 5 h 5"/>
                    <a:gd name="T8" fmla="*/ 0 w 5"/>
                    <a:gd name="T9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0" y="2"/>
                      </a:moveTo>
                      <a:cubicBezTo>
                        <a:pt x="0" y="2"/>
                        <a:pt x="4" y="0"/>
                        <a:pt x="4" y="1"/>
                      </a:cubicBezTo>
                      <a:cubicBezTo>
                        <a:pt x="5" y="2"/>
                        <a:pt x="5" y="4"/>
                        <a:pt x="4" y="4"/>
                      </a:cubicBezTo>
                      <a:cubicBezTo>
                        <a:pt x="4" y="5"/>
                        <a:pt x="1" y="5"/>
                        <a:pt x="1" y="5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2" name="Freeform 359"/>
                <p:cNvSpPr>
                  <a:spLocks/>
                </p:cNvSpPr>
                <p:nvPr/>
              </p:nvSpPr>
              <p:spPr bwMode="auto">
                <a:xfrm>
                  <a:off x="943" y="3666"/>
                  <a:ext cx="46" cy="145"/>
                </a:xfrm>
                <a:custGeom>
                  <a:avLst/>
                  <a:gdLst>
                    <a:gd name="T0" fmla="*/ 0 w 6"/>
                    <a:gd name="T1" fmla="*/ 0 h 19"/>
                    <a:gd name="T2" fmla="*/ 4 w 6"/>
                    <a:gd name="T3" fmla="*/ 4 h 19"/>
                    <a:gd name="T4" fmla="*/ 6 w 6"/>
                    <a:gd name="T5" fmla="*/ 18 h 19"/>
                    <a:gd name="T6" fmla="*/ 2 w 6"/>
                    <a:gd name="T7" fmla="*/ 19 h 19"/>
                    <a:gd name="T8" fmla="*/ 1 w 6"/>
                    <a:gd name="T9" fmla="*/ 14 h 19"/>
                    <a:gd name="T10" fmla="*/ 0 w 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19">
                      <a:moveTo>
                        <a:pt x="0" y="0"/>
                      </a:moveTo>
                      <a:cubicBezTo>
                        <a:pt x="0" y="0"/>
                        <a:pt x="2" y="0"/>
                        <a:pt x="4" y="4"/>
                      </a:cubicBezTo>
                      <a:cubicBezTo>
                        <a:pt x="5" y="6"/>
                        <a:pt x="6" y="18"/>
                        <a:pt x="6" y="18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4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BB040"/>
                </a:solidFill>
                <a:ln w="0" cap="flat">
                  <a:solidFill>
                    <a:srgbClr val="B7813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3" name="Freeform 360"/>
                <p:cNvSpPr>
                  <a:spLocks/>
                </p:cNvSpPr>
                <p:nvPr/>
              </p:nvSpPr>
              <p:spPr bwMode="auto">
                <a:xfrm>
                  <a:off x="875" y="3781"/>
                  <a:ext cx="114" cy="53"/>
                </a:xfrm>
                <a:custGeom>
                  <a:avLst/>
                  <a:gdLst>
                    <a:gd name="T0" fmla="*/ 15 w 15"/>
                    <a:gd name="T1" fmla="*/ 4 h 7"/>
                    <a:gd name="T2" fmla="*/ 0 w 15"/>
                    <a:gd name="T3" fmla="*/ 6 h 7"/>
                    <a:gd name="T4" fmla="*/ 0 w 15"/>
                    <a:gd name="T5" fmla="*/ 2 h 7"/>
                    <a:gd name="T6" fmla="*/ 14 w 15"/>
                    <a:gd name="T7" fmla="*/ 1 h 7"/>
                    <a:gd name="T8" fmla="*/ 15 w 1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7">
                      <a:moveTo>
                        <a:pt x="15" y="4"/>
                      </a:moveTo>
                      <a:cubicBezTo>
                        <a:pt x="15" y="4"/>
                        <a:pt x="8" y="7"/>
                        <a:pt x="0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13" y="0"/>
                        <a:pt x="14" y="1"/>
                      </a:cubicBezTo>
                      <a:cubicBezTo>
                        <a:pt x="14" y="1"/>
                        <a:pt x="15" y="2"/>
                        <a:pt x="15" y="4"/>
                      </a:cubicBezTo>
                      <a:close/>
                    </a:path>
                  </a:pathLst>
                </a:custGeom>
                <a:solidFill>
                  <a:srgbClr val="FBB040"/>
                </a:solidFill>
                <a:ln w="0" cap="flat">
                  <a:solidFill>
                    <a:srgbClr val="B7813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4" name="Freeform 361"/>
                <p:cNvSpPr>
                  <a:spLocks/>
                </p:cNvSpPr>
                <p:nvPr/>
              </p:nvSpPr>
              <p:spPr bwMode="auto">
                <a:xfrm>
                  <a:off x="829" y="3788"/>
                  <a:ext cx="46" cy="31"/>
                </a:xfrm>
                <a:custGeom>
                  <a:avLst/>
                  <a:gdLst>
                    <a:gd name="T0" fmla="*/ 6 w 6"/>
                    <a:gd name="T1" fmla="*/ 1 h 4"/>
                    <a:gd name="T2" fmla="*/ 1 w 6"/>
                    <a:gd name="T3" fmla="*/ 1 h 4"/>
                    <a:gd name="T4" fmla="*/ 2 w 6"/>
                    <a:gd name="T5" fmla="*/ 4 h 4"/>
                    <a:gd name="T6" fmla="*/ 5 w 6"/>
                    <a:gd name="T7" fmla="*/ 4 h 4"/>
                    <a:gd name="T8" fmla="*/ 6 w 6"/>
                    <a:gd name="T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4">
                      <a:moveTo>
                        <a:pt x="6" y="1"/>
                      </a:moveTo>
                      <a:cubicBezTo>
                        <a:pt x="6" y="1"/>
                        <a:pt x="2" y="0"/>
                        <a:pt x="1" y="1"/>
                      </a:cubicBezTo>
                      <a:cubicBezTo>
                        <a:pt x="0" y="2"/>
                        <a:pt x="1" y="4"/>
                        <a:pt x="2" y="4"/>
                      </a:cubicBezTo>
                      <a:cubicBezTo>
                        <a:pt x="2" y="4"/>
                        <a:pt x="5" y="4"/>
                        <a:pt x="5" y="4"/>
                      </a:cubicBezTo>
                      <a:lnTo>
                        <a:pt x="6" y="1"/>
                      </a:ln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5" name="Freeform 362"/>
                <p:cNvSpPr>
                  <a:spLocks/>
                </p:cNvSpPr>
                <p:nvPr/>
              </p:nvSpPr>
              <p:spPr bwMode="auto">
                <a:xfrm>
                  <a:off x="807" y="3483"/>
                  <a:ext cx="136" cy="176"/>
                </a:xfrm>
                <a:custGeom>
                  <a:avLst/>
                  <a:gdLst>
                    <a:gd name="T0" fmla="*/ 18 w 18"/>
                    <a:gd name="T1" fmla="*/ 10 h 23"/>
                    <a:gd name="T2" fmla="*/ 9 w 18"/>
                    <a:gd name="T3" fmla="*/ 23 h 23"/>
                    <a:gd name="T4" fmla="*/ 0 w 18"/>
                    <a:gd name="T5" fmla="*/ 10 h 23"/>
                    <a:gd name="T6" fmla="*/ 9 w 18"/>
                    <a:gd name="T7" fmla="*/ 0 h 23"/>
                    <a:gd name="T8" fmla="*/ 18 w 18"/>
                    <a:gd name="T9" fmla="*/ 1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23">
                      <a:moveTo>
                        <a:pt x="18" y="10"/>
                      </a:moveTo>
                      <a:cubicBezTo>
                        <a:pt x="18" y="18"/>
                        <a:pt x="13" y="23"/>
                        <a:pt x="9" y="23"/>
                      </a:cubicBezTo>
                      <a:cubicBezTo>
                        <a:pt x="6" y="23"/>
                        <a:pt x="0" y="18"/>
                        <a:pt x="0" y="10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4" y="0"/>
                        <a:pt x="18" y="4"/>
                        <a:pt x="18" y="10"/>
                      </a:cubicBez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6" name="Freeform 363"/>
                <p:cNvSpPr>
                  <a:spLocks/>
                </p:cNvSpPr>
                <p:nvPr/>
              </p:nvSpPr>
              <p:spPr bwMode="auto">
                <a:xfrm>
                  <a:off x="928" y="3575"/>
                  <a:ext cx="23" cy="53"/>
                </a:xfrm>
                <a:custGeom>
                  <a:avLst/>
                  <a:gdLst>
                    <a:gd name="T0" fmla="*/ 1 w 3"/>
                    <a:gd name="T1" fmla="*/ 1 h 7"/>
                    <a:gd name="T2" fmla="*/ 3 w 3"/>
                    <a:gd name="T3" fmla="*/ 1 h 7"/>
                    <a:gd name="T4" fmla="*/ 0 w 3"/>
                    <a:gd name="T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1" y="1"/>
                      </a:moveTo>
                      <a:cubicBezTo>
                        <a:pt x="1" y="1"/>
                        <a:pt x="2" y="0"/>
                        <a:pt x="3" y="1"/>
                      </a:cubicBezTo>
                      <a:cubicBezTo>
                        <a:pt x="3" y="2"/>
                        <a:pt x="1" y="7"/>
                        <a:pt x="0" y="6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7" name="Freeform 364"/>
                <p:cNvSpPr>
                  <a:spLocks/>
                </p:cNvSpPr>
                <p:nvPr/>
              </p:nvSpPr>
              <p:spPr bwMode="auto">
                <a:xfrm>
                  <a:off x="799" y="3575"/>
                  <a:ext cx="30" cy="53"/>
                </a:xfrm>
                <a:custGeom>
                  <a:avLst/>
                  <a:gdLst>
                    <a:gd name="T0" fmla="*/ 3 w 4"/>
                    <a:gd name="T1" fmla="*/ 1 h 7"/>
                    <a:gd name="T2" fmla="*/ 1 w 4"/>
                    <a:gd name="T3" fmla="*/ 1 h 7"/>
                    <a:gd name="T4" fmla="*/ 4 w 4"/>
                    <a:gd name="T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7">
                      <a:moveTo>
                        <a:pt x="3" y="1"/>
                      </a:moveTo>
                      <a:cubicBezTo>
                        <a:pt x="3" y="1"/>
                        <a:pt x="2" y="0"/>
                        <a:pt x="1" y="1"/>
                      </a:cubicBezTo>
                      <a:cubicBezTo>
                        <a:pt x="0" y="2"/>
                        <a:pt x="2" y="7"/>
                        <a:pt x="4" y="6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8" name="Freeform 365"/>
                <p:cNvSpPr>
                  <a:spLocks/>
                </p:cNvSpPr>
                <p:nvPr/>
              </p:nvSpPr>
              <p:spPr bwMode="auto">
                <a:xfrm>
                  <a:off x="791" y="3804"/>
                  <a:ext cx="152" cy="15"/>
                </a:xfrm>
                <a:custGeom>
                  <a:avLst/>
                  <a:gdLst>
                    <a:gd name="T0" fmla="*/ 1 w 20"/>
                    <a:gd name="T1" fmla="*/ 2 h 2"/>
                    <a:gd name="T2" fmla="*/ 0 w 20"/>
                    <a:gd name="T3" fmla="*/ 1 h 2"/>
                    <a:gd name="T4" fmla="*/ 10 w 20"/>
                    <a:gd name="T5" fmla="*/ 1 h 2"/>
                    <a:gd name="T6" fmla="*/ 20 w 20"/>
                    <a:gd name="T7" fmla="*/ 0 h 2"/>
                    <a:gd name="T8" fmla="*/ 19 w 20"/>
                    <a:gd name="T9" fmla="*/ 2 h 2"/>
                    <a:gd name="T10" fmla="*/ 1 w 20"/>
                    <a:gd name="T11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2">
                      <a:moveTo>
                        <a:pt x="1" y="2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4" y="0"/>
                        <a:pt x="10" y="1"/>
                      </a:cubicBezTo>
                      <a:cubicBezTo>
                        <a:pt x="18" y="1"/>
                        <a:pt x="20" y="0"/>
                        <a:pt x="20" y="0"/>
                      </a:cubicBezTo>
                      <a:cubicBezTo>
                        <a:pt x="19" y="2"/>
                        <a:pt x="19" y="2"/>
                        <a:pt x="19" y="2"/>
                      </a:cubicBez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9" name="Freeform 366"/>
                <p:cNvSpPr>
                  <a:spLocks/>
                </p:cNvSpPr>
                <p:nvPr/>
              </p:nvSpPr>
              <p:spPr bwMode="auto">
                <a:xfrm>
                  <a:off x="996" y="3682"/>
                  <a:ext cx="46" cy="137"/>
                </a:xfrm>
                <a:custGeom>
                  <a:avLst/>
                  <a:gdLst>
                    <a:gd name="T0" fmla="*/ 6 w 6"/>
                    <a:gd name="T1" fmla="*/ 6 h 18"/>
                    <a:gd name="T2" fmla="*/ 4 w 6"/>
                    <a:gd name="T3" fmla="*/ 2 h 18"/>
                    <a:gd name="T4" fmla="*/ 4 w 6"/>
                    <a:gd name="T5" fmla="*/ 0 h 18"/>
                    <a:gd name="T6" fmla="*/ 3 w 6"/>
                    <a:gd name="T7" fmla="*/ 0 h 18"/>
                    <a:gd name="T8" fmla="*/ 3 w 6"/>
                    <a:gd name="T9" fmla="*/ 0 h 18"/>
                    <a:gd name="T10" fmla="*/ 3 w 6"/>
                    <a:gd name="T11" fmla="*/ 0 h 18"/>
                    <a:gd name="T12" fmla="*/ 3 w 6"/>
                    <a:gd name="T13" fmla="*/ 0 h 18"/>
                    <a:gd name="T14" fmla="*/ 3 w 6"/>
                    <a:gd name="T15" fmla="*/ 0 h 18"/>
                    <a:gd name="T16" fmla="*/ 2 w 6"/>
                    <a:gd name="T17" fmla="*/ 0 h 18"/>
                    <a:gd name="T18" fmla="*/ 2 w 6"/>
                    <a:gd name="T19" fmla="*/ 2 h 18"/>
                    <a:gd name="T20" fmla="*/ 0 w 6"/>
                    <a:gd name="T21" fmla="*/ 6 h 18"/>
                    <a:gd name="T22" fmla="*/ 0 w 6"/>
                    <a:gd name="T23" fmla="*/ 11 h 18"/>
                    <a:gd name="T24" fmla="*/ 0 w 6"/>
                    <a:gd name="T25" fmla="*/ 15 h 18"/>
                    <a:gd name="T26" fmla="*/ 1 w 6"/>
                    <a:gd name="T27" fmla="*/ 18 h 18"/>
                    <a:gd name="T28" fmla="*/ 3 w 6"/>
                    <a:gd name="T29" fmla="*/ 18 h 18"/>
                    <a:gd name="T30" fmla="*/ 3 w 6"/>
                    <a:gd name="T31" fmla="*/ 18 h 18"/>
                    <a:gd name="T32" fmla="*/ 3 w 6"/>
                    <a:gd name="T33" fmla="*/ 18 h 18"/>
                    <a:gd name="T34" fmla="*/ 3 w 6"/>
                    <a:gd name="T35" fmla="*/ 18 h 18"/>
                    <a:gd name="T36" fmla="*/ 3 w 6"/>
                    <a:gd name="T37" fmla="*/ 18 h 18"/>
                    <a:gd name="T38" fmla="*/ 5 w 6"/>
                    <a:gd name="T39" fmla="*/ 18 h 18"/>
                    <a:gd name="T40" fmla="*/ 5 w 6"/>
                    <a:gd name="T41" fmla="*/ 15 h 18"/>
                    <a:gd name="T42" fmla="*/ 6 w 6"/>
                    <a:gd name="T43" fmla="*/ 11 h 18"/>
                    <a:gd name="T44" fmla="*/ 6 w 6"/>
                    <a:gd name="T45" fmla="*/ 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" h="18">
                      <a:moveTo>
                        <a:pt x="6" y="6"/>
                      </a:moveTo>
                      <a:cubicBezTo>
                        <a:pt x="6" y="4"/>
                        <a:pt x="4" y="2"/>
                        <a:pt x="4" y="2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0" y="4"/>
                        <a:pt x="0" y="6"/>
                      </a:cubicBezTo>
                      <a:cubicBezTo>
                        <a:pt x="0" y="7"/>
                        <a:pt x="0" y="11"/>
                        <a:pt x="0" y="11"/>
                      </a:cubicBezTo>
                      <a:cubicBezTo>
                        <a:pt x="0" y="11"/>
                        <a:pt x="0" y="14"/>
                        <a:pt x="0" y="15"/>
                      </a:cubicBezTo>
                      <a:cubicBezTo>
                        <a:pt x="0" y="15"/>
                        <a:pt x="0" y="17"/>
                        <a:pt x="1" y="18"/>
                      </a:cubicBezTo>
                      <a:cubicBezTo>
                        <a:pt x="1" y="18"/>
                        <a:pt x="2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4" y="18"/>
                        <a:pt x="4" y="18"/>
                        <a:pt x="5" y="18"/>
                      </a:cubicBezTo>
                      <a:cubicBezTo>
                        <a:pt x="6" y="17"/>
                        <a:pt x="5" y="15"/>
                        <a:pt x="5" y="15"/>
                      </a:cubicBezTo>
                      <a:cubicBezTo>
                        <a:pt x="5" y="14"/>
                        <a:pt x="6" y="11"/>
                        <a:pt x="6" y="11"/>
                      </a:cubicBezTo>
                      <a:cubicBezTo>
                        <a:pt x="6" y="11"/>
                        <a:pt x="6" y="7"/>
                        <a:pt x="6" y="6"/>
                      </a:cubicBezTo>
                      <a:close/>
                    </a:path>
                  </a:pathLst>
                </a:custGeom>
                <a:solidFill>
                  <a:srgbClr val="9AD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0" name="Rectangle 367"/>
                <p:cNvSpPr>
                  <a:spLocks noChangeArrowheads="1"/>
                </p:cNvSpPr>
                <p:nvPr/>
              </p:nvSpPr>
              <p:spPr bwMode="auto">
                <a:xfrm>
                  <a:off x="1012" y="3682"/>
                  <a:ext cx="15" cy="7"/>
                </a:xfrm>
                <a:prstGeom prst="rect">
                  <a:avLst/>
                </a:prstGeom>
                <a:solidFill>
                  <a:srgbClr val="D3E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1" name="Freeform 368"/>
                <p:cNvSpPr>
                  <a:spLocks/>
                </p:cNvSpPr>
                <p:nvPr/>
              </p:nvSpPr>
              <p:spPr bwMode="auto">
                <a:xfrm>
                  <a:off x="996" y="3697"/>
                  <a:ext cx="16" cy="122"/>
                </a:xfrm>
                <a:custGeom>
                  <a:avLst/>
                  <a:gdLst>
                    <a:gd name="T0" fmla="*/ 2 w 2"/>
                    <a:gd name="T1" fmla="*/ 0 h 16"/>
                    <a:gd name="T2" fmla="*/ 0 w 2"/>
                    <a:gd name="T3" fmla="*/ 4 h 16"/>
                    <a:gd name="T4" fmla="*/ 1 w 2"/>
                    <a:gd name="T5" fmla="*/ 12 h 16"/>
                    <a:gd name="T6" fmla="*/ 1 w 2"/>
                    <a:gd name="T7" fmla="*/ 15 h 16"/>
                    <a:gd name="T8" fmla="*/ 1 w 2"/>
                    <a:gd name="T9" fmla="*/ 12 h 16"/>
                    <a:gd name="T10" fmla="*/ 1 w 2"/>
                    <a:gd name="T11" fmla="*/ 3 h 16"/>
                    <a:gd name="T12" fmla="*/ 2 w 2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16">
                      <a:moveTo>
                        <a:pt x="2" y="0"/>
                      </a:moveTo>
                      <a:cubicBezTo>
                        <a:pt x="2" y="0"/>
                        <a:pt x="0" y="3"/>
                        <a:pt x="0" y="4"/>
                      </a:cubicBezTo>
                      <a:cubicBezTo>
                        <a:pt x="0" y="5"/>
                        <a:pt x="1" y="12"/>
                        <a:pt x="1" y="12"/>
                      </a:cubicBezTo>
                      <a:cubicBezTo>
                        <a:pt x="1" y="13"/>
                        <a:pt x="0" y="15"/>
                        <a:pt x="1" y="15"/>
                      </a:cubicBezTo>
                      <a:cubicBezTo>
                        <a:pt x="2" y="15"/>
                        <a:pt x="1" y="16"/>
                        <a:pt x="1" y="12"/>
                      </a:cubicBezTo>
                      <a:cubicBezTo>
                        <a:pt x="1" y="9"/>
                        <a:pt x="0" y="5"/>
                        <a:pt x="1" y="3"/>
                      </a:cubicBezTo>
                      <a:cubicBezTo>
                        <a:pt x="1" y="2"/>
                        <a:pt x="1" y="2"/>
                        <a:pt x="2" y="0"/>
                      </a:cubicBezTo>
                      <a:close/>
                    </a:path>
                  </a:pathLst>
                </a:custGeom>
                <a:solidFill>
                  <a:srgbClr val="D3E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2" name="Freeform 369"/>
                <p:cNvSpPr>
                  <a:spLocks/>
                </p:cNvSpPr>
                <p:nvPr/>
              </p:nvSpPr>
              <p:spPr bwMode="auto">
                <a:xfrm>
                  <a:off x="1019" y="3697"/>
                  <a:ext cx="23" cy="122"/>
                </a:xfrm>
                <a:custGeom>
                  <a:avLst/>
                  <a:gdLst>
                    <a:gd name="T0" fmla="*/ 0 w 3"/>
                    <a:gd name="T1" fmla="*/ 0 h 16"/>
                    <a:gd name="T2" fmla="*/ 3 w 3"/>
                    <a:gd name="T3" fmla="*/ 4 h 16"/>
                    <a:gd name="T4" fmla="*/ 2 w 3"/>
                    <a:gd name="T5" fmla="*/ 12 h 16"/>
                    <a:gd name="T6" fmla="*/ 1 w 3"/>
                    <a:gd name="T7" fmla="*/ 15 h 16"/>
                    <a:gd name="T8" fmla="*/ 2 w 3"/>
                    <a:gd name="T9" fmla="*/ 12 h 16"/>
                    <a:gd name="T10" fmla="*/ 2 w 3"/>
                    <a:gd name="T11" fmla="*/ 3 h 16"/>
                    <a:gd name="T12" fmla="*/ 0 w 3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16">
                      <a:moveTo>
                        <a:pt x="0" y="0"/>
                      </a:moveTo>
                      <a:cubicBezTo>
                        <a:pt x="0" y="0"/>
                        <a:pt x="3" y="3"/>
                        <a:pt x="3" y="4"/>
                      </a:cubicBezTo>
                      <a:cubicBezTo>
                        <a:pt x="2" y="5"/>
                        <a:pt x="2" y="12"/>
                        <a:pt x="2" y="12"/>
                      </a:cubicBezTo>
                      <a:cubicBezTo>
                        <a:pt x="2" y="13"/>
                        <a:pt x="3" y="15"/>
                        <a:pt x="1" y="15"/>
                      </a:cubicBezTo>
                      <a:cubicBezTo>
                        <a:pt x="0" y="15"/>
                        <a:pt x="2" y="16"/>
                        <a:pt x="2" y="12"/>
                      </a:cubicBezTo>
                      <a:cubicBezTo>
                        <a:pt x="1" y="9"/>
                        <a:pt x="2" y="5"/>
                        <a:pt x="2" y="3"/>
                      </a:cubicBezTo>
                      <a:cubicBezTo>
                        <a:pt x="2" y="2"/>
                        <a:pt x="1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D3E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3" name="Rectangle 370"/>
                <p:cNvSpPr>
                  <a:spLocks noChangeArrowheads="1"/>
                </p:cNvSpPr>
                <p:nvPr/>
              </p:nvSpPr>
              <p:spPr bwMode="auto">
                <a:xfrm>
                  <a:off x="510" y="3628"/>
                  <a:ext cx="46" cy="61"/>
                </a:xfrm>
                <a:prstGeom prst="rect">
                  <a:avLst/>
                </a:prstGeom>
                <a:solidFill>
                  <a:srgbClr val="D8AE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4" name="Freeform 371"/>
                <p:cNvSpPr>
                  <a:spLocks/>
                </p:cNvSpPr>
                <p:nvPr/>
              </p:nvSpPr>
              <p:spPr bwMode="auto">
                <a:xfrm>
                  <a:off x="450" y="3666"/>
                  <a:ext cx="167" cy="214"/>
                </a:xfrm>
                <a:custGeom>
                  <a:avLst/>
                  <a:gdLst>
                    <a:gd name="T0" fmla="*/ 20 w 22"/>
                    <a:gd name="T1" fmla="*/ 1 h 28"/>
                    <a:gd name="T2" fmla="*/ 14 w 22"/>
                    <a:gd name="T3" fmla="*/ 0 h 28"/>
                    <a:gd name="T4" fmla="*/ 8 w 22"/>
                    <a:gd name="T5" fmla="*/ 0 h 28"/>
                    <a:gd name="T6" fmla="*/ 2 w 22"/>
                    <a:gd name="T7" fmla="*/ 1 h 28"/>
                    <a:gd name="T8" fmla="*/ 2 w 22"/>
                    <a:gd name="T9" fmla="*/ 14 h 28"/>
                    <a:gd name="T10" fmla="*/ 3 w 22"/>
                    <a:gd name="T11" fmla="*/ 27 h 28"/>
                    <a:gd name="T12" fmla="*/ 11 w 22"/>
                    <a:gd name="T13" fmla="*/ 28 h 28"/>
                    <a:gd name="T14" fmla="*/ 19 w 22"/>
                    <a:gd name="T15" fmla="*/ 27 h 28"/>
                    <a:gd name="T16" fmla="*/ 21 w 22"/>
                    <a:gd name="T17" fmla="*/ 14 h 28"/>
                    <a:gd name="T18" fmla="*/ 20 w 22"/>
                    <a:gd name="T19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" h="28">
                      <a:moveTo>
                        <a:pt x="20" y="1"/>
                      </a:moveTo>
                      <a:cubicBezTo>
                        <a:pt x="20" y="0"/>
                        <a:pt x="18" y="0"/>
                        <a:pt x="14" y="0"/>
                      </a:cubicBezTo>
                      <a:cubicBezTo>
                        <a:pt x="13" y="2"/>
                        <a:pt x="9" y="2"/>
                        <a:pt x="8" y="0"/>
                      </a:cubicBezTo>
                      <a:cubicBezTo>
                        <a:pt x="4" y="0"/>
                        <a:pt x="2" y="0"/>
                        <a:pt x="2" y="1"/>
                      </a:cubicBezTo>
                      <a:cubicBezTo>
                        <a:pt x="0" y="3"/>
                        <a:pt x="0" y="8"/>
                        <a:pt x="2" y="14"/>
                      </a:cubicBezTo>
                      <a:cubicBezTo>
                        <a:pt x="4" y="22"/>
                        <a:pt x="3" y="27"/>
                        <a:pt x="3" y="27"/>
                      </a:cubicBezTo>
                      <a:cubicBezTo>
                        <a:pt x="3" y="27"/>
                        <a:pt x="7" y="28"/>
                        <a:pt x="11" y="28"/>
                      </a:cubicBezTo>
                      <a:cubicBezTo>
                        <a:pt x="17" y="28"/>
                        <a:pt x="19" y="27"/>
                        <a:pt x="19" y="27"/>
                      </a:cubicBezTo>
                      <a:cubicBezTo>
                        <a:pt x="19" y="27"/>
                        <a:pt x="19" y="22"/>
                        <a:pt x="21" y="14"/>
                      </a:cubicBezTo>
                      <a:cubicBezTo>
                        <a:pt x="22" y="8"/>
                        <a:pt x="22" y="3"/>
                        <a:pt x="20" y="1"/>
                      </a:cubicBezTo>
                      <a:close/>
                    </a:path>
                  </a:pathLst>
                </a:custGeom>
                <a:solidFill>
                  <a:srgbClr val="9C5A00"/>
                </a:solidFill>
                <a:ln w="0" cap="flat">
                  <a:solidFill>
                    <a:srgbClr val="9C49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5" name="Freeform 372"/>
                <p:cNvSpPr>
                  <a:spLocks/>
                </p:cNvSpPr>
                <p:nvPr/>
              </p:nvSpPr>
              <p:spPr bwMode="auto">
                <a:xfrm>
                  <a:off x="427" y="3666"/>
                  <a:ext cx="45" cy="145"/>
                </a:xfrm>
                <a:custGeom>
                  <a:avLst/>
                  <a:gdLst>
                    <a:gd name="T0" fmla="*/ 6 w 6"/>
                    <a:gd name="T1" fmla="*/ 0 h 19"/>
                    <a:gd name="T2" fmla="*/ 2 w 6"/>
                    <a:gd name="T3" fmla="*/ 4 h 19"/>
                    <a:gd name="T4" fmla="*/ 0 w 6"/>
                    <a:gd name="T5" fmla="*/ 18 h 19"/>
                    <a:gd name="T6" fmla="*/ 4 w 6"/>
                    <a:gd name="T7" fmla="*/ 19 h 19"/>
                    <a:gd name="T8" fmla="*/ 5 w 6"/>
                    <a:gd name="T9" fmla="*/ 14 h 19"/>
                    <a:gd name="T10" fmla="*/ 6 w 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19">
                      <a:moveTo>
                        <a:pt x="6" y="0"/>
                      </a:moveTo>
                      <a:cubicBezTo>
                        <a:pt x="6" y="0"/>
                        <a:pt x="3" y="0"/>
                        <a:pt x="2" y="4"/>
                      </a:cubicBezTo>
                      <a:cubicBezTo>
                        <a:pt x="1" y="6"/>
                        <a:pt x="0" y="18"/>
                        <a:pt x="0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6" y="1"/>
                        <a:pt x="6" y="0"/>
                      </a:cubicBezTo>
                      <a:close/>
                    </a:path>
                  </a:pathLst>
                </a:custGeom>
                <a:solidFill>
                  <a:srgbClr val="9C5A00"/>
                </a:solidFill>
                <a:ln w="0" cap="flat">
                  <a:solidFill>
                    <a:srgbClr val="9C49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6" name="Freeform 373"/>
                <p:cNvSpPr>
                  <a:spLocks/>
                </p:cNvSpPr>
                <p:nvPr/>
              </p:nvSpPr>
              <p:spPr bwMode="auto">
                <a:xfrm>
                  <a:off x="419" y="3781"/>
                  <a:ext cx="122" cy="46"/>
                </a:xfrm>
                <a:custGeom>
                  <a:avLst/>
                  <a:gdLst>
                    <a:gd name="T0" fmla="*/ 1 w 16"/>
                    <a:gd name="T1" fmla="*/ 5 h 6"/>
                    <a:gd name="T2" fmla="*/ 16 w 16"/>
                    <a:gd name="T3" fmla="*/ 3 h 6"/>
                    <a:gd name="T4" fmla="*/ 16 w 16"/>
                    <a:gd name="T5" fmla="*/ 0 h 6"/>
                    <a:gd name="T6" fmla="*/ 1 w 16"/>
                    <a:gd name="T7" fmla="*/ 1 h 6"/>
                    <a:gd name="T8" fmla="*/ 1 w 16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6">
                      <a:moveTo>
                        <a:pt x="1" y="5"/>
                      </a:moveTo>
                      <a:cubicBezTo>
                        <a:pt x="1" y="5"/>
                        <a:pt x="8" y="6"/>
                        <a:pt x="16" y="3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6" y="0"/>
                        <a:pt x="2" y="0"/>
                        <a:pt x="1" y="1"/>
                      </a:cubicBezTo>
                      <a:cubicBezTo>
                        <a:pt x="1" y="1"/>
                        <a:pt x="0" y="2"/>
                        <a:pt x="1" y="5"/>
                      </a:cubicBezTo>
                      <a:close/>
                    </a:path>
                  </a:pathLst>
                </a:custGeom>
                <a:solidFill>
                  <a:srgbClr val="9C5A00"/>
                </a:solidFill>
                <a:ln w="0" cap="flat">
                  <a:solidFill>
                    <a:srgbClr val="9C49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7" name="Freeform 374"/>
                <p:cNvSpPr>
                  <a:spLocks/>
                </p:cNvSpPr>
                <p:nvPr/>
              </p:nvSpPr>
              <p:spPr bwMode="auto">
                <a:xfrm>
                  <a:off x="541" y="3766"/>
                  <a:ext cx="38" cy="38"/>
                </a:xfrm>
                <a:custGeom>
                  <a:avLst/>
                  <a:gdLst>
                    <a:gd name="T0" fmla="*/ 0 w 5"/>
                    <a:gd name="T1" fmla="*/ 2 h 5"/>
                    <a:gd name="T2" fmla="*/ 4 w 5"/>
                    <a:gd name="T3" fmla="*/ 1 h 5"/>
                    <a:gd name="T4" fmla="*/ 4 w 5"/>
                    <a:gd name="T5" fmla="*/ 4 h 5"/>
                    <a:gd name="T6" fmla="*/ 0 w 5"/>
                    <a:gd name="T7" fmla="*/ 5 h 5"/>
                    <a:gd name="T8" fmla="*/ 0 w 5"/>
                    <a:gd name="T9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0" y="2"/>
                      </a:moveTo>
                      <a:cubicBezTo>
                        <a:pt x="0" y="2"/>
                        <a:pt x="3" y="0"/>
                        <a:pt x="4" y="1"/>
                      </a:cubicBezTo>
                      <a:cubicBezTo>
                        <a:pt x="5" y="2"/>
                        <a:pt x="5" y="4"/>
                        <a:pt x="4" y="4"/>
                      </a:cubicBezTo>
                      <a:cubicBezTo>
                        <a:pt x="3" y="5"/>
                        <a:pt x="0" y="5"/>
                        <a:pt x="0" y="5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8" name="Freeform 375"/>
                <p:cNvSpPr>
                  <a:spLocks/>
                </p:cNvSpPr>
                <p:nvPr/>
              </p:nvSpPr>
              <p:spPr bwMode="auto">
                <a:xfrm>
                  <a:off x="594" y="3666"/>
                  <a:ext cx="53" cy="145"/>
                </a:xfrm>
                <a:custGeom>
                  <a:avLst/>
                  <a:gdLst>
                    <a:gd name="T0" fmla="*/ 0 w 7"/>
                    <a:gd name="T1" fmla="*/ 0 h 19"/>
                    <a:gd name="T2" fmla="*/ 5 w 7"/>
                    <a:gd name="T3" fmla="*/ 4 h 19"/>
                    <a:gd name="T4" fmla="*/ 7 w 7"/>
                    <a:gd name="T5" fmla="*/ 18 h 19"/>
                    <a:gd name="T6" fmla="*/ 3 w 7"/>
                    <a:gd name="T7" fmla="*/ 19 h 19"/>
                    <a:gd name="T8" fmla="*/ 2 w 7"/>
                    <a:gd name="T9" fmla="*/ 14 h 19"/>
                    <a:gd name="T10" fmla="*/ 0 w 7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0" y="0"/>
                      </a:moveTo>
                      <a:cubicBezTo>
                        <a:pt x="0" y="0"/>
                        <a:pt x="3" y="0"/>
                        <a:pt x="5" y="4"/>
                      </a:cubicBezTo>
                      <a:cubicBezTo>
                        <a:pt x="5" y="6"/>
                        <a:pt x="7" y="18"/>
                        <a:pt x="7" y="18"/>
                      </a:cubicBezTo>
                      <a:cubicBezTo>
                        <a:pt x="3" y="19"/>
                        <a:pt x="3" y="19"/>
                        <a:pt x="3" y="19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4"/>
                        <a:pt x="1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9C5A00"/>
                </a:solidFill>
                <a:ln w="0" cap="flat">
                  <a:solidFill>
                    <a:srgbClr val="9C49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9" name="Freeform 376"/>
                <p:cNvSpPr>
                  <a:spLocks/>
                </p:cNvSpPr>
                <p:nvPr/>
              </p:nvSpPr>
              <p:spPr bwMode="auto">
                <a:xfrm>
                  <a:off x="526" y="3781"/>
                  <a:ext cx="121" cy="53"/>
                </a:xfrm>
                <a:custGeom>
                  <a:avLst/>
                  <a:gdLst>
                    <a:gd name="T0" fmla="*/ 16 w 16"/>
                    <a:gd name="T1" fmla="*/ 4 h 7"/>
                    <a:gd name="T2" fmla="*/ 0 w 16"/>
                    <a:gd name="T3" fmla="*/ 6 h 7"/>
                    <a:gd name="T4" fmla="*/ 0 w 16"/>
                    <a:gd name="T5" fmla="*/ 2 h 7"/>
                    <a:gd name="T6" fmla="*/ 15 w 16"/>
                    <a:gd name="T7" fmla="*/ 1 h 7"/>
                    <a:gd name="T8" fmla="*/ 16 w 16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7">
                      <a:moveTo>
                        <a:pt x="16" y="4"/>
                      </a:moveTo>
                      <a:cubicBezTo>
                        <a:pt x="16" y="4"/>
                        <a:pt x="9" y="7"/>
                        <a:pt x="0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13" y="0"/>
                        <a:pt x="15" y="1"/>
                      </a:cubicBezTo>
                      <a:cubicBezTo>
                        <a:pt x="15" y="1"/>
                        <a:pt x="16" y="2"/>
                        <a:pt x="16" y="4"/>
                      </a:cubicBezTo>
                      <a:close/>
                    </a:path>
                  </a:pathLst>
                </a:custGeom>
                <a:solidFill>
                  <a:srgbClr val="9C5A00"/>
                </a:solidFill>
                <a:ln w="0" cap="flat">
                  <a:solidFill>
                    <a:srgbClr val="9C49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0" name="Freeform 377"/>
                <p:cNvSpPr>
                  <a:spLocks/>
                </p:cNvSpPr>
                <p:nvPr/>
              </p:nvSpPr>
              <p:spPr bwMode="auto">
                <a:xfrm>
                  <a:off x="488" y="3788"/>
                  <a:ext cx="38" cy="31"/>
                </a:xfrm>
                <a:custGeom>
                  <a:avLst/>
                  <a:gdLst>
                    <a:gd name="T0" fmla="*/ 5 w 5"/>
                    <a:gd name="T1" fmla="*/ 1 h 4"/>
                    <a:gd name="T2" fmla="*/ 1 w 5"/>
                    <a:gd name="T3" fmla="*/ 1 h 4"/>
                    <a:gd name="T4" fmla="*/ 1 w 5"/>
                    <a:gd name="T5" fmla="*/ 4 h 4"/>
                    <a:gd name="T6" fmla="*/ 5 w 5"/>
                    <a:gd name="T7" fmla="*/ 4 h 4"/>
                    <a:gd name="T8" fmla="*/ 5 w 5"/>
                    <a:gd name="T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1"/>
                        <a:pt x="1" y="0"/>
                        <a:pt x="1" y="1"/>
                      </a:cubicBezTo>
                      <a:cubicBezTo>
                        <a:pt x="0" y="2"/>
                        <a:pt x="0" y="4"/>
                        <a:pt x="1" y="4"/>
                      </a:cubicBezTo>
                      <a:cubicBezTo>
                        <a:pt x="2" y="4"/>
                        <a:pt x="5" y="4"/>
                        <a:pt x="5" y="4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1" name="Freeform 378"/>
                <p:cNvSpPr>
                  <a:spLocks/>
                </p:cNvSpPr>
                <p:nvPr/>
              </p:nvSpPr>
              <p:spPr bwMode="auto">
                <a:xfrm>
                  <a:off x="450" y="3804"/>
                  <a:ext cx="152" cy="15"/>
                </a:xfrm>
                <a:custGeom>
                  <a:avLst/>
                  <a:gdLst>
                    <a:gd name="T0" fmla="*/ 1 w 20"/>
                    <a:gd name="T1" fmla="*/ 2 h 2"/>
                    <a:gd name="T2" fmla="*/ 0 w 20"/>
                    <a:gd name="T3" fmla="*/ 1 h 2"/>
                    <a:gd name="T4" fmla="*/ 10 w 20"/>
                    <a:gd name="T5" fmla="*/ 1 h 2"/>
                    <a:gd name="T6" fmla="*/ 20 w 20"/>
                    <a:gd name="T7" fmla="*/ 0 h 2"/>
                    <a:gd name="T8" fmla="*/ 19 w 20"/>
                    <a:gd name="T9" fmla="*/ 2 h 2"/>
                    <a:gd name="T10" fmla="*/ 1 w 20"/>
                    <a:gd name="T11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2">
                      <a:moveTo>
                        <a:pt x="1" y="2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3" y="0"/>
                        <a:pt x="10" y="1"/>
                      </a:cubicBezTo>
                      <a:cubicBezTo>
                        <a:pt x="18" y="1"/>
                        <a:pt x="20" y="0"/>
                        <a:pt x="20" y="0"/>
                      </a:cubicBezTo>
                      <a:cubicBezTo>
                        <a:pt x="19" y="2"/>
                        <a:pt x="19" y="2"/>
                        <a:pt x="19" y="2"/>
                      </a:cubicBez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2" name="Line 379"/>
                <p:cNvSpPr>
                  <a:spLocks noChangeShapeType="1"/>
                </p:cNvSpPr>
                <p:nvPr/>
              </p:nvSpPr>
              <p:spPr bwMode="auto">
                <a:xfrm>
                  <a:off x="495" y="3590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3" name="Line 380"/>
                <p:cNvSpPr>
                  <a:spLocks noChangeShapeType="1"/>
                </p:cNvSpPr>
                <p:nvPr/>
              </p:nvSpPr>
              <p:spPr bwMode="auto">
                <a:xfrm>
                  <a:off x="495" y="3590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4" name="Freeform 381"/>
                <p:cNvSpPr>
                  <a:spLocks/>
                </p:cNvSpPr>
                <p:nvPr/>
              </p:nvSpPr>
              <p:spPr bwMode="auto">
                <a:xfrm>
                  <a:off x="465" y="3483"/>
                  <a:ext cx="129" cy="176"/>
                </a:xfrm>
                <a:custGeom>
                  <a:avLst/>
                  <a:gdLst>
                    <a:gd name="T0" fmla="*/ 17 w 17"/>
                    <a:gd name="T1" fmla="*/ 10 h 23"/>
                    <a:gd name="T2" fmla="*/ 9 w 17"/>
                    <a:gd name="T3" fmla="*/ 23 h 23"/>
                    <a:gd name="T4" fmla="*/ 0 w 17"/>
                    <a:gd name="T5" fmla="*/ 10 h 23"/>
                    <a:gd name="T6" fmla="*/ 9 w 17"/>
                    <a:gd name="T7" fmla="*/ 0 h 23"/>
                    <a:gd name="T8" fmla="*/ 17 w 17"/>
                    <a:gd name="T9" fmla="*/ 1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3">
                      <a:moveTo>
                        <a:pt x="17" y="10"/>
                      </a:moveTo>
                      <a:cubicBezTo>
                        <a:pt x="17" y="18"/>
                        <a:pt x="13" y="23"/>
                        <a:pt x="9" y="23"/>
                      </a:cubicBezTo>
                      <a:cubicBezTo>
                        <a:pt x="6" y="23"/>
                        <a:pt x="0" y="18"/>
                        <a:pt x="0" y="10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4" y="0"/>
                        <a:pt x="17" y="4"/>
                        <a:pt x="17" y="10"/>
                      </a:cubicBez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5" name="Freeform 382"/>
                <p:cNvSpPr>
                  <a:spLocks/>
                </p:cNvSpPr>
                <p:nvPr/>
              </p:nvSpPr>
              <p:spPr bwMode="auto">
                <a:xfrm>
                  <a:off x="579" y="3575"/>
                  <a:ext cx="30" cy="53"/>
                </a:xfrm>
                <a:custGeom>
                  <a:avLst/>
                  <a:gdLst>
                    <a:gd name="T0" fmla="*/ 2 w 4"/>
                    <a:gd name="T1" fmla="*/ 1 h 7"/>
                    <a:gd name="T2" fmla="*/ 3 w 4"/>
                    <a:gd name="T3" fmla="*/ 1 h 7"/>
                    <a:gd name="T4" fmla="*/ 0 w 4"/>
                    <a:gd name="T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7">
                      <a:moveTo>
                        <a:pt x="2" y="1"/>
                      </a:moveTo>
                      <a:cubicBezTo>
                        <a:pt x="2" y="1"/>
                        <a:pt x="3" y="0"/>
                        <a:pt x="3" y="1"/>
                      </a:cubicBezTo>
                      <a:cubicBezTo>
                        <a:pt x="4" y="2"/>
                        <a:pt x="2" y="7"/>
                        <a:pt x="0" y="6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6" name="Freeform 383"/>
                <p:cNvSpPr>
                  <a:spLocks/>
                </p:cNvSpPr>
                <p:nvPr/>
              </p:nvSpPr>
              <p:spPr bwMode="auto">
                <a:xfrm>
                  <a:off x="457" y="3575"/>
                  <a:ext cx="31" cy="53"/>
                </a:xfrm>
                <a:custGeom>
                  <a:avLst/>
                  <a:gdLst>
                    <a:gd name="T0" fmla="*/ 2 w 4"/>
                    <a:gd name="T1" fmla="*/ 1 h 7"/>
                    <a:gd name="T2" fmla="*/ 1 w 4"/>
                    <a:gd name="T3" fmla="*/ 1 h 7"/>
                    <a:gd name="T4" fmla="*/ 4 w 4"/>
                    <a:gd name="T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7">
                      <a:moveTo>
                        <a:pt x="2" y="1"/>
                      </a:moveTo>
                      <a:cubicBezTo>
                        <a:pt x="2" y="1"/>
                        <a:pt x="1" y="0"/>
                        <a:pt x="1" y="1"/>
                      </a:cubicBezTo>
                      <a:cubicBezTo>
                        <a:pt x="0" y="2"/>
                        <a:pt x="2" y="7"/>
                        <a:pt x="4" y="6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7" name="Freeform 384"/>
                <p:cNvSpPr>
                  <a:spLocks/>
                </p:cNvSpPr>
                <p:nvPr/>
              </p:nvSpPr>
              <p:spPr bwMode="auto">
                <a:xfrm>
                  <a:off x="381" y="3682"/>
                  <a:ext cx="46" cy="137"/>
                </a:xfrm>
                <a:custGeom>
                  <a:avLst/>
                  <a:gdLst>
                    <a:gd name="T0" fmla="*/ 6 w 6"/>
                    <a:gd name="T1" fmla="*/ 6 h 18"/>
                    <a:gd name="T2" fmla="*/ 4 w 6"/>
                    <a:gd name="T3" fmla="*/ 2 h 18"/>
                    <a:gd name="T4" fmla="*/ 4 w 6"/>
                    <a:gd name="T5" fmla="*/ 0 h 18"/>
                    <a:gd name="T6" fmla="*/ 3 w 6"/>
                    <a:gd name="T7" fmla="*/ 0 h 18"/>
                    <a:gd name="T8" fmla="*/ 3 w 6"/>
                    <a:gd name="T9" fmla="*/ 0 h 18"/>
                    <a:gd name="T10" fmla="*/ 3 w 6"/>
                    <a:gd name="T11" fmla="*/ 0 h 18"/>
                    <a:gd name="T12" fmla="*/ 3 w 6"/>
                    <a:gd name="T13" fmla="*/ 0 h 18"/>
                    <a:gd name="T14" fmla="*/ 3 w 6"/>
                    <a:gd name="T15" fmla="*/ 0 h 18"/>
                    <a:gd name="T16" fmla="*/ 2 w 6"/>
                    <a:gd name="T17" fmla="*/ 0 h 18"/>
                    <a:gd name="T18" fmla="*/ 2 w 6"/>
                    <a:gd name="T19" fmla="*/ 2 h 18"/>
                    <a:gd name="T20" fmla="*/ 0 w 6"/>
                    <a:gd name="T21" fmla="*/ 6 h 18"/>
                    <a:gd name="T22" fmla="*/ 0 w 6"/>
                    <a:gd name="T23" fmla="*/ 11 h 18"/>
                    <a:gd name="T24" fmla="*/ 1 w 6"/>
                    <a:gd name="T25" fmla="*/ 15 h 18"/>
                    <a:gd name="T26" fmla="*/ 1 w 6"/>
                    <a:gd name="T27" fmla="*/ 18 h 18"/>
                    <a:gd name="T28" fmla="*/ 3 w 6"/>
                    <a:gd name="T29" fmla="*/ 18 h 18"/>
                    <a:gd name="T30" fmla="*/ 3 w 6"/>
                    <a:gd name="T31" fmla="*/ 18 h 18"/>
                    <a:gd name="T32" fmla="*/ 3 w 6"/>
                    <a:gd name="T33" fmla="*/ 18 h 18"/>
                    <a:gd name="T34" fmla="*/ 3 w 6"/>
                    <a:gd name="T35" fmla="*/ 18 h 18"/>
                    <a:gd name="T36" fmla="*/ 3 w 6"/>
                    <a:gd name="T37" fmla="*/ 18 h 18"/>
                    <a:gd name="T38" fmla="*/ 5 w 6"/>
                    <a:gd name="T39" fmla="*/ 18 h 18"/>
                    <a:gd name="T40" fmla="*/ 5 w 6"/>
                    <a:gd name="T41" fmla="*/ 15 h 18"/>
                    <a:gd name="T42" fmla="*/ 6 w 6"/>
                    <a:gd name="T43" fmla="*/ 11 h 18"/>
                    <a:gd name="T44" fmla="*/ 6 w 6"/>
                    <a:gd name="T45" fmla="*/ 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" h="18">
                      <a:moveTo>
                        <a:pt x="6" y="6"/>
                      </a:moveTo>
                      <a:cubicBezTo>
                        <a:pt x="6" y="4"/>
                        <a:pt x="4" y="2"/>
                        <a:pt x="4" y="2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0" y="4"/>
                        <a:pt x="0" y="6"/>
                      </a:cubicBezTo>
                      <a:cubicBezTo>
                        <a:pt x="0" y="7"/>
                        <a:pt x="0" y="11"/>
                        <a:pt x="0" y="11"/>
                      </a:cubicBezTo>
                      <a:cubicBezTo>
                        <a:pt x="0" y="11"/>
                        <a:pt x="1" y="14"/>
                        <a:pt x="1" y="15"/>
                      </a:cubicBezTo>
                      <a:cubicBezTo>
                        <a:pt x="0" y="15"/>
                        <a:pt x="0" y="17"/>
                        <a:pt x="1" y="18"/>
                      </a:cubicBezTo>
                      <a:cubicBezTo>
                        <a:pt x="2" y="18"/>
                        <a:pt x="2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4" y="18"/>
                        <a:pt x="4" y="18"/>
                        <a:pt x="5" y="18"/>
                      </a:cubicBezTo>
                      <a:cubicBezTo>
                        <a:pt x="6" y="17"/>
                        <a:pt x="6" y="15"/>
                        <a:pt x="5" y="15"/>
                      </a:cubicBezTo>
                      <a:cubicBezTo>
                        <a:pt x="5" y="14"/>
                        <a:pt x="6" y="11"/>
                        <a:pt x="6" y="11"/>
                      </a:cubicBezTo>
                      <a:cubicBezTo>
                        <a:pt x="6" y="11"/>
                        <a:pt x="6" y="7"/>
                        <a:pt x="6" y="6"/>
                      </a:cubicBezTo>
                      <a:close/>
                    </a:path>
                  </a:pathLst>
                </a:custGeom>
                <a:solidFill>
                  <a:srgbClr val="9AD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8" name="Rectangle 385"/>
                <p:cNvSpPr>
                  <a:spLocks noChangeArrowheads="1"/>
                </p:cNvSpPr>
                <p:nvPr/>
              </p:nvSpPr>
              <p:spPr bwMode="auto">
                <a:xfrm>
                  <a:off x="397" y="3682"/>
                  <a:ext cx="15" cy="7"/>
                </a:xfrm>
                <a:prstGeom prst="rect">
                  <a:avLst/>
                </a:prstGeom>
                <a:solidFill>
                  <a:srgbClr val="D3E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9" name="Freeform 386"/>
                <p:cNvSpPr>
                  <a:spLocks/>
                </p:cNvSpPr>
                <p:nvPr/>
              </p:nvSpPr>
              <p:spPr bwMode="auto">
                <a:xfrm>
                  <a:off x="381" y="3697"/>
                  <a:ext cx="16" cy="122"/>
                </a:xfrm>
                <a:custGeom>
                  <a:avLst/>
                  <a:gdLst>
                    <a:gd name="T0" fmla="*/ 2 w 2"/>
                    <a:gd name="T1" fmla="*/ 0 h 16"/>
                    <a:gd name="T2" fmla="*/ 0 w 2"/>
                    <a:gd name="T3" fmla="*/ 4 h 16"/>
                    <a:gd name="T4" fmla="*/ 1 w 2"/>
                    <a:gd name="T5" fmla="*/ 12 h 16"/>
                    <a:gd name="T6" fmla="*/ 1 w 2"/>
                    <a:gd name="T7" fmla="*/ 15 h 16"/>
                    <a:gd name="T8" fmla="*/ 1 w 2"/>
                    <a:gd name="T9" fmla="*/ 12 h 16"/>
                    <a:gd name="T10" fmla="*/ 1 w 2"/>
                    <a:gd name="T11" fmla="*/ 3 h 16"/>
                    <a:gd name="T12" fmla="*/ 2 w 2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16">
                      <a:moveTo>
                        <a:pt x="2" y="0"/>
                      </a:moveTo>
                      <a:cubicBezTo>
                        <a:pt x="2" y="0"/>
                        <a:pt x="0" y="3"/>
                        <a:pt x="0" y="4"/>
                      </a:cubicBezTo>
                      <a:cubicBezTo>
                        <a:pt x="0" y="5"/>
                        <a:pt x="1" y="12"/>
                        <a:pt x="1" y="12"/>
                      </a:cubicBezTo>
                      <a:cubicBezTo>
                        <a:pt x="1" y="13"/>
                        <a:pt x="0" y="15"/>
                        <a:pt x="1" y="15"/>
                      </a:cubicBezTo>
                      <a:cubicBezTo>
                        <a:pt x="2" y="15"/>
                        <a:pt x="1" y="16"/>
                        <a:pt x="1" y="12"/>
                      </a:cubicBezTo>
                      <a:cubicBezTo>
                        <a:pt x="2" y="9"/>
                        <a:pt x="0" y="5"/>
                        <a:pt x="1" y="3"/>
                      </a:cubicBezTo>
                      <a:cubicBezTo>
                        <a:pt x="1" y="2"/>
                        <a:pt x="2" y="2"/>
                        <a:pt x="2" y="0"/>
                      </a:cubicBezTo>
                      <a:close/>
                    </a:path>
                  </a:pathLst>
                </a:custGeom>
                <a:solidFill>
                  <a:srgbClr val="D3E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0" name="Freeform 387"/>
                <p:cNvSpPr>
                  <a:spLocks/>
                </p:cNvSpPr>
                <p:nvPr/>
              </p:nvSpPr>
              <p:spPr bwMode="auto">
                <a:xfrm>
                  <a:off x="404" y="3697"/>
                  <a:ext cx="23" cy="122"/>
                </a:xfrm>
                <a:custGeom>
                  <a:avLst/>
                  <a:gdLst>
                    <a:gd name="T0" fmla="*/ 1 w 3"/>
                    <a:gd name="T1" fmla="*/ 0 h 16"/>
                    <a:gd name="T2" fmla="*/ 3 w 3"/>
                    <a:gd name="T3" fmla="*/ 4 h 16"/>
                    <a:gd name="T4" fmla="*/ 2 w 3"/>
                    <a:gd name="T5" fmla="*/ 12 h 16"/>
                    <a:gd name="T6" fmla="*/ 2 w 3"/>
                    <a:gd name="T7" fmla="*/ 15 h 16"/>
                    <a:gd name="T8" fmla="*/ 2 w 3"/>
                    <a:gd name="T9" fmla="*/ 12 h 16"/>
                    <a:gd name="T10" fmla="*/ 2 w 3"/>
                    <a:gd name="T11" fmla="*/ 3 h 16"/>
                    <a:gd name="T12" fmla="*/ 1 w 3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16">
                      <a:moveTo>
                        <a:pt x="1" y="0"/>
                      </a:moveTo>
                      <a:cubicBezTo>
                        <a:pt x="1" y="0"/>
                        <a:pt x="3" y="3"/>
                        <a:pt x="3" y="4"/>
                      </a:cubicBezTo>
                      <a:cubicBezTo>
                        <a:pt x="3" y="5"/>
                        <a:pt x="2" y="12"/>
                        <a:pt x="2" y="12"/>
                      </a:cubicBezTo>
                      <a:cubicBezTo>
                        <a:pt x="2" y="13"/>
                        <a:pt x="3" y="15"/>
                        <a:pt x="2" y="15"/>
                      </a:cubicBezTo>
                      <a:cubicBezTo>
                        <a:pt x="0" y="15"/>
                        <a:pt x="2" y="16"/>
                        <a:pt x="2" y="12"/>
                      </a:cubicBezTo>
                      <a:cubicBezTo>
                        <a:pt x="1" y="9"/>
                        <a:pt x="3" y="5"/>
                        <a:pt x="2" y="3"/>
                      </a:cubicBezTo>
                      <a:cubicBezTo>
                        <a:pt x="2" y="2"/>
                        <a:pt x="1" y="2"/>
                        <a:pt x="1" y="0"/>
                      </a:cubicBezTo>
                      <a:close/>
                    </a:path>
                  </a:pathLst>
                </a:custGeom>
                <a:solidFill>
                  <a:srgbClr val="D3E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1" name="Freeform 388"/>
                <p:cNvSpPr>
                  <a:spLocks/>
                </p:cNvSpPr>
                <p:nvPr/>
              </p:nvSpPr>
              <p:spPr bwMode="auto">
                <a:xfrm>
                  <a:off x="1353" y="3750"/>
                  <a:ext cx="122" cy="61"/>
                </a:xfrm>
                <a:custGeom>
                  <a:avLst/>
                  <a:gdLst>
                    <a:gd name="T0" fmla="*/ 2 w 16"/>
                    <a:gd name="T1" fmla="*/ 0 h 8"/>
                    <a:gd name="T2" fmla="*/ 14 w 16"/>
                    <a:gd name="T3" fmla="*/ 1 h 8"/>
                    <a:gd name="T4" fmla="*/ 16 w 16"/>
                    <a:gd name="T5" fmla="*/ 3 h 8"/>
                    <a:gd name="T6" fmla="*/ 3 w 16"/>
                    <a:gd name="T7" fmla="*/ 5 h 8"/>
                    <a:gd name="T8" fmla="*/ 2 w 16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8">
                      <a:moveTo>
                        <a:pt x="2" y="0"/>
                      </a:moveTo>
                      <a:cubicBezTo>
                        <a:pt x="2" y="0"/>
                        <a:pt x="14" y="1"/>
                        <a:pt x="14" y="1"/>
                      </a:cubicBezTo>
                      <a:cubicBezTo>
                        <a:pt x="15" y="2"/>
                        <a:pt x="16" y="2"/>
                        <a:pt x="16" y="3"/>
                      </a:cubicBezTo>
                      <a:cubicBezTo>
                        <a:pt x="15" y="4"/>
                        <a:pt x="3" y="8"/>
                        <a:pt x="3" y="5"/>
                      </a:cubicBezTo>
                      <a:cubicBezTo>
                        <a:pt x="2" y="2"/>
                        <a:pt x="0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7A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2" name="Freeform 389"/>
                <p:cNvSpPr>
                  <a:spLocks/>
                </p:cNvSpPr>
                <p:nvPr/>
              </p:nvSpPr>
              <p:spPr bwMode="auto">
                <a:xfrm>
                  <a:off x="1262" y="3743"/>
                  <a:ext cx="122" cy="84"/>
                </a:xfrm>
                <a:custGeom>
                  <a:avLst/>
                  <a:gdLst>
                    <a:gd name="T0" fmla="*/ 11 w 16"/>
                    <a:gd name="T1" fmla="*/ 11 h 11"/>
                    <a:gd name="T2" fmla="*/ 3 w 16"/>
                    <a:gd name="T3" fmla="*/ 10 h 11"/>
                    <a:gd name="T4" fmla="*/ 0 w 16"/>
                    <a:gd name="T5" fmla="*/ 5 h 11"/>
                    <a:gd name="T6" fmla="*/ 2 w 16"/>
                    <a:gd name="T7" fmla="*/ 2 h 11"/>
                    <a:gd name="T8" fmla="*/ 14 w 16"/>
                    <a:gd name="T9" fmla="*/ 1 h 11"/>
                    <a:gd name="T10" fmla="*/ 16 w 16"/>
                    <a:gd name="T11" fmla="*/ 3 h 11"/>
                    <a:gd name="T12" fmla="*/ 11 w 16"/>
                    <a:gd name="T13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1">
                      <a:moveTo>
                        <a:pt x="11" y="11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0"/>
                        <a:pt x="0" y="9"/>
                        <a:pt x="0" y="5"/>
                      </a:cubicBezTo>
                      <a:cubicBezTo>
                        <a:pt x="0" y="5"/>
                        <a:pt x="0" y="2"/>
                        <a:pt x="2" y="2"/>
                      </a:cubicBezTo>
                      <a:cubicBezTo>
                        <a:pt x="2" y="2"/>
                        <a:pt x="4" y="0"/>
                        <a:pt x="14" y="1"/>
                      </a:cubicBezTo>
                      <a:cubicBezTo>
                        <a:pt x="14" y="1"/>
                        <a:pt x="16" y="2"/>
                        <a:pt x="16" y="3"/>
                      </a:cubicBezTo>
                      <a:cubicBezTo>
                        <a:pt x="15" y="4"/>
                        <a:pt x="7" y="9"/>
                        <a:pt x="11" y="11"/>
                      </a:cubicBezTo>
                    </a:path>
                  </a:pathLst>
                </a:custGeom>
                <a:solidFill>
                  <a:srgbClr val="99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3" name="Freeform 390"/>
                <p:cNvSpPr>
                  <a:spLocks/>
                </p:cNvSpPr>
                <p:nvPr/>
              </p:nvSpPr>
              <p:spPr bwMode="auto">
                <a:xfrm>
                  <a:off x="1285" y="3750"/>
                  <a:ext cx="197" cy="84"/>
                </a:xfrm>
                <a:custGeom>
                  <a:avLst/>
                  <a:gdLst>
                    <a:gd name="T0" fmla="*/ 1 w 26"/>
                    <a:gd name="T1" fmla="*/ 2 h 11"/>
                    <a:gd name="T2" fmla="*/ 1 w 26"/>
                    <a:gd name="T3" fmla="*/ 9 h 11"/>
                    <a:gd name="T4" fmla="*/ 24 w 26"/>
                    <a:gd name="T5" fmla="*/ 9 h 11"/>
                    <a:gd name="T6" fmla="*/ 23 w 26"/>
                    <a:gd name="T7" fmla="*/ 6 h 11"/>
                    <a:gd name="T8" fmla="*/ 24 w 26"/>
                    <a:gd name="T9" fmla="*/ 2 h 11"/>
                    <a:gd name="T10" fmla="*/ 1 w 26"/>
                    <a:gd name="T11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1">
                      <a:moveTo>
                        <a:pt x="1" y="2"/>
                      </a:moveTo>
                      <a:cubicBezTo>
                        <a:pt x="0" y="2"/>
                        <a:pt x="0" y="8"/>
                        <a:pt x="1" y="9"/>
                      </a:cubicBezTo>
                      <a:cubicBezTo>
                        <a:pt x="10" y="11"/>
                        <a:pt x="24" y="10"/>
                        <a:pt x="24" y="9"/>
                      </a:cubicBezTo>
                      <a:cubicBezTo>
                        <a:pt x="25" y="8"/>
                        <a:pt x="23" y="8"/>
                        <a:pt x="23" y="6"/>
                      </a:cubicBezTo>
                      <a:cubicBezTo>
                        <a:pt x="23" y="4"/>
                        <a:pt x="26" y="3"/>
                        <a:pt x="24" y="2"/>
                      </a:cubicBezTo>
                      <a:cubicBezTo>
                        <a:pt x="24" y="2"/>
                        <a:pt x="9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8B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4" name="Freeform 391"/>
                <p:cNvSpPr>
                  <a:spLocks/>
                </p:cNvSpPr>
                <p:nvPr/>
              </p:nvSpPr>
              <p:spPr bwMode="auto">
                <a:xfrm>
                  <a:off x="1285" y="3758"/>
                  <a:ext cx="91" cy="69"/>
                </a:xfrm>
                <a:custGeom>
                  <a:avLst/>
                  <a:gdLst>
                    <a:gd name="T0" fmla="*/ 6 w 12"/>
                    <a:gd name="T1" fmla="*/ 8 h 9"/>
                    <a:gd name="T2" fmla="*/ 1 w 12"/>
                    <a:gd name="T3" fmla="*/ 6 h 9"/>
                    <a:gd name="T4" fmla="*/ 4 w 12"/>
                    <a:gd name="T5" fmla="*/ 2 h 9"/>
                    <a:gd name="T6" fmla="*/ 7 w 12"/>
                    <a:gd name="T7" fmla="*/ 1 h 9"/>
                    <a:gd name="T8" fmla="*/ 12 w 12"/>
                    <a:gd name="T9" fmla="*/ 0 h 9"/>
                    <a:gd name="T10" fmla="*/ 1 w 12"/>
                    <a:gd name="T11" fmla="*/ 1 h 9"/>
                    <a:gd name="T12" fmla="*/ 1 w 12"/>
                    <a:gd name="T13" fmla="*/ 8 h 9"/>
                    <a:gd name="T14" fmla="*/ 11 w 12"/>
                    <a:gd name="T15" fmla="*/ 9 h 9"/>
                    <a:gd name="T16" fmla="*/ 6 w 12"/>
                    <a:gd name="T17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9">
                      <a:moveTo>
                        <a:pt x="6" y="8"/>
                      </a:moveTo>
                      <a:cubicBezTo>
                        <a:pt x="4" y="8"/>
                        <a:pt x="2" y="7"/>
                        <a:pt x="1" y="6"/>
                      </a:cubicBezTo>
                      <a:cubicBezTo>
                        <a:pt x="0" y="3"/>
                        <a:pt x="3" y="3"/>
                        <a:pt x="4" y="2"/>
                      </a:cubicBezTo>
                      <a:cubicBezTo>
                        <a:pt x="5" y="0"/>
                        <a:pt x="6" y="1"/>
                        <a:pt x="7" y="1"/>
                      </a:cubicBezTo>
                      <a:cubicBezTo>
                        <a:pt x="9" y="1"/>
                        <a:pt x="10" y="1"/>
                        <a:pt x="12" y="0"/>
                      </a:cubicBezTo>
                      <a:cubicBezTo>
                        <a:pt x="8" y="0"/>
                        <a:pt x="4" y="0"/>
                        <a:pt x="1" y="1"/>
                      </a:cubicBezTo>
                      <a:cubicBezTo>
                        <a:pt x="0" y="1"/>
                        <a:pt x="0" y="7"/>
                        <a:pt x="1" y="8"/>
                      </a:cubicBezTo>
                      <a:cubicBezTo>
                        <a:pt x="4" y="9"/>
                        <a:pt x="8" y="9"/>
                        <a:pt x="11" y="9"/>
                      </a:cubicBezTo>
                      <a:cubicBezTo>
                        <a:pt x="10" y="8"/>
                        <a:pt x="8" y="8"/>
                        <a:pt x="6" y="8"/>
                      </a:cubicBezTo>
                      <a:close/>
                    </a:path>
                  </a:pathLst>
                </a:custGeom>
                <a:solidFill>
                  <a:srgbClr val="7A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5" name="Freeform 392"/>
                <p:cNvSpPr>
                  <a:spLocks/>
                </p:cNvSpPr>
                <p:nvPr/>
              </p:nvSpPr>
              <p:spPr bwMode="auto">
                <a:xfrm>
                  <a:off x="1384" y="3781"/>
                  <a:ext cx="83" cy="30"/>
                </a:xfrm>
                <a:custGeom>
                  <a:avLst/>
                  <a:gdLst>
                    <a:gd name="T0" fmla="*/ 7 w 11"/>
                    <a:gd name="T1" fmla="*/ 1 h 4"/>
                    <a:gd name="T2" fmla="*/ 0 w 11"/>
                    <a:gd name="T3" fmla="*/ 2 h 4"/>
                    <a:gd name="T4" fmla="*/ 0 w 11"/>
                    <a:gd name="T5" fmla="*/ 2 h 4"/>
                    <a:gd name="T6" fmla="*/ 2 w 11"/>
                    <a:gd name="T7" fmla="*/ 3 h 4"/>
                    <a:gd name="T8" fmla="*/ 8 w 11"/>
                    <a:gd name="T9" fmla="*/ 4 h 4"/>
                    <a:gd name="T10" fmla="*/ 11 w 11"/>
                    <a:gd name="T11" fmla="*/ 4 h 4"/>
                    <a:gd name="T12" fmla="*/ 10 w 11"/>
                    <a:gd name="T13" fmla="*/ 2 h 4"/>
                    <a:gd name="T14" fmla="*/ 11 w 11"/>
                    <a:gd name="T15" fmla="*/ 1 h 4"/>
                    <a:gd name="T16" fmla="*/ 7 w 11"/>
                    <a:gd name="T1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4">
                      <a:moveTo>
                        <a:pt x="7" y="1"/>
                      </a:moveTo>
                      <a:cubicBezTo>
                        <a:pt x="4" y="0"/>
                        <a:pt x="2" y="0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3"/>
                        <a:pt x="1" y="3"/>
                        <a:pt x="2" y="3"/>
                      </a:cubicBezTo>
                      <a:cubicBezTo>
                        <a:pt x="4" y="3"/>
                        <a:pt x="6" y="3"/>
                        <a:pt x="8" y="4"/>
                      </a:cubicBezTo>
                      <a:cubicBezTo>
                        <a:pt x="9" y="4"/>
                        <a:pt x="10" y="4"/>
                        <a:pt x="11" y="4"/>
                      </a:cubicBezTo>
                      <a:cubicBezTo>
                        <a:pt x="11" y="3"/>
                        <a:pt x="10" y="3"/>
                        <a:pt x="10" y="2"/>
                      </a:cubicBezTo>
                      <a:cubicBezTo>
                        <a:pt x="10" y="2"/>
                        <a:pt x="10" y="1"/>
                        <a:pt x="11" y="1"/>
                      </a:cubicBezTo>
                      <a:cubicBezTo>
                        <a:pt x="9" y="1"/>
                        <a:pt x="8" y="1"/>
                        <a:pt x="7" y="1"/>
                      </a:cubicBezTo>
                      <a:close/>
                    </a:path>
                  </a:pathLst>
                </a:custGeom>
                <a:solidFill>
                  <a:srgbClr val="7A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6" name="Freeform 393"/>
                <p:cNvSpPr>
                  <a:spLocks noEditPoints="1"/>
                </p:cNvSpPr>
                <p:nvPr/>
              </p:nvSpPr>
              <p:spPr bwMode="auto">
                <a:xfrm>
                  <a:off x="1262" y="3773"/>
                  <a:ext cx="15" cy="31"/>
                </a:xfrm>
                <a:custGeom>
                  <a:avLst/>
                  <a:gdLst>
                    <a:gd name="T0" fmla="*/ 15 w 15"/>
                    <a:gd name="T1" fmla="*/ 8 h 31"/>
                    <a:gd name="T2" fmla="*/ 15 w 15"/>
                    <a:gd name="T3" fmla="*/ 31 h 31"/>
                    <a:gd name="T4" fmla="*/ 15 w 15"/>
                    <a:gd name="T5" fmla="*/ 31 h 31"/>
                    <a:gd name="T6" fmla="*/ 0 w 15"/>
                    <a:gd name="T7" fmla="*/ 31 h 31"/>
                    <a:gd name="T8" fmla="*/ 0 w 15"/>
                    <a:gd name="T9" fmla="*/ 31 h 31"/>
                    <a:gd name="T10" fmla="*/ 0 w 15"/>
                    <a:gd name="T11" fmla="*/ 0 h 31"/>
                    <a:gd name="T12" fmla="*/ 0 w 15"/>
                    <a:gd name="T13" fmla="*/ 0 h 31"/>
                    <a:gd name="T14" fmla="*/ 15 w 15"/>
                    <a:gd name="T15" fmla="*/ 0 h 31"/>
                    <a:gd name="T16" fmla="*/ 15 w 15"/>
                    <a:gd name="T17" fmla="*/ 8 h 31"/>
                    <a:gd name="T18" fmla="*/ 15 w 15"/>
                    <a:gd name="T19" fmla="*/ 23 h 31"/>
                    <a:gd name="T20" fmla="*/ 15 w 15"/>
                    <a:gd name="T21" fmla="*/ 8 h 31"/>
                    <a:gd name="T22" fmla="*/ 0 w 15"/>
                    <a:gd name="T23" fmla="*/ 8 h 31"/>
                    <a:gd name="T24" fmla="*/ 0 w 15"/>
                    <a:gd name="T25" fmla="*/ 23 h 31"/>
                    <a:gd name="T26" fmla="*/ 15 w 15"/>
                    <a:gd name="T27" fmla="*/ 23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" h="31">
                      <a:moveTo>
                        <a:pt x="15" y="8"/>
                      </a:moveTo>
                      <a:lnTo>
                        <a:pt x="15" y="31"/>
                      </a:lnTo>
                      <a:lnTo>
                        <a:pt x="15" y="31"/>
                      </a:lnTo>
                      <a:lnTo>
                        <a:pt x="0" y="31"/>
                      </a:lnTo>
                      <a:lnTo>
                        <a:pt x="0" y="31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5" y="0"/>
                      </a:lnTo>
                      <a:lnTo>
                        <a:pt x="15" y="8"/>
                      </a:lnTo>
                      <a:close/>
                      <a:moveTo>
                        <a:pt x="15" y="23"/>
                      </a:moveTo>
                      <a:lnTo>
                        <a:pt x="15" y="8"/>
                      </a:lnTo>
                      <a:lnTo>
                        <a:pt x="0" y="8"/>
                      </a:lnTo>
                      <a:lnTo>
                        <a:pt x="0" y="23"/>
                      </a:lnTo>
                      <a:lnTo>
                        <a:pt x="15" y="23"/>
                      </a:lnTo>
                      <a:close/>
                    </a:path>
                  </a:pathLst>
                </a:custGeom>
                <a:solidFill>
                  <a:srgbClr val="CE0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7" name="Freeform 394"/>
                <p:cNvSpPr>
                  <a:spLocks/>
                </p:cNvSpPr>
                <p:nvPr/>
              </p:nvSpPr>
              <p:spPr bwMode="auto">
                <a:xfrm>
                  <a:off x="1277" y="3781"/>
                  <a:ext cx="0" cy="23"/>
                </a:xfrm>
                <a:custGeom>
                  <a:avLst/>
                  <a:gdLst>
                    <a:gd name="T0" fmla="*/ 2 h 3"/>
                    <a:gd name="T1" fmla="*/ 2 h 3"/>
                    <a:gd name="T2" fmla="*/ 0 h 3"/>
                    <a:gd name="T3" fmla="*/ 0 h 3"/>
                    <a:gd name="T4" fmla="*/ 2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3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3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8B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8" name="Freeform 395"/>
                <p:cNvSpPr>
                  <a:spLocks/>
                </p:cNvSpPr>
                <p:nvPr/>
              </p:nvSpPr>
              <p:spPr bwMode="auto">
                <a:xfrm>
                  <a:off x="1376" y="3750"/>
                  <a:ext cx="15" cy="8"/>
                </a:xfrm>
                <a:custGeom>
                  <a:avLst/>
                  <a:gdLst>
                    <a:gd name="T0" fmla="*/ 0 w 2"/>
                    <a:gd name="T1" fmla="*/ 1 h 1"/>
                    <a:gd name="T2" fmla="*/ 2 w 2"/>
                    <a:gd name="T3" fmla="*/ 1 h 1"/>
                    <a:gd name="T4" fmla="*/ 0 w 2"/>
                    <a:gd name="T5" fmla="*/ 0 h 1"/>
                    <a:gd name="T6" fmla="*/ 0 w 2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0" y="1"/>
                      </a:move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2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7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9" name="Freeform 396"/>
                <p:cNvSpPr>
                  <a:spLocks/>
                </p:cNvSpPr>
                <p:nvPr/>
              </p:nvSpPr>
              <p:spPr bwMode="auto">
                <a:xfrm>
                  <a:off x="1369" y="3750"/>
                  <a:ext cx="22" cy="8"/>
                </a:xfrm>
                <a:custGeom>
                  <a:avLst/>
                  <a:gdLst>
                    <a:gd name="T0" fmla="*/ 1 w 3"/>
                    <a:gd name="T1" fmla="*/ 1 h 1"/>
                    <a:gd name="T2" fmla="*/ 3 w 3"/>
                    <a:gd name="T3" fmla="*/ 0 h 1"/>
                    <a:gd name="T4" fmla="*/ 0 w 3"/>
                    <a:gd name="T5" fmla="*/ 0 h 1"/>
                    <a:gd name="T6" fmla="*/ 1 w 3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cubicBezTo>
                        <a:pt x="1" y="1"/>
                        <a:pt x="3" y="1"/>
                        <a:pt x="3" y="0"/>
                      </a:cubicBezTo>
                      <a:cubicBezTo>
                        <a:pt x="2" y="0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CE0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0" name="Rectangle 397"/>
                <p:cNvSpPr>
                  <a:spLocks noChangeArrowheads="1"/>
                </p:cNvSpPr>
                <p:nvPr/>
              </p:nvSpPr>
              <p:spPr bwMode="auto">
                <a:xfrm>
                  <a:off x="2" y="3819"/>
                  <a:ext cx="60" cy="473"/>
                </a:xfrm>
                <a:prstGeom prst="rect">
                  <a:avLst/>
                </a:prstGeom>
                <a:solidFill>
                  <a:srgbClr val="8B5E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1" name="Rectangle 398"/>
                <p:cNvSpPr>
                  <a:spLocks noChangeArrowheads="1"/>
                </p:cNvSpPr>
                <p:nvPr/>
              </p:nvSpPr>
              <p:spPr bwMode="auto">
                <a:xfrm>
                  <a:off x="1444" y="3819"/>
                  <a:ext cx="61" cy="473"/>
                </a:xfrm>
                <a:prstGeom prst="rect">
                  <a:avLst/>
                </a:prstGeom>
                <a:solidFill>
                  <a:srgbClr val="8B5E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2" name="Rectangle 399"/>
                <p:cNvSpPr>
                  <a:spLocks noChangeArrowheads="1"/>
                </p:cNvSpPr>
                <p:nvPr/>
              </p:nvSpPr>
              <p:spPr bwMode="auto">
                <a:xfrm>
                  <a:off x="2" y="3819"/>
                  <a:ext cx="1503" cy="389"/>
                </a:xfrm>
                <a:prstGeom prst="rect">
                  <a:avLst/>
                </a:prstGeom>
                <a:solidFill>
                  <a:srgbClr val="8B5E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3" name="Freeform 400"/>
                <p:cNvSpPr>
                  <a:spLocks/>
                </p:cNvSpPr>
                <p:nvPr/>
              </p:nvSpPr>
              <p:spPr bwMode="auto">
                <a:xfrm>
                  <a:off x="32" y="3857"/>
                  <a:ext cx="1435" cy="122"/>
                </a:xfrm>
                <a:custGeom>
                  <a:avLst/>
                  <a:gdLst>
                    <a:gd name="T0" fmla="*/ 0 w 189"/>
                    <a:gd name="T1" fmla="*/ 0 h 16"/>
                    <a:gd name="T2" fmla="*/ 189 w 189"/>
                    <a:gd name="T3" fmla="*/ 0 h 16"/>
                    <a:gd name="T4" fmla="*/ 189 w 189"/>
                    <a:gd name="T5" fmla="*/ 16 h 16"/>
                    <a:gd name="T6" fmla="*/ 119 w 189"/>
                    <a:gd name="T7" fmla="*/ 5 h 16"/>
                    <a:gd name="T8" fmla="*/ 52 w 189"/>
                    <a:gd name="T9" fmla="*/ 2 h 16"/>
                    <a:gd name="T10" fmla="*/ 0 w 189"/>
                    <a:gd name="T1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9" h="16">
                      <a:moveTo>
                        <a:pt x="0" y="0"/>
                      </a:moveTo>
                      <a:cubicBezTo>
                        <a:pt x="189" y="0"/>
                        <a:pt x="189" y="0"/>
                        <a:pt x="189" y="0"/>
                      </a:cubicBezTo>
                      <a:cubicBezTo>
                        <a:pt x="189" y="16"/>
                        <a:pt x="189" y="16"/>
                        <a:pt x="189" y="16"/>
                      </a:cubicBezTo>
                      <a:cubicBezTo>
                        <a:pt x="189" y="16"/>
                        <a:pt x="155" y="3"/>
                        <a:pt x="119" y="5"/>
                      </a:cubicBezTo>
                      <a:cubicBezTo>
                        <a:pt x="84" y="6"/>
                        <a:pt x="64" y="2"/>
                        <a:pt x="52" y="2"/>
                      </a:cubicBezTo>
                      <a:cubicBezTo>
                        <a:pt x="41" y="2"/>
                        <a:pt x="1" y="16"/>
                        <a:pt x="0" y="0"/>
                      </a:cubicBezTo>
                      <a:close/>
                    </a:path>
                  </a:pathLst>
                </a:custGeom>
                <a:solidFill>
                  <a:srgbClr val="754C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4" name="Freeform 401"/>
                <p:cNvSpPr>
                  <a:spLocks/>
                </p:cNvSpPr>
                <p:nvPr/>
              </p:nvSpPr>
              <p:spPr bwMode="auto">
                <a:xfrm>
                  <a:off x="3138" y="2850"/>
                  <a:ext cx="167" cy="129"/>
                </a:xfrm>
                <a:custGeom>
                  <a:avLst/>
                  <a:gdLst>
                    <a:gd name="T0" fmla="*/ 19 w 22"/>
                    <a:gd name="T1" fmla="*/ 9 h 17"/>
                    <a:gd name="T2" fmla="*/ 17 w 22"/>
                    <a:gd name="T3" fmla="*/ 7 h 17"/>
                    <a:gd name="T4" fmla="*/ 5 w 22"/>
                    <a:gd name="T5" fmla="*/ 9 h 17"/>
                    <a:gd name="T6" fmla="*/ 4 w 22"/>
                    <a:gd name="T7" fmla="*/ 16 h 17"/>
                    <a:gd name="T8" fmla="*/ 3 w 22"/>
                    <a:gd name="T9" fmla="*/ 15 h 17"/>
                    <a:gd name="T10" fmla="*/ 5 w 22"/>
                    <a:gd name="T11" fmla="*/ 3 h 17"/>
                    <a:gd name="T12" fmla="*/ 14 w 22"/>
                    <a:gd name="T13" fmla="*/ 1 h 17"/>
                    <a:gd name="T14" fmla="*/ 18 w 22"/>
                    <a:gd name="T15" fmla="*/ 4 h 17"/>
                    <a:gd name="T16" fmla="*/ 21 w 22"/>
                    <a:gd name="T17" fmla="*/ 15 h 17"/>
                    <a:gd name="T18" fmla="*/ 19 w 22"/>
                    <a:gd name="T19" fmla="*/ 15 h 17"/>
                    <a:gd name="T20" fmla="*/ 19 w 22"/>
                    <a:gd name="T21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17">
                      <a:moveTo>
                        <a:pt x="19" y="9"/>
                      </a:moveTo>
                      <a:cubicBezTo>
                        <a:pt x="18" y="9"/>
                        <a:pt x="18" y="9"/>
                        <a:pt x="17" y="7"/>
                      </a:cubicBezTo>
                      <a:cubicBezTo>
                        <a:pt x="10" y="5"/>
                        <a:pt x="7" y="8"/>
                        <a:pt x="5" y="9"/>
                      </a:cubicBezTo>
                      <a:cubicBezTo>
                        <a:pt x="2" y="12"/>
                        <a:pt x="6" y="17"/>
                        <a:pt x="4" y="16"/>
                      </a:cubicBezTo>
                      <a:cubicBezTo>
                        <a:pt x="4" y="16"/>
                        <a:pt x="3" y="15"/>
                        <a:pt x="3" y="15"/>
                      </a:cubicBezTo>
                      <a:cubicBezTo>
                        <a:pt x="2" y="15"/>
                        <a:pt x="0" y="6"/>
                        <a:pt x="5" y="3"/>
                      </a:cubicBezTo>
                      <a:cubicBezTo>
                        <a:pt x="5" y="3"/>
                        <a:pt x="8" y="0"/>
                        <a:pt x="14" y="1"/>
                      </a:cubicBezTo>
                      <a:cubicBezTo>
                        <a:pt x="14" y="1"/>
                        <a:pt x="18" y="2"/>
                        <a:pt x="18" y="4"/>
                      </a:cubicBezTo>
                      <a:cubicBezTo>
                        <a:pt x="21" y="3"/>
                        <a:pt x="22" y="9"/>
                        <a:pt x="21" y="15"/>
                      </a:cubicBezTo>
                      <a:cubicBezTo>
                        <a:pt x="21" y="15"/>
                        <a:pt x="19" y="16"/>
                        <a:pt x="19" y="15"/>
                      </a:cubicBezTo>
                      <a:cubicBezTo>
                        <a:pt x="20" y="14"/>
                        <a:pt x="20" y="11"/>
                        <a:pt x="19" y="9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5" name="Freeform 402"/>
                <p:cNvSpPr>
                  <a:spLocks/>
                </p:cNvSpPr>
                <p:nvPr/>
              </p:nvSpPr>
              <p:spPr bwMode="auto">
                <a:xfrm>
                  <a:off x="3130" y="2834"/>
                  <a:ext cx="129" cy="267"/>
                </a:xfrm>
                <a:custGeom>
                  <a:avLst/>
                  <a:gdLst>
                    <a:gd name="T0" fmla="*/ 17 w 17"/>
                    <a:gd name="T1" fmla="*/ 8 h 35"/>
                    <a:gd name="T2" fmla="*/ 4 w 17"/>
                    <a:gd name="T3" fmla="*/ 20 h 35"/>
                    <a:gd name="T4" fmla="*/ 3 w 17"/>
                    <a:gd name="T5" fmla="*/ 35 h 35"/>
                    <a:gd name="T6" fmla="*/ 7 w 17"/>
                    <a:gd name="T7" fmla="*/ 23 h 35"/>
                    <a:gd name="T8" fmla="*/ 17 w 17"/>
                    <a:gd name="T9" fmla="*/ 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35">
                      <a:moveTo>
                        <a:pt x="17" y="8"/>
                      </a:moveTo>
                      <a:cubicBezTo>
                        <a:pt x="17" y="8"/>
                        <a:pt x="0" y="0"/>
                        <a:pt x="4" y="20"/>
                      </a:cubicBezTo>
                      <a:cubicBezTo>
                        <a:pt x="4" y="20"/>
                        <a:pt x="6" y="30"/>
                        <a:pt x="3" y="35"/>
                      </a:cubicBezTo>
                      <a:cubicBezTo>
                        <a:pt x="3" y="35"/>
                        <a:pt x="7" y="30"/>
                        <a:pt x="7" y="23"/>
                      </a:cubicBezTo>
                      <a:cubicBezTo>
                        <a:pt x="6" y="16"/>
                        <a:pt x="10" y="8"/>
                        <a:pt x="17" y="8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6" name="Freeform 403"/>
                <p:cNvSpPr>
                  <a:spLocks/>
                </p:cNvSpPr>
                <p:nvPr/>
              </p:nvSpPr>
              <p:spPr bwMode="auto">
                <a:xfrm>
                  <a:off x="3259" y="2903"/>
                  <a:ext cx="61" cy="206"/>
                </a:xfrm>
                <a:custGeom>
                  <a:avLst/>
                  <a:gdLst>
                    <a:gd name="T0" fmla="*/ 1 w 8"/>
                    <a:gd name="T1" fmla="*/ 0 h 27"/>
                    <a:gd name="T2" fmla="*/ 2 w 8"/>
                    <a:gd name="T3" fmla="*/ 14 h 27"/>
                    <a:gd name="T4" fmla="*/ 1 w 8"/>
                    <a:gd name="T5" fmla="*/ 27 h 27"/>
                    <a:gd name="T6" fmla="*/ 2 w 8"/>
                    <a:gd name="T7" fmla="*/ 18 h 27"/>
                    <a:gd name="T8" fmla="*/ 1 w 8"/>
                    <a:gd name="T9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27">
                      <a:moveTo>
                        <a:pt x="1" y="0"/>
                      </a:moveTo>
                      <a:cubicBezTo>
                        <a:pt x="1" y="0"/>
                        <a:pt x="3" y="9"/>
                        <a:pt x="2" y="14"/>
                      </a:cubicBezTo>
                      <a:cubicBezTo>
                        <a:pt x="1" y="19"/>
                        <a:pt x="0" y="24"/>
                        <a:pt x="1" y="27"/>
                      </a:cubicBezTo>
                      <a:cubicBezTo>
                        <a:pt x="1" y="27"/>
                        <a:pt x="1" y="21"/>
                        <a:pt x="2" y="18"/>
                      </a:cubicBezTo>
                      <a:cubicBezTo>
                        <a:pt x="4" y="16"/>
                        <a:pt x="8" y="2"/>
                        <a:pt x="1" y="0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7" name="Freeform 404"/>
                <p:cNvSpPr>
                  <a:spLocks/>
                </p:cNvSpPr>
                <p:nvPr/>
              </p:nvSpPr>
              <p:spPr bwMode="auto">
                <a:xfrm>
                  <a:off x="3161" y="2857"/>
                  <a:ext cx="83" cy="84"/>
                </a:xfrm>
                <a:custGeom>
                  <a:avLst/>
                  <a:gdLst>
                    <a:gd name="T0" fmla="*/ 11 w 11"/>
                    <a:gd name="T1" fmla="*/ 1 h 11"/>
                    <a:gd name="T2" fmla="*/ 0 w 11"/>
                    <a:gd name="T3" fmla="*/ 7 h 11"/>
                    <a:gd name="T4" fmla="*/ 2 w 11"/>
                    <a:gd name="T5" fmla="*/ 5 h 11"/>
                    <a:gd name="T6" fmla="*/ 0 w 11"/>
                    <a:gd name="T7" fmla="*/ 10 h 11"/>
                    <a:gd name="T8" fmla="*/ 4 w 11"/>
                    <a:gd name="T9" fmla="*/ 5 h 11"/>
                    <a:gd name="T10" fmla="*/ 2 w 11"/>
                    <a:gd name="T11" fmla="*/ 9 h 11"/>
                    <a:gd name="T12" fmla="*/ 1 w 11"/>
                    <a:gd name="T13" fmla="*/ 10 h 11"/>
                    <a:gd name="T14" fmla="*/ 5 w 11"/>
                    <a:gd name="T15" fmla="*/ 6 h 11"/>
                    <a:gd name="T16" fmla="*/ 4 w 11"/>
                    <a:gd name="T17" fmla="*/ 9 h 11"/>
                    <a:gd name="T18" fmla="*/ 10 w 11"/>
                    <a:gd name="T19" fmla="*/ 4 h 11"/>
                    <a:gd name="T20" fmla="*/ 6 w 11"/>
                    <a:gd name="T21" fmla="*/ 4 h 11"/>
                    <a:gd name="T22" fmla="*/ 11 w 11"/>
                    <a:gd name="T23" fmla="*/ 3 h 11"/>
                    <a:gd name="T24" fmla="*/ 7 w 11"/>
                    <a:gd name="T25" fmla="*/ 3 h 11"/>
                    <a:gd name="T26" fmla="*/ 6 w 11"/>
                    <a:gd name="T27" fmla="*/ 3 h 11"/>
                    <a:gd name="T28" fmla="*/ 10 w 11"/>
                    <a:gd name="T29" fmla="*/ 2 h 11"/>
                    <a:gd name="T30" fmla="*/ 11 w 11"/>
                    <a:gd name="T31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" h="11">
                      <a:moveTo>
                        <a:pt x="11" y="1"/>
                      </a:moveTo>
                      <a:cubicBezTo>
                        <a:pt x="11" y="1"/>
                        <a:pt x="2" y="0"/>
                        <a:pt x="0" y="7"/>
                      </a:cubicBezTo>
                      <a:cubicBezTo>
                        <a:pt x="0" y="7"/>
                        <a:pt x="1" y="6"/>
                        <a:pt x="2" y="5"/>
                      </a:cubicBezTo>
                      <a:cubicBezTo>
                        <a:pt x="3" y="4"/>
                        <a:pt x="0" y="9"/>
                        <a:pt x="0" y="10"/>
                      </a:cubicBezTo>
                      <a:cubicBezTo>
                        <a:pt x="0" y="11"/>
                        <a:pt x="4" y="4"/>
                        <a:pt x="4" y="5"/>
                      </a:cubicBezTo>
                      <a:cubicBezTo>
                        <a:pt x="4" y="5"/>
                        <a:pt x="3" y="8"/>
                        <a:pt x="2" y="9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5" y="4"/>
                        <a:pt x="5" y="6"/>
                      </a:cubicBezTo>
                      <a:cubicBezTo>
                        <a:pt x="4" y="8"/>
                        <a:pt x="3" y="10"/>
                        <a:pt x="4" y="9"/>
                      </a:cubicBezTo>
                      <a:cubicBezTo>
                        <a:pt x="4" y="8"/>
                        <a:pt x="6" y="4"/>
                        <a:pt x="10" y="4"/>
                      </a:cubicBezTo>
                      <a:cubicBezTo>
                        <a:pt x="10" y="4"/>
                        <a:pt x="8" y="3"/>
                        <a:pt x="6" y="4"/>
                      </a:cubicBezTo>
                      <a:cubicBezTo>
                        <a:pt x="5" y="5"/>
                        <a:pt x="10" y="3"/>
                        <a:pt x="11" y="3"/>
                      </a:cubicBezTo>
                      <a:cubicBezTo>
                        <a:pt x="11" y="2"/>
                        <a:pt x="8" y="3"/>
                        <a:pt x="7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9" y="2"/>
                        <a:pt x="10" y="2"/>
                      </a:cubicBezTo>
                      <a:cubicBezTo>
                        <a:pt x="10" y="2"/>
                        <a:pt x="5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4140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8" name="Freeform 405"/>
                <p:cNvSpPr>
                  <a:spLocks/>
                </p:cNvSpPr>
                <p:nvPr/>
              </p:nvSpPr>
              <p:spPr bwMode="auto">
                <a:xfrm>
                  <a:off x="548" y="2185"/>
                  <a:ext cx="175" cy="138"/>
                </a:xfrm>
                <a:custGeom>
                  <a:avLst/>
                  <a:gdLst>
                    <a:gd name="T0" fmla="*/ 19 w 23"/>
                    <a:gd name="T1" fmla="*/ 10 h 18"/>
                    <a:gd name="T2" fmla="*/ 17 w 23"/>
                    <a:gd name="T3" fmla="*/ 8 h 18"/>
                    <a:gd name="T4" fmla="*/ 6 w 23"/>
                    <a:gd name="T5" fmla="*/ 10 h 18"/>
                    <a:gd name="T6" fmla="*/ 4 w 23"/>
                    <a:gd name="T7" fmla="*/ 17 h 18"/>
                    <a:gd name="T8" fmla="*/ 3 w 23"/>
                    <a:gd name="T9" fmla="*/ 16 h 18"/>
                    <a:gd name="T10" fmla="*/ 5 w 23"/>
                    <a:gd name="T11" fmla="*/ 4 h 18"/>
                    <a:gd name="T12" fmla="*/ 14 w 23"/>
                    <a:gd name="T13" fmla="*/ 2 h 18"/>
                    <a:gd name="T14" fmla="*/ 18 w 23"/>
                    <a:gd name="T15" fmla="*/ 4 h 18"/>
                    <a:gd name="T16" fmla="*/ 21 w 23"/>
                    <a:gd name="T17" fmla="*/ 16 h 18"/>
                    <a:gd name="T18" fmla="*/ 20 w 23"/>
                    <a:gd name="T19" fmla="*/ 16 h 18"/>
                    <a:gd name="T20" fmla="*/ 19 w 23"/>
                    <a:gd name="T21" fmla="*/ 1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" h="18">
                      <a:moveTo>
                        <a:pt x="19" y="10"/>
                      </a:moveTo>
                      <a:cubicBezTo>
                        <a:pt x="18" y="9"/>
                        <a:pt x="18" y="9"/>
                        <a:pt x="17" y="8"/>
                      </a:cubicBezTo>
                      <a:cubicBezTo>
                        <a:pt x="10" y="6"/>
                        <a:pt x="7" y="9"/>
                        <a:pt x="6" y="10"/>
                      </a:cubicBezTo>
                      <a:cubicBezTo>
                        <a:pt x="2" y="12"/>
                        <a:pt x="6" y="18"/>
                        <a:pt x="4" y="17"/>
                      </a:cubicBezTo>
                      <a:cubicBezTo>
                        <a:pt x="4" y="16"/>
                        <a:pt x="3" y="16"/>
                        <a:pt x="3" y="16"/>
                      </a:cubicBezTo>
                      <a:cubicBezTo>
                        <a:pt x="2" y="16"/>
                        <a:pt x="0" y="7"/>
                        <a:pt x="5" y="4"/>
                      </a:cubicBezTo>
                      <a:cubicBezTo>
                        <a:pt x="5" y="4"/>
                        <a:pt x="8" y="0"/>
                        <a:pt x="14" y="2"/>
                      </a:cubicBezTo>
                      <a:cubicBezTo>
                        <a:pt x="14" y="2"/>
                        <a:pt x="18" y="3"/>
                        <a:pt x="18" y="4"/>
                      </a:cubicBezTo>
                      <a:cubicBezTo>
                        <a:pt x="21" y="4"/>
                        <a:pt x="23" y="9"/>
                        <a:pt x="21" y="16"/>
                      </a:cubicBezTo>
                      <a:cubicBezTo>
                        <a:pt x="21" y="16"/>
                        <a:pt x="19" y="16"/>
                        <a:pt x="20" y="16"/>
                      </a:cubicBezTo>
                      <a:cubicBezTo>
                        <a:pt x="20" y="15"/>
                        <a:pt x="20" y="12"/>
                        <a:pt x="19" y="10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1" name="Group 607"/>
              <p:cNvGrpSpPr>
                <a:grpSpLocks/>
              </p:cNvGrpSpPr>
              <p:nvPr/>
            </p:nvGrpSpPr>
            <p:grpSpPr bwMode="auto">
              <a:xfrm>
                <a:off x="134937" y="3360738"/>
                <a:ext cx="5907088" cy="3452812"/>
                <a:chOff x="85" y="2117"/>
                <a:chExt cx="3721" cy="2175"/>
              </a:xfrm>
            </p:grpSpPr>
            <p:sp>
              <p:nvSpPr>
                <p:cNvPr id="249" name="Freeform 407"/>
                <p:cNvSpPr>
                  <a:spLocks/>
                </p:cNvSpPr>
                <p:nvPr/>
              </p:nvSpPr>
              <p:spPr bwMode="auto">
                <a:xfrm>
                  <a:off x="541" y="2178"/>
                  <a:ext cx="137" cy="267"/>
                </a:xfrm>
                <a:custGeom>
                  <a:avLst/>
                  <a:gdLst>
                    <a:gd name="T0" fmla="*/ 18 w 18"/>
                    <a:gd name="T1" fmla="*/ 8 h 35"/>
                    <a:gd name="T2" fmla="*/ 4 w 18"/>
                    <a:gd name="T3" fmla="*/ 19 h 35"/>
                    <a:gd name="T4" fmla="*/ 3 w 18"/>
                    <a:gd name="T5" fmla="*/ 35 h 35"/>
                    <a:gd name="T6" fmla="*/ 7 w 18"/>
                    <a:gd name="T7" fmla="*/ 23 h 35"/>
                    <a:gd name="T8" fmla="*/ 18 w 18"/>
                    <a:gd name="T9" fmla="*/ 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35">
                      <a:moveTo>
                        <a:pt x="18" y="8"/>
                      </a:moveTo>
                      <a:cubicBezTo>
                        <a:pt x="18" y="8"/>
                        <a:pt x="0" y="0"/>
                        <a:pt x="4" y="19"/>
                      </a:cubicBezTo>
                      <a:cubicBezTo>
                        <a:pt x="4" y="19"/>
                        <a:pt x="6" y="29"/>
                        <a:pt x="3" y="35"/>
                      </a:cubicBezTo>
                      <a:cubicBezTo>
                        <a:pt x="3" y="35"/>
                        <a:pt x="8" y="30"/>
                        <a:pt x="7" y="23"/>
                      </a:cubicBezTo>
                      <a:cubicBezTo>
                        <a:pt x="6" y="16"/>
                        <a:pt x="11" y="7"/>
                        <a:pt x="18" y="8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0" name="Freeform 408"/>
                <p:cNvSpPr>
                  <a:spLocks/>
                </p:cNvSpPr>
                <p:nvPr/>
              </p:nvSpPr>
              <p:spPr bwMode="auto">
                <a:xfrm>
                  <a:off x="670" y="2247"/>
                  <a:ext cx="68" cy="198"/>
                </a:xfrm>
                <a:custGeom>
                  <a:avLst/>
                  <a:gdLst>
                    <a:gd name="T0" fmla="*/ 1 w 9"/>
                    <a:gd name="T1" fmla="*/ 0 h 26"/>
                    <a:gd name="T2" fmla="*/ 2 w 9"/>
                    <a:gd name="T3" fmla="*/ 14 h 26"/>
                    <a:gd name="T4" fmla="*/ 2 w 9"/>
                    <a:gd name="T5" fmla="*/ 26 h 26"/>
                    <a:gd name="T6" fmla="*/ 3 w 9"/>
                    <a:gd name="T7" fmla="*/ 18 h 26"/>
                    <a:gd name="T8" fmla="*/ 1 w 9"/>
                    <a:gd name="T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6">
                      <a:moveTo>
                        <a:pt x="1" y="0"/>
                      </a:moveTo>
                      <a:cubicBezTo>
                        <a:pt x="1" y="0"/>
                        <a:pt x="4" y="9"/>
                        <a:pt x="2" y="14"/>
                      </a:cubicBezTo>
                      <a:cubicBezTo>
                        <a:pt x="1" y="18"/>
                        <a:pt x="0" y="23"/>
                        <a:pt x="2" y="26"/>
                      </a:cubicBezTo>
                      <a:cubicBezTo>
                        <a:pt x="2" y="26"/>
                        <a:pt x="2" y="20"/>
                        <a:pt x="3" y="18"/>
                      </a:cubicBezTo>
                      <a:cubicBezTo>
                        <a:pt x="4" y="16"/>
                        <a:pt x="9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1" name="Freeform 409"/>
                <p:cNvSpPr>
                  <a:spLocks/>
                </p:cNvSpPr>
                <p:nvPr/>
              </p:nvSpPr>
              <p:spPr bwMode="auto">
                <a:xfrm>
                  <a:off x="571" y="2201"/>
                  <a:ext cx="84" cy="84"/>
                </a:xfrm>
                <a:custGeom>
                  <a:avLst/>
                  <a:gdLst>
                    <a:gd name="T0" fmla="*/ 11 w 11"/>
                    <a:gd name="T1" fmla="*/ 1 h 11"/>
                    <a:gd name="T2" fmla="*/ 0 w 11"/>
                    <a:gd name="T3" fmla="*/ 7 h 11"/>
                    <a:gd name="T4" fmla="*/ 2 w 11"/>
                    <a:gd name="T5" fmla="*/ 5 h 11"/>
                    <a:gd name="T6" fmla="*/ 0 w 11"/>
                    <a:gd name="T7" fmla="*/ 10 h 11"/>
                    <a:gd name="T8" fmla="*/ 4 w 11"/>
                    <a:gd name="T9" fmla="*/ 5 h 11"/>
                    <a:gd name="T10" fmla="*/ 2 w 11"/>
                    <a:gd name="T11" fmla="*/ 9 h 11"/>
                    <a:gd name="T12" fmla="*/ 1 w 11"/>
                    <a:gd name="T13" fmla="*/ 10 h 11"/>
                    <a:gd name="T14" fmla="*/ 5 w 11"/>
                    <a:gd name="T15" fmla="*/ 5 h 11"/>
                    <a:gd name="T16" fmla="*/ 4 w 11"/>
                    <a:gd name="T17" fmla="*/ 8 h 11"/>
                    <a:gd name="T18" fmla="*/ 10 w 11"/>
                    <a:gd name="T19" fmla="*/ 3 h 11"/>
                    <a:gd name="T20" fmla="*/ 7 w 11"/>
                    <a:gd name="T21" fmla="*/ 4 h 11"/>
                    <a:gd name="T22" fmla="*/ 11 w 11"/>
                    <a:gd name="T23" fmla="*/ 2 h 11"/>
                    <a:gd name="T24" fmla="*/ 7 w 11"/>
                    <a:gd name="T25" fmla="*/ 2 h 11"/>
                    <a:gd name="T26" fmla="*/ 6 w 11"/>
                    <a:gd name="T27" fmla="*/ 2 h 11"/>
                    <a:gd name="T28" fmla="*/ 10 w 11"/>
                    <a:gd name="T29" fmla="*/ 2 h 11"/>
                    <a:gd name="T30" fmla="*/ 11 w 11"/>
                    <a:gd name="T31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" h="11">
                      <a:moveTo>
                        <a:pt x="11" y="1"/>
                      </a:moveTo>
                      <a:cubicBezTo>
                        <a:pt x="11" y="1"/>
                        <a:pt x="2" y="0"/>
                        <a:pt x="0" y="7"/>
                      </a:cubicBezTo>
                      <a:cubicBezTo>
                        <a:pt x="0" y="7"/>
                        <a:pt x="1" y="5"/>
                        <a:pt x="2" y="5"/>
                      </a:cubicBezTo>
                      <a:cubicBezTo>
                        <a:pt x="3" y="4"/>
                        <a:pt x="0" y="9"/>
                        <a:pt x="0" y="10"/>
                      </a:cubicBezTo>
                      <a:cubicBezTo>
                        <a:pt x="0" y="11"/>
                        <a:pt x="4" y="4"/>
                        <a:pt x="4" y="5"/>
                      </a:cubicBezTo>
                      <a:cubicBezTo>
                        <a:pt x="4" y="5"/>
                        <a:pt x="3" y="7"/>
                        <a:pt x="2" y="9"/>
                      </a:cubicBezTo>
                      <a:cubicBezTo>
                        <a:pt x="2" y="9"/>
                        <a:pt x="1" y="10"/>
                        <a:pt x="1" y="10"/>
                      </a:cubicBezTo>
                      <a:cubicBezTo>
                        <a:pt x="1" y="10"/>
                        <a:pt x="5" y="4"/>
                        <a:pt x="5" y="5"/>
                      </a:cubicBezTo>
                      <a:cubicBezTo>
                        <a:pt x="4" y="7"/>
                        <a:pt x="3" y="9"/>
                        <a:pt x="4" y="8"/>
                      </a:cubicBezTo>
                      <a:cubicBezTo>
                        <a:pt x="5" y="7"/>
                        <a:pt x="7" y="4"/>
                        <a:pt x="10" y="3"/>
                      </a:cubicBezTo>
                      <a:cubicBezTo>
                        <a:pt x="10" y="3"/>
                        <a:pt x="8" y="3"/>
                        <a:pt x="7" y="4"/>
                      </a:cubicBezTo>
                      <a:cubicBezTo>
                        <a:pt x="5" y="4"/>
                        <a:pt x="10" y="2"/>
                        <a:pt x="11" y="2"/>
                      </a:cubicBezTo>
                      <a:cubicBezTo>
                        <a:pt x="11" y="2"/>
                        <a:pt x="9" y="2"/>
                        <a:pt x="7" y="2"/>
                      </a:cubicBezTo>
                      <a:cubicBezTo>
                        <a:pt x="7" y="2"/>
                        <a:pt x="6" y="2"/>
                        <a:pt x="6" y="2"/>
                      </a:cubicBezTo>
                      <a:cubicBezTo>
                        <a:pt x="6" y="2"/>
                        <a:pt x="10" y="1"/>
                        <a:pt x="10" y="2"/>
                      </a:cubicBezTo>
                      <a:cubicBezTo>
                        <a:pt x="10" y="2"/>
                        <a:pt x="5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4140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2" name="Freeform 410"/>
                <p:cNvSpPr>
                  <a:spLocks/>
                </p:cNvSpPr>
                <p:nvPr/>
              </p:nvSpPr>
              <p:spPr bwMode="auto">
                <a:xfrm>
                  <a:off x="2439" y="2827"/>
                  <a:ext cx="167" cy="129"/>
                </a:xfrm>
                <a:custGeom>
                  <a:avLst/>
                  <a:gdLst>
                    <a:gd name="T0" fmla="*/ 18 w 22"/>
                    <a:gd name="T1" fmla="*/ 9 h 17"/>
                    <a:gd name="T2" fmla="*/ 16 w 22"/>
                    <a:gd name="T3" fmla="*/ 7 h 17"/>
                    <a:gd name="T4" fmla="*/ 5 w 22"/>
                    <a:gd name="T5" fmla="*/ 9 h 17"/>
                    <a:gd name="T6" fmla="*/ 4 w 22"/>
                    <a:gd name="T7" fmla="*/ 15 h 17"/>
                    <a:gd name="T8" fmla="*/ 3 w 22"/>
                    <a:gd name="T9" fmla="*/ 15 h 17"/>
                    <a:gd name="T10" fmla="*/ 5 w 22"/>
                    <a:gd name="T11" fmla="*/ 3 h 17"/>
                    <a:gd name="T12" fmla="*/ 14 w 22"/>
                    <a:gd name="T13" fmla="*/ 1 h 17"/>
                    <a:gd name="T14" fmla="*/ 18 w 22"/>
                    <a:gd name="T15" fmla="*/ 4 h 17"/>
                    <a:gd name="T16" fmla="*/ 21 w 22"/>
                    <a:gd name="T17" fmla="*/ 15 h 17"/>
                    <a:gd name="T18" fmla="*/ 19 w 22"/>
                    <a:gd name="T19" fmla="*/ 15 h 17"/>
                    <a:gd name="T20" fmla="*/ 18 w 22"/>
                    <a:gd name="T21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17">
                      <a:moveTo>
                        <a:pt x="18" y="9"/>
                      </a:moveTo>
                      <a:cubicBezTo>
                        <a:pt x="18" y="8"/>
                        <a:pt x="18" y="8"/>
                        <a:pt x="16" y="7"/>
                      </a:cubicBezTo>
                      <a:cubicBezTo>
                        <a:pt x="10" y="5"/>
                        <a:pt x="7" y="8"/>
                        <a:pt x="5" y="9"/>
                      </a:cubicBezTo>
                      <a:cubicBezTo>
                        <a:pt x="2" y="11"/>
                        <a:pt x="6" y="17"/>
                        <a:pt x="4" y="15"/>
                      </a:cubicBezTo>
                      <a:cubicBezTo>
                        <a:pt x="4" y="15"/>
                        <a:pt x="3" y="15"/>
                        <a:pt x="3" y="15"/>
                      </a:cubicBezTo>
                      <a:cubicBezTo>
                        <a:pt x="2" y="15"/>
                        <a:pt x="0" y="6"/>
                        <a:pt x="5" y="3"/>
                      </a:cubicBezTo>
                      <a:cubicBezTo>
                        <a:pt x="5" y="3"/>
                        <a:pt x="8" y="0"/>
                        <a:pt x="14" y="1"/>
                      </a:cubicBezTo>
                      <a:cubicBezTo>
                        <a:pt x="14" y="1"/>
                        <a:pt x="18" y="2"/>
                        <a:pt x="18" y="4"/>
                      </a:cubicBezTo>
                      <a:cubicBezTo>
                        <a:pt x="20" y="3"/>
                        <a:pt x="22" y="8"/>
                        <a:pt x="21" y="15"/>
                      </a:cubicBezTo>
                      <a:cubicBezTo>
                        <a:pt x="21" y="15"/>
                        <a:pt x="19" y="15"/>
                        <a:pt x="19" y="15"/>
                      </a:cubicBezTo>
                      <a:cubicBezTo>
                        <a:pt x="19" y="14"/>
                        <a:pt x="20" y="11"/>
                        <a:pt x="18" y="9"/>
                      </a:cubicBezTo>
                      <a:close/>
                    </a:path>
                  </a:pathLst>
                </a:custGeom>
                <a:solidFill>
                  <a:srgbClr val="3C24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3" name="Freeform 411"/>
                <p:cNvSpPr>
                  <a:spLocks/>
                </p:cNvSpPr>
                <p:nvPr/>
              </p:nvSpPr>
              <p:spPr bwMode="auto">
                <a:xfrm>
                  <a:off x="2485" y="2811"/>
                  <a:ext cx="83" cy="61"/>
                </a:xfrm>
                <a:custGeom>
                  <a:avLst/>
                  <a:gdLst>
                    <a:gd name="T0" fmla="*/ 3 w 11"/>
                    <a:gd name="T1" fmla="*/ 4 h 8"/>
                    <a:gd name="T2" fmla="*/ 5 w 11"/>
                    <a:gd name="T3" fmla="*/ 1 h 8"/>
                    <a:gd name="T4" fmla="*/ 10 w 11"/>
                    <a:gd name="T5" fmla="*/ 5 h 8"/>
                    <a:gd name="T6" fmla="*/ 3 w 11"/>
                    <a:gd name="T7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8">
                      <a:moveTo>
                        <a:pt x="3" y="4"/>
                      </a:moveTo>
                      <a:cubicBezTo>
                        <a:pt x="3" y="4"/>
                        <a:pt x="0" y="1"/>
                        <a:pt x="5" y="1"/>
                      </a:cubicBezTo>
                      <a:cubicBezTo>
                        <a:pt x="9" y="0"/>
                        <a:pt x="11" y="2"/>
                        <a:pt x="10" y="5"/>
                      </a:cubicBezTo>
                      <a:cubicBezTo>
                        <a:pt x="9" y="8"/>
                        <a:pt x="3" y="4"/>
                        <a:pt x="3" y="4"/>
                      </a:cubicBezTo>
                      <a:close/>
                    </a:path>
                  </a:pathLst>
                </a:custGeom>
                <a:solidFill>
                  <a:srgbClr val="3C24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4" name="Freeform 412"/>
                <p:cNvSpPr>
                  <a:spLocks/>
                </p:cNvSpPr>
                <p:nvPr/>
              </p:nvSpPr>
              <p:spPr bwMode="auto">
                <a:xfrm>
                  <a:off x="2462" y="2842"/>
                  <a:ext cx="99" cy="46"/>
                </a:xfrm>
                <a:custGeom>
                  <a:avLst/>
                  <a:gdLst>
                    <a:gd name="T0" fmla="*/ 3 w 13"/>
                    <a:gd name="T1" fmla="*/ 2 h 6"/>
                    <a:gd name="T2" fmla="*/ 4 w 13"/>
                    <a:gd name="T3" fmla="*/ 1 h 6"/>
                    <a:gd name="T4" fmla="*/ 5 w 13"/>
                    <a:gd name="T5" fmla="*/ 3 h 6"/>
                    <a:gd name="T6" fmla="*/ 5 w 13"/>
                    <a:gd name="T7" fmla="*/ 1 h 6"/>
                    <a:gd name="T8" fmla="*/ 5 w 13"/>
                    <a:gd name="T9" fmla="*/ 2 h 6"/>
                    <a:gd name="T10" fmla="*/ 6 w 13"/>
                    <a:gd name="T11" fmla="*/ 1 h 6"/>
                    <a:gd name="T12" fmla="*/ 6 w 13"/>
                    <a:gd name="T13" fmla="*/ 2 h 6"/>
                    <a:gd name="T14" fmla="*/ 7 w 13"/>
                    <a:gd name="T15" fmla="*/ 2 h 6"/>
                    <a:gd name="T16" fmla="*/ 8 w 13"/>
                    <a:gd name="T17" fmla="*/ 1 h 6"/>
                    <a:gd name="T18" fmla="*/ 8 w 13"/>
                    <a:gd name="T19" fmla="*/ 1 h 6"/>
                    <a:gd name="T20" fmla="*/ 9 w 13"/>
                    <a:gd name="T21" fmla="*/ 2 h 6"/>
                    <a:gd name="T22" fmla="*/ 10 w 13"/>
                    <a:gd name="T23" fmla="*/ 1 h 6"/>
                    <a:gd name="T24" fmla="*/ 11 w 13"/>
                    <a:gd name="T25" fmla="*/ 1 h 6"/>
                    <a:gd name="T26" fmla="*/ 11 w 13"/>
                    <a:gd name="T27" fmla="*/ 1 h 6"/>
                    <a:gd name="T28" fmla="*/ 13 w 13"/>
                    <a:gd name="T29" fmla="*/ 0 h 6"/>
                    <a:gd name="T30" fmla="*/ 11 w 13"/>
                    <a:gd name="T31" fmla="*/ 2 h 6"/>
                    <a:gd name="T32" fmla="*/ 9 w 13"/>
                    <a:gd name="T33" fmla="*/ 2 h 6"/>
                    <a:gd name="T34" fmla="*/ 8 w 13"/>
                    <a:gd name="T35" fmla="*/ 3 h 6"/>
                    <a:gd name="T36" fmla="*/ 7 w 13"/>
                    <a:gd name="T37" fmla="*/ 2 h 6"/>
                    <a:gd name="T38" fmla="*/ 6 w 13"/>
                    <a:gd name="T39" fmla="*/ 4 h 6"/>
                    <a:gd name="T40" fmla="*/ 6 w 13"/>
                    <a:gd name="T41" fmla="*/ 4 h 6"/>
                    <a:gd name="T42" fmla="*/ 5 w 13"/>
                    <a:gd name="T43" fmla="*/ 4 h 6"/>
                    <a:gd name="T44" fmla="*/ 5 w 13"/>
                    <a:gd name="T45" fmla="*/ 4 h 6"/>
                    <a:gd name="T46" fmla="*/ 4 w 13"/>
                    <a:gd name="T47" fmla="*/ 4 h 6"/>
                    <a:gd name="T48" fmla="*/ 3 w 13"/>
                    <a:gd name="T49" fmla="*/ 4 h 6"/>
                    <a:gd name="T50" fmla="*/ 2 w 13"/>
                    <a:gd name="T51" fmla="*/ 4 h 6"/>
                    <a:gd name="T52" fmla="*/ 1 w 13"/>
                    <a:gd name="T53" fmla="*/ 6 h 6"/>
                    <a:gd name="T54" fmla="*/ 0 w 13"/>
                    <a:gd name="T55" fmla="*/ 3 h 6"/>
                    <a:gd name="T56" fmla="*/ 1 w 13"/>
                    <a:gd name="T57" fmla="*/ 4 h 6"/>
                    <a:gd name="T58" fmla="*/ 1 w 13"/>
                    <a:gd name="T59" fmla="*/ 3 h 6"/>
                    <a:gd name="T60" fmla="*/ 2 w 13"/>
                    <a:gd name="T61" fmla="*/ 3 h 6"/>
                    <a:gd name="T62" fmla="*/ 3 w 13"/>
                    <a:gd name="T63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3" h="6">
                      <a:moveTo>
                        <a:pt x="3" y="2"/>
                      </a:moveTo>
                      <a:cubicBezTo>
                        <a:pt x="3" y="2"/>
                        <a:pt x="4" y="1"/>
                        <a:pt x="4" y="1"/>
                      </a:cubicBezTo>
                      <a:cubicBezTo>
                        <a:pt x="4" y="1"/>
                        <a:pt x="5" y="3"/>
                        <a:pt x="5" y="3"/>
                      </a:cubicBezTo>
                      <a:cubicBezTo>
                        <a:pt x="5" y="3"/>
                        <a:pt x="5" y="1"/>
                        <a:pt x="5" y="1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0"/>
                        <a:pt x="6" y="1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7" y="2"/>
                        <a:pt x="7" y="2"/>
                      </a:cubicBezTo>
                      <a:cubicBezTo>
                        <a:pt x="7" y="2"/>
                        <a:pt x="7" y="1"/>
                        <a:pt x="8" y="1"/>
                      </a:cubicBezTo>
                      <a:cubicBezTo>
                        <a:pt x="8" y="1"/>
                        <a:pt x="7" y="1"/>
                        <a:pt x="8" y="1"/>
                      </a:cubicBezTo>
                      <a:cubicBezTo>
                        <a:pt x="8" y="2"/>
                        <a:pt x="9" y="2"/>
                        <a:pt x="9" y="2"/>
                      </a:cubicBezTo>
                      <a:cubicBezTo>
                        <a:pt x="9" y="2"/>
                        <a:pt x="10" y="1"/>
                        <a:pt x="10" y="1"/>
                      </a:cubicBezTo>
                      <a:cubicBezTo>
                        <a:pt x="10" y="2"/>
                        <a:pt x="10" y="1"/>
                        <a:pt x="11" y="1"/>
                      </a:cubicBezTo>
                      <a:cubicBezTo>
                        <a:pt x="11" y="1"/>
                        <a:pt x="10" y="0"/>
                        <a:pt x="11" y="1"/>
                      </a:cubicBezTo>
                      <a:cubicBezTo>
                        <a:pt x="12" y="2"/>
                        <a:pt x="13" y="0"/>
                        <a:pt x="13" y="0"/>
                      </a:cubicBezTo>
                      <a:cubicBezTo>
                        <a:pt x="13" y="0"/>
                        <a:pt x="13" y="2"/>
                        <a:pt x="11" y="2"/>
                      </a:cubicBezTo>
                      <a:cubicBezTo>
                        <a:pt x="10" y="3"/>
                        <a:pt x="10" y="2"/>
                        <a:pt x="9" y="2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8" y="3"/>
                        <a:pt x="8" y="2"/>
                        <a:pt x="7" y="2"/>
                      </a:cubicBezTo>
                      <a:cubicBezTo>
                        <a:pt x="7" y="3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4"/>
                        <a:pt x="5" y="3"/>
                        <a:pt x="4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3"/>
                        <a:pt x="2" y="4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1" y="6"/>
                        <a:pt x="1" y="4"/>
                        <a:pt x="0" y="3"/>
                      </a:cubicBezTo>
                      <a:cubicBezTo>
                        <a:pt x="0" y="3"/>
                        <a:pt x="1" y="4"/>
                        <a:pt x="1" y="4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3"/>
                        <a:pt x="3" y="3"/>
                        <a:pt x="3" y="2"/>
                      </a:cubicBezTo>
                      <a:close/>
                    </a:path>
                  </a:pathLst>
                </a:custGeom>
                <a:solidFill>
                  <a:srgbClr val="5132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5" name="Freeform 413"/>
                <p:cNvSpPr>
                  <a:spLocks/>
                </p:cNvSpPr>
                <p:nvPr/>
              </p:nvSpPr>
              <p:spPr bwMode="auto">
                <a:xfrm>
                  <a:off x="2698" y="2178"/>
                  <a:ext cx="167" cy="130"/>
                </a:xfrm>
                <a:custGeom>
                  <a:avLst/>
                  <a:gdLst>
                    <a:gd name="T0" fmla="*/ 19 w 22"/>
                    <a:gd name="T1" fmla="*/ 9 h 17"/>
                    <a:gd name="T2" fmla="*/ 17 w 22"/>
                    <a:gd name="T3" fmla="*/ 7 h 17"/>
                    <a:gd name="T4" fmla="*/ 6 w 22"/>
                    <a:gd name="T5" fmla="*/ 9 h 17"/>
                    <a:gd name="T6" fmla="*/ 4 w 22"/>
                    <a:gd name="T7" fmla="*/ 15 h 17"/>
                    <a:gd name="T8" fmla="*/ 3 w 22"/>
                    <a:gd name="T9" fmla="*/ 15 h 17"/>
                    <a:gd name="T10" fmla="*/ 5 w 22"/>
                    <a:gd name="T11" fmla="*/ 3 h 17"/>
                    <a:gd name="T12" fmla="*/ 14 w 22"/>
                    <a:gd name="T13" fmla="*/ 1 h 17"/>
                    <a:gd name="T14" fmla="*/ 18 w 22"/>
                    <a:gd name="T15" fmla="*/ 4 h 17"/>
                    <a:gd name="T16" fmla="*/ 21 w 22"/>
                    <a:gd name="T17" fmla="*/ 15 h 17"/>
                    <a:gd name="T18" fmla="*/ 19 w 22"/>
                    <a:gd name="T19" fmla="*/ 15 h 17"/>
                    <a:gd name="T20" fmla="*/ 19 w 22"/>
                    <a:gd name="T21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17">
                      <a:moveTo>
                        <a:pt x="19" y="9"/>
                      </a:moveTo>
                      <a:cubicBezTo>
                        <a:pt x="18" y="8"/>
                        <a:pt x="18" y="8"/>
                        <a:pt x="17" y="7"/>
                      </a:cubicBezTo>
                      <a:cubicBezTo>
                        <a:pt x="10" y="5"/>
                        <a:pt x="7" y="8"/>
                        <a:pt x="6" y="9"/>
                      </a:cubicBezTo>
                      <a:cubicBezTo>
                        <a:pt x="2" y="11"/>
                        <a:pt x="6" y="17"/>
                        <a:pt x="4" y="15"/>
                      </a:cubicBezTo>
                      <a:cubicBezTo>
                        <a:pt x="4" y="15"/>
                        <a:pt x="3" y="15"/>
                        <a:pt x="3" y="15"/>
                      </a:cubicBezTo>
                      <a:cubicBezTo>
                        <a:pt x="2" y="15"/>
                        <a:pt x="0" y="6"/>
                        <a:pt x="5" y="3"/>
                      </a:cubicBezTo>
                      <a:cubicBezTo>
                        <a:pt x="5" y="3"/>
                        <a:pt x="8" y="0"/>
                        <a:pt x="14" y="1"/>
                      </a:cubicBezTo>
                      <a:cubicBezTo>
                        <a:pt x="14" y="1"/>
                        <a:pt x="18" y="2"/>
                        <a:pt x="18" y="4"/>
                      </a:cubicBezTo>
                      <a:cubicBezTo>
                        <a:pt x="21" y="3"/>
                        <a:pt x="22" y="8"/>
                        <a:pt x="21" y="15"/>
                      </a:cubicBezTo>
                      <a:cubicBezTo>
                        <a:pt x="21" y="15"/>
                        <a:pt x="19" y="15"/>
                        <a:pt x="19" y="15"/>
                      </a:cubicBezTo>
                      <a:cubicBezTo>
                        <a:pt x="19" y="14"/>
                        <a:pt x="20" y="11"/>
                        <a:pt x="19" y="9"/>
                      </a:cubicBezTo>
                      <a:close/>
                    </a:path>
                  </a:pathLst>
                </a:custGeom>
                <a:solidFill>
                  <a:srgbClr val="3C24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6" name="Freeform 414"/>
                <p:cNvSpPr>
                  <a:spLocks/>
                </p:cNvSpPr>
                <p:nvPr/>
              </p:nvSpPr>
              <p:spPr bwMode="auto">
                <a:xfrm>
                  <a:off x="2751" y="2163"/>
                  <a:ext cx="76" cy="61"/>
                </a:xfrm>
                <a:custGeom>
                  <a:avLst/>
                  <a:gdLst>
                    <a:gd name="T0" fmla="*/ 2 w 10"/>
                    <a:gd name="T1" fmla="*/ 4 h 8"/>
                    <a:gd name="T2" fmla="*/ 4 w 10"/>
                    <a:gd name="T3" fmla="*/ 1 h 8"/>
                    <a:gd name="T4" fmla="*/ 9 w 10"/>
                    <a:gd name="T5" fmla="*/ 5 h 8"/>
                    <a:gd name="T6" fmla="*/ 2 w 10"/>
                    <a:gd name="T7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8">
                      <a:moveTo>
                        <a:pt x="2" y="4"/>
                      </a:moveTo>
                      <a:cubicBezTo>
                        <a:pt x="2" y="4"/>
                        <a:pt x="0" y="2"/>
                        <a:pt x="4" y="1"/>
                      </a:cubicBezTo>
                      <a:cubicBezTo>
                        <a:pt x="8" y="0"/>
                        <a:pt x="10" y="2"/>
                        <a:pt x="9" y="5"/>
                      </a:cubicBezTo>
                      <a:cubicBezTo>
                        <a:pt x="8" y="8"/>
                        <a:pt x="2" y="4"/>
                        <a:pt x="2" y="4"/>
                      </a:cubicBezTo>
                      <a:close/>
                    </a:path>
                  </a:pathLst>
                </a:custGeom>
                <a:solidFill>
                  <a:srgbClr val="3C24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7" name="Freeform 415"/>
                <p:cNvSpPr>
                  <a:spLocks/>
                </p:cNvSpPr>
                <p:nvPr/>
              </p:nvSpPr>
              <p:spPr bwMode="auto">
                <a:xfrm>
                  <a:off x="2720" y="2193"/>
                  <a:ext cx="99" cy="46"/>
                </a:xfrm>
                <a:custGeom>
                  <a:avLst/>
                  <a:gdLst>
                    <a:gd name="T0" fmla="*/ 3 w 13"/>
                    <a:gd name="T1" fmla="*/ 2 h 6"/>
                    <a:gd name="T2" fmla="*/ 4 w 13"/>
                    <a:gd name="T3" fmla="*/ 1 h 6"/>
                    <a:gd name="T4" fmla="*/ 5 w 13"/>
                    <a:gd name="T5" fmla="*/ 3 h 6"/>
                    <a:gd name="T6" fmla="*/ 5 w 13"/>
                    <a:gd name="T7" fmla="*/ 1 h 6"/>
                    <a:gd name="T8" fmla="*/ 5 w 13"/>
                    <a:gd name="T9" fmla="*/ 2 h 6"/>
                    <a:gd name="T10" fmla="*/ 6 w 13"/>
                    <a:gd name="T11" fmla="*/ 1 h 6"/>
                    <a:gd name="T12" fmla="*/ 7 w 13"/>
                    <a:gd name="T13" fmla="*/ 2 h 6"/>
                    <a:gd name="T14" fmla="*/ 7 w 13"/>
                    <a:gd name="T15" fmla="*/ 2 h 6"/>
                    <a:gd name="T16" fmla="*/ 8 w 13"/>
                    <a:gd name="T17" fmla="*/ 1 h 6"/>
                    <a:gd name="T18" fmla="*/ 8 w 13"/>
                    <a:gd name="T19" fmla="*/ 1 h 6"/>
                    <a:gd name="T20" fmla="*/ 9 w 13"/>
                    <a:gd name="T21" fmla="*/ 2 h 6"/>
                    <a:gd name="T22" fmla="*/ 10 w 13"/>
                    <a:gd name="T23" fmla="*/ 2 h 6"/>
                    <a:gd name="T24" fmla="*/ 11 w 13"/>
                    <a:gd name="T25" fmla="*/ 1 h 6"/>
                    <a:gd name="T26" fmla="*/ 11 w 13"/>
                    <a:gd name="T27" fmla="*/ 1 h 6"/>
                    <a:gd name="T28" fmla="*/ 13 w 13"/>
                    <a:gd name="T29" fmla="*/ 0 h 6"/>
                    <a:gd name="T30" fmla="*/ 12 w 13"/>
                    <a:gd name="T31" fmla="*/ 2 h 6"/>
                    <a:gd name="T32" fmla="*/ 9 w 13"/>
                    <a:gd name="T33" fmla="*/ 2 h 6"/>
                    <a:gd name="T34" fmla="*/ 8 w 13"/>
                    <a:gd name="T35" fmla="*/ 3 h 6"/>
                    <a:gd name="T36" fmla="*/ 7 w 13"/>
                    <a:gd name="T37" fmla="*/ 2 h 6"/>
                    <a:gd name="T38" fmla="*/ 6 w 13"/>
                    <a:gd name="T39" fmla="*/ 4 h 6"/>
                    <a:gd name="T40" fmla="*/ 6 w 13"/>
                    <a:gd name="T41" fmla="*/ 4 h 6"/>
                    <a:gd name="T42" fmla="*/ 5 w 13"/>
                    <a:gd name="T43" fmla="*/ 4 h 6"/>
                    <a:gd name="T44" fmla="*/ 5 w 13"/>
                    <a:gd name="T45" fmla="*/ 4 h 6"/>
                    <a:gd name="T46" fmla="*/ 4 w 13"/>
                    <a:gd name="T47" fmla="*/ 4 h 6"/>
                    <a:gd name="T48" fmla="*/ 3 w 13"/>
                    <a:gd name="T49" fmla="*/ 4 h 6"/>
                    <a:gd name="T50" fmla="*/ 2 w 13"/>
                    <a:gd name="T51" fmla="*/ 4 h 6"/>
                    <a:gd name="T52" fmla="*/ 1 w 13"/>
                    <a:gd name="T53" fmla="*/ 6 h 6"/>
                    <a:gd name="T54" fmla="*/ 0 w 13"/>
                    <a:gd name="T55" fmla="*/ 3 h 6"/>
                    <a:gd name="T56" fmla="*/ 1 w 13"/>
                    <a:gd name="T57" fmla="*/ 4 h 6"/>
                    <a:gd name="T58" fmla="*/ 1 w 13"/>
                    <a:gd name="T59" fmla="*/ 3 h 6"/>
                    <a:gd name="T60" fmla="*/ 2 w 13"/>
                    <a:gd name="T61" fmla="*/ 3 h 6"/>
                    <a:gd name="T62" fmla="*/ 3 w 13"/>
                    <a:gd name="T63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3" h="6">
                      <a:moveTo>
                        <a:pt x="3" y="2"/>
                      </a:moveTo>
                      <a:cubicBezTo>
                        <a:pt x="3" y="2"/>
                        <a:pt x="4" y="1"/>
                        <a:pt x="4" y="1"/>
                      </a:cubicBezTo>
                      <a:cubicBezTo>
                        <a:pt x="4" y="1"/>
                        <a:pt x="5" y="4"/>
                        <a:pt x="5" y="3"/>
                      </a:cubicBezTo>
                      <a:cubicBezTo>
                        <a:pt x="5" y="3"/>
                        <a:pt x="5" y="1"/>
                        <a:pt x="5" y="1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0"/>
                        <a:pt x="6" y="1"/>
                      </a:cubicBezTo>
                      <a:cubicBezTo>
                        <a:pt x="6" y="2"/>
                        <a:pt x="7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7" y="2"/>
                        <a:pt x="8" y="1"/>
                        <a:pt x="8" y="1"/>
                      </a:cubicBezTo>
                      <a:cubicBezTo>
                        <a:pt x="8" y="1"/>
                        <a:pt x="7" y="1"/>
                        <a:pt x="8" y="1"/>
                      </a:cubicBezTo>
                      <a:cubicBezTo>
                        <a:pt x="8" y="2"/>
                        <a:pt x="9" y="2"/>
                        <a:pt x="9" y="2"/>
                      </a:cubicBezTo>
                      <a:cubicBezTo>
                        <a:pt x="9" y="2"/>
                        <a:pt x="10" y="1"/>
                        <a:pt x="10" y="2"/>
                      </a:cubicBezTo>
                      <a:cubicBezTo>
                        <a:pt x="10" y="2"/>
                        <a:pt x="11" y="1"/>
                        <a:pt x="11" y="1"/>
                      </a:cubicBezTo>
                      <a:cubicBezTo>
                        <a:pt x="11" y="1"/>
                        <a:pt x="10" y="1"/>
                        <a:pt x="11" y="1"/>
                      </a:cubicBezTo>
                      <a:cubicBezTo>
                        <a:pt x="12" y="2"/>
                        <a:pt x="13" y="0"/>
                        <a:pt x="13" y="0"/>
                      </a:cubicBezTo>
                      <a:cubicBezTo>
                        <a:pt x="13" y="0"/>
                        <a:pt x="13" y="2"/>
                        <a:pt x="12" y="2"/>
                      </a:cubicBezTo>
                      <a:cubicBezTo>
                        <a:pt x="10" y="3"/>
                        <a:pt x="10" y="2"/>
                        <a:pt x="9" y="2"/>
                      </a:cubicBezTo>
                      <a:cubicBezTo>
                        <a:pt x="9" y="3"/>
                        <a:pt x="9" y="4"/>
                        <a:pt x="8" y="3"/>
                      </a:cubicBezTo>
                      <a:cubicBezTo>
                        <a:pt x="8" y="3"/>
                        <a:pt x="8" y="2"/>
                        <a:pt x="7" y="2"/>
                      </a:cubicBezTo>
                      <a:cubicBezTo>
                        <a:pt x="7" y="3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5" y="5"/>
                        <a:pt x="5" y="4"/>
                      </a:cubicBezTo>
                      <a:cubicBezTo>
                        <a:pt x="4" y="4"/>
                        <a:pt x="5" y="3"/>
                        <a:pt x="4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3"/>
                        <a:pt x="2" y="4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4"/>
                        <a:pt x="0" y="3"/>
                      </a:cubicBezTo>
                      <a:cubicBezTo>
                        <a:pt x="0" y="3"/>
                        <a:pt x="1" y="4"/>
                        <a:pt x="1" y="4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3"/>
                        <a:pt x="3" y="3"/>
                        <a:pt x="3" y="2"/>
                      </a:cubicBezTo>
                      <a:close/>
                    </a:path>
                  </a:pathLst>
                </a:custGeom>
                <a:solidFill>
                  <a:srgbClr val="5132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8" name="Freeform 416"/>
                <p:cNvSpPr>
                  <a:spLocks/>
                </p:cNvSpPr>
                <p:nvPr/>
              </p:nvSpPr>
              <p:spPr bwMode="auto">
                <a:xfrm>
                  <a:off x="791" y="3468"/>
                  <a:ext cx="167" cy="122"/>
                </a:xfrm>
                <a:custGeom>
                  <a:avLst/>
                  <a:gdLst>
                    <a:gd name="T0" fmla="*/ 18 w 22"/>
                    <a:gd name="T1" fmla="*/ 9 h 16"/>
                    <a:gd name="T2" fmla="*/ 16 w 22"/>
                    <a:gd name="T3" fmla="*/ 7 h 16"/>
                    <a:gd name="T4" fmla="*/ 5 w 22"/>
                    <a:gd name="T5" fmla="*/ 9 h 16"/>
                    <a:gd name="T6" fmla="*/ 4 w 22"/>
                    <a:gd name="T7" fmla="*/ 15 h 16"/>
                    <a:gd name="T8" fmla="*/ 2 w 22"/>
                    <a:gd name="T9" fmla="*/ 15 h 16"/>
                    <a:gd name="T10" fmla="*/ 4 w 22"/>
                    <a:gd name="T11" fmla="*/ 3 h 16"/>
                    <a:gd name="T12" fmla="*/ 14 w 22"/>
                    <a:gd name="T13" fmla="*/ 1 h 16"/>
                    <a:gd name="T14" fmla="*/ 18 w 22"/>
                    <a:gd name="T15" fmla="*/ 3 h 16"/>
                    <a:gd name="T16" fmla="*/ 20 w 22"/>
                    <a:gd name="T17" fmla="*/ 15 h 16"/>
                    <a:gd name="T18" fmla="*/ 19 w 22"/>
                    <a:gd name="T19" fmla="*/ 15 h 16"/>
                    <a:gd name="T20" fmla="*/ 18 w 22"/>
                    <a:gd name="T21" fmla="*/ 9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16">
                      <a:moveTo>
                        <a:pt x="18" y="9"/>
                      </a:moveTo>
                      <a:cubicBezTo>
                        <a:pt x="17" y="8"/>
                        <a:pt x="17" y="8"/>
                        <a:pt x="16" y="7"/>
                      </a:cubicBezTo>
                      <a:cubicBezTo>
                        <a:pt x="9" y="5"/>
                        <a:pt x="6" y="8"/>
                        <a:pt x="5" y="9"/>
                      </a:cubicBezTo>
                      <a:cubicBezTo>
                        <a:pt x="2" y="11"/>
                        <a:pt x="6" y="16"/>
                        <a:pt x="4" y="15"/>
                      </a:cubicBezTo>
                      <a:cubicBezTo>
                        <a:pt x="3" y="15"/>
                        <a:pt x="3" y="15"/>
                        <a:pt x="2" y="15"/>
                      </a:cubicBezTo>
                      <a:cubicBezTo>
                        <a:pt x="1" y="15"/>
                        <a:pt x="0" y="6"/>
                        <a:pt x="4" y="3"/>
                      </a:cubicBezTo>
                      <a:cubicBezTo>
                        <a:pt x="4" y="3"/>
                        <a:pt x="8" y="0"/>
                        <a:pt x="14" y="1"/>
                      </a:cubicBezTo>
                      <a:cubicBezTo>
                        <a:pt x="14" y="1"/>
                        <a:pt x="18" y="2"/>
                        <a:pt x="18" y="3"/>
                      </a:cubicBezTo>
                      <a:cubicBezTo>
                        <a:pt x="20" y="3"/>
                        <a:pt x="22" y="8"/>
                        <a:pt x="20" y="15"/>
                      </a:cubicBezTo>
                      <a:cubicBezTo>
                        <a:pt x="20" y="15"/>
                        <a:pt x="18" y="15"/>
                        <a:pt x="19" y="15"/>
                      </a:cubicBezTo>
                      <a:cubicBezTo>
                        <a:pt x="19" y="14"/>
                        <a:pt x="19" y="11"/>
                        <a:pt x="18" y="9"/>
                      </a:cubicBezTo>
                      <a:close/>
                    </a:path>
                  </a:pathLst>
                </a:custGeom>
                <a:solidFill>
                  <a:srgbClr val="594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9" name="Freeform 417"/>
                <p:cNvSpPr>
                  <a:spLocks/>
                </p:cNvSpPr>
                <p:nvPr/>
              </p:nvSpPr>
              <p:spPr bwMode="auto">
                <a:xfrm>
                  <a:off x="837" y="3453"/>
                  <a:ext cx="76" cy="61"/>
                </a:xfrm>
                <a:custGeom>
                  <a:avLst/>
                  <a:gdLst>
                    <a:gd name="T0" fmla="*/ 2 w 10"/>
                    <a:gd name="T1" fmla="*/ 4 h 8"/>
                    <a:gd name="T2" fmla="*/ 4 w 10"/>
                    <a:gd name="T3" fmla="*/ 0 h 8"/>
                    <a:gd name="T4" fmla="*/ 9 w 10"/>
                    <a:gd name="T5" fmla="*/ 5 h 8"/>
                    <a:gd name="T6" fmla="*/ 2 w 10"/>
                    <a:gd name="T7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8">
                      <a:moveTo>
                        <a:pt x="2" y="4"/>
                      </a:moveTo>
                      <a:cubicBezTo>
                        <a:pt x="2" y="4"/>
                        <a:pt x="0" y="1"/>
                        <a:pt x="4" y="0"/>
                      </a:cubicBezTo>
                      <a:cubicBezTo>
                        <a:pt x="8" y="0"/>
                        <a:pt x="10" y="2"/>
                        <a:pt x="9" y="5"/>
                      </a:cubicBezTo>
                      <a:cubicBezTo>
                        <a:pt x="8" y="8"/>
                        <a:pt x="2" y="4"/>
                        <a:pt x="2" y="4"/>
                      </a:cubicBezTo>
                      <a:close/>
                    </a:path>
                  </a:pathLst>
                </a:custGeom>
                <a:solidFill>
                  <a:srgbClr val="594A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0" name="Freeform 418"/>
                <p:cNvSpPr>
                  <a:spLocks/>
                </p:cNvSpPr>
                <p:nvPr/>
              </p:nvSpPr>
              <p:spPr bwMode="auto">
                <a:xfrm>
                  <a:off x="807" y="3483"/>
                  <a:ext cx="106" cy="38"/>
                </a:xfrm>
                <a:custGeom>
                  <a:avLst/>
                  <a:gdLst>
                    <a:gd name="T0" fmla="*/ 4 w 14"/>
                    <a:gd name="T1" fmla="*/ 2 h 5"/>
                    <a:gd name="T2" fmla="*/ 4 w 14"/>
                    <a:gd name="T3" fmla="*/ 1 h 5"/>
                    <a:gd name="T4" fmla="*/ 5 w 14"/>
                    <a:gd name="T5" fmla="*/ 3 h 5"/>
                    <a:gd name="T6" fmla="*/ 5 w 14"/>
                    <a:gd name="T7" fmla="*/ 1 h 5"/>
                    <a:gd name="T8" fmla="*/ 6 w 14"/>
                    <a:gd name="T9" fmla="*/ 1 h 5"/>
                    <a:gd name="T10" fmla="*/ 6 w 14"/>
                    <a:gd name="T11" fmla="*/ 1 h 5"/>
                    <a:gd name="T12" fmla="*/ 7 w 14"/>
                    <a:gd name="T13" fmla="*/ 1 h 5"/>
                    <a:gd name="T14" fmla="*/ 7 w 14"/>
                    <a:gd name="T15" fmla="*/ 2 h 5"/>
                    <a:gd name="T16" fmla="*/ 8 w 14"/>
                    <a:gd name="T17" fmla="*/ 1 h 5"/>
                    <a:gd name="T18" fmla="*/ 8 w 14"/>
                    <a:gd name="T19" fmla="*/ 1 h 5"/>
                    <a:gd name="T20" fmla="*/ 9 w 14"/>
                    <a:gd name="T21" fmla="*/ 2 h 5"/>
                    <a:gd name="T22" fmla="*/ 10 w 14"/>
                    <a:gd name="T23" fmla="*/ 1 h 5"/>
                    <a:gd name="T24" fmla="*/ 11 w 14"/>
                    <a:gd name="T25" fmla="*/ 1 h 5"/>
                    <a:gd name="T26" fmla="*/ 11 w 14"/>
                    <a:gd name="T27" fmla="*/ 1 h 5"/>
                    <a:gd name="T28" fmla="*/ 14 w 14"/>
                    <a:gd name="T29" fmla="*/ 0 h 5"/>
                    <a:gd name="T30" fmla="*/ 12 w 14"/>
                    <a:gd name="T31" fmla="*/ 2 h 5"/>
                    <a:gd name="T32" fmla="*/ 10 w 14"/>
                    <a:gd name="T33" fmla="*/ 2 h 5"/>
                    <a:gd name="T34" fmla="*/ 9 w 14"/>
                    <a:gd name="T35" fmla="*/ 3 h 5"/>
                    <a:gd name="T36" fmla="*/ 8 w 14"/>
                    <a:gd name="T37" fmla="*/ 2 h 5"/>
                    <a:gd name="T38" fmla="*/ 7 w 14"/>
                    <a:gd name="T39" fmla="*/ 4 h 5"/>
                    <a:gd name="T40" fmla="*/ 6 w 14"/>
                    <a:gd name="T41" fmla="*/ 4 h 5"/>
                    <a:gd name="T42" fmla="*/ 6 w 14"/>
                    <a:gd name="T43" fmla="*/ 4 h 5"/>
                    <a:gd name="T44" fmla="*/ 5 w 14"/>
                    <a:gd name="T45" fmla="*/ 4 h 5"/>
                    <a:gd name="T46" fmla="*/ 5 w 14"/>
                    <a:gd name="T47" fmla="*/ 4 h 5"/>
                    <a:gd name="T48" fmla="*/ 4 w 14"/>
                    <a:gd name="T49" fmla="*/ 4 h 5"/>
                    <a:gd name="T50" fmla="*/ 3 w 14"/>
                    <a:gd name="T51" fmla="*/ 4 h 5"/>
                    <a:gd name="T52" fmla="*/ 1 w 14"/>
                    <a:gd name="T53" fmla="*/ 5 h 5"/>
                    <a:gd name="T54" fmla="*/ 1 w 14"/>
                    <a:gd name="T55" fmla="*/ 3 h 5"/>
                    <a:gd name="T56" fmla="*/ 2 w 14"/>
                    <a:gd name="T57" fmla="*/ 4 h 5"/>
                    <a:gd name="T58" fmla="*/ 2 w 14"/>
                    <a:gd name="T59" fmla="*/ 3 h 5"/>
                    <a:gd name="T60" fmla="*/ 2 w 14"/>
                    <a:gd name="T61" fmla="*/ 3 h 5"/>
                    <a:gd name="T62" fmla="*/ 4 w 14"/>
                    <a:gd name="T6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4" h="5">
                      <a:moveTo>
                        <a:pt x="4" y="2"/>
                      </a:moveTo>
                      <a:cubicBezTo>
                        <a:pt x="4" y="2"/>
                        <a:pt x="4" y="1"/>
                        <a:pt x="4" y="1"/>
                      </a:cubicBezTo>
                      <a:cubicBezTo>
                        <a:pt x="4" y="1"/>
                        <a:pt x="5" y="3"/>
                        <a:pt x="5" y="3"/>
                      </a:cubicBezTo>
                      <a:cubicBezTo>
                        <a:pt x="5" y="3"/>
                        <a:pt x="5" y="1"/>
                        <a:pt x="5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0"/>
                        <a:pt x="6" y="1"/>
                      </a:cubicBezTo>
                      <a:cubicBezTo>
                        <a:pt x="7" y="2"/>
                        <a:pt x="7" y="1"/>
                        <a:pt x="7" y="1"/>
                      </a:cubicBezTo>
                      <a:cubicBezTo>
                        <a:pt x="7" y="1"/>
                        <a:pt x="7" y="2"/>
                        <a:pt x="7" y="2"/>
                      </a:cubicBezTo>
                      <a:cubicBezTo>
                        <a:pt x="8" y="2"/>
                        <a:pt x="8" y="1"/>
                        <a:pt x="8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9" y="1"/>
                        <a:pt x="9" y="2"/>
                        <a:pt x="9" y="2"/>
                      </a:cubicBezTo>
                      <a:cubicBezTo>
                        <a:pt x="9" y="2"/>
                        <a:pt x="10" y="1"/>
                        <a:pt x="10" y="1"/>
                      </a:cubicBezTo>
                      <a:cubicBezTo>
                        <a:pt x="10" y="2"/>
                        <a:pt x="11" y="1"/>
                        <a:pt x="11" y="1"/>
                      </a:cubicBezTo>
                      <a:cubicBezTo>
                        <a:pt x="11" y="1"/>
                        <a:pt x="10" y="0"/>
                        <a:pt x="11" y="1"/>
                      </a:cubicBezTo>
                      <a:cubicBezTo>
                        <a:pt x="12" y="2"/>
                        <a:pt x="14" y="0"/>
                        <a:pt x="14" y="0"/>
                      </a:cubicBezTo>
                      <a:cubicBezTo>
                        <a:pt x="14" y="0"/>
                        <a:pt x="13" y="2"/>
                        <a:pt x="12" y="2"/>
                      </a:cubicBezTo>
                      <a:cubicBezTo>
                        <a:pt x="11" y="3"/>
                        <a:pt x="10" y="1"/>
                        <a:pt x="10" y="2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8" y="3"/>
                        <a:pt x="8" y="2"/>
                        <a:pt x="8" y="2"/>
                      </a:cubicBezTo>
                      <a:cubicBezTo>
                        <a:pt x="7" y="3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5" y="4"/>
                      </a:cubicBezTo>
                      <a:cubicBezTo>
                        <a:pt x="5" y="4"/>
                        <a:pt x="5" y="3"/>
                        <a:pt x="5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3" y="3"/>
                        <a:pt x="3" y="4"/>
                      </a:cubicBezTo>
                      <a:cubicBezTo>
                        <a:pt x="2" y="4"/>
                        <a:pt x="1" y="5"/>
                        <a:pt x="1" y="5"/>
                      </a:cubicBezTo>
                      <a:cubicBezTo>
                        <a:pt x="1" y="5"/>
                        <a:pt x="1" y="4"/>
                        <a:pt x="1" y="3"/>
                      </a:cubicBezTo>
                      <a:cubicBezTo>
                        <a:pt x="0" y="3"/>
                        <a:pt x="2" y="4"/>
                        <a:pt x="2" y="4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3"/>
                        <a:pt x="4" y="3"/>
                        <a:pt x="4" y="2"/>
                      </a:cubicBezTo>
                      <a:close/>
                    </a:path>
                  </a:pathLst>
                </a:custGeom>
                <a:solidFill>
                  <a:srgbClr val="7266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1" name="Freeform 419"/>
                <p:cNvSpPr>
                  <a:spLocks/>
                </p:cNvSpPr>
                <p:nvPr/>
              </p:nvSpPr>
              <p:spPr bwMode="auto">
                <a:xfrm>
                  <a:off x="1103" y="2842"/>
                  <a:ext cx="167" cy="122"/>
                </a:xfrm>
                <a:custGeom>
                  <a:avLst/>
                  <a:gdLst>
                    <a:gd name="T0" fmla="*/ 18 w 22"/>
                    <a:gd name="T1" fmla="*/ 9 h 16"/>
                    <a:gd name="T2" fmla="*/ 16 w 22"/>
                    <a:gd name="T3" fmla="*/ 7 h 16"/>
                    <a:gd name="T4" fmla="*/ 6 w 22"/>
                    <a:gd name="T5" fmla="*/ 9 h 16"/>
                    <a:gd name="T6" fmla="*/ 4 w 22"/>
                    <a:gd name="T7" fmla="*/ 15 h 16"/>
                    <a:gd name="T8" fmla="*/ 3 w 22"/>
                    <a:gd name="T9" fmla="*/ 15 h 16"/>
                    <a:gd name="T10" fmla="*/ 5 w 22"/>
                    <a:gd name="T11" fmla="*/ 3 h 16"/>
                    <a:gd name="T12" fmla="*/ 14 w 22"/>
                    <a:gd name="T13" fmla="*/ 1 h 16"/>
                    <a:gd name="T14" fmla="*/ 18 w 22"/>
                    <a:gd name="T15" fmla="*/ 3 h 16"/>
                    <a:gd name="T16" fmla="*/ 21 w 22"/>
                    <a:gd name="T17" fmla="*/ 14 h 16"/>
                    <a:gd name="T18" fmla="*/ 19 w 22"/>
                    <a:gd name="T19" fmla="*/ 14 h 16"/>
                    <a:gd name="T20" fmla="*/ 18 w 22"/>
                    <a:gd name="T21" fmla="*/ 9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16">
                      <a:moveTo>
                        <a:pt x="18" y="9"/>
                      </a:moveTo>
                      <a:cubicBezTo>
                        <a:pt x="18" y="8"/>
                        <a:pt x="18" y="8"/>
                        <a:pt x="16" y="7"/>
                      </a:cubicBezTo>
                      <a:cubicBezTo>
                        <a:pt x="10" y="5"/>
                        <a:pt x="7" y="8"/>
                        <a:pt x="6" y="9"/>
                      </a:cubicBezTo>
                      <a:cubicBezTo>
                        <a:pt x="2" y="11"/>
                        <a:pt x="6" y="16"/>
                        <a:pt x="4" y="15"/>
                      </a:cubicBezTo>
                      <a:cubicBezTo>
                        <a:pt x="4" y="15"/>
                        <a:pt x="3" y="14"/>
                        <a:pt x="3" y="15"/>
                      </a:cubicBezTo>
                      <a:cubicBezTo>
                        <a:pt x="2" y="15"/>
                        <a:pt x="0" y="5"/>
                        <a:pt x="5" y="3"/>
                      </a:cubicBezTo>
                      <a:cubicBezTo>
                        <a:pt x="5" y="3"/>
                        <a:pt x="8" y="0"/>
                        <a:pt x="14" y="1"/>
                      </a:cubicBezTo>
                      <a:cubicBezTo>
                        <a:pt x="14" y="1"/>
                        <a:pt x="18" y="2"/>
                        <a:pt x="18" y="3"/>
                      </a:cubicBezTo>
                      <a:cubicBezTo>
                        <a:pt x="20" y="3"/>
                        <a:pt x="22" y="8"/>
                        <a:pt x="21" y="14"/>
                      </a:cubicBezTo>
                      <a:cubicBezTo>
                        <a:pt x="21" y="14"/>
                        <a:pt x="19" y="15"/>
                        <a:pt x="19" y="14"/>
                      </a:cubicBezTo>
                      <a:cubicBezTo>
                        <a:pt x="19" y="14"/>
                        <a:pt x="20" y="11"/>
                        <a:pt x="18" y="9"/>
                      </a:cubicBezTo>
                      <a:close/>
                    </a:path>
                  </a:pathLst>
                </a:custGeom>
                <a:solidFill>
                  <a:srgbClr val="3C24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2" name="Freeform 420"/>
                <p:cNvSpPr>
                  <a:spLocks/>
                </p:cNvSpPr>
                <p:nvPr/>
              </p:nvSpPr>
              <p:spPr bwMode="auto">
                <a:xfrm>
                  <a:off x="1148" y="2827"/>
                  <a:ext cx="84" cy="61"/>
                </a:xfrm>
                <a:custGeom>
                  <a:avLst/>
                  <a:gdLst>
                    <a:gd name="T0" fmla="*/ 3 w 11"/>
                    <a:gd name="T1" fmla="*/ 4 h 8"/>
                    <a:gd name="T2" fmla="*/ 5 w 11"/>
                    <a:gd name="T3" fmla="*/ 0 h 8"/>
                    <a:gd name="T4" fmla="*/ 10 w 11"/>
                    <a:gd name="T5" fmla="*/ 5 h 8"/>
                    <a:gd name="T6" fmla="*/ 3 w 11"/>
                    <a:gd name="T7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8">
                      <a:moveTo>
                        <a:pt x="3" y="4"/>
                      </a:moveTo>
                      <a:cubicBezTo>
                        <a:pt x="3" y="4"/>
                        <a:pt x="0" y="1"/>
                        <a:pt x="5" y="0"/>
                      </a:cubicBezTo>
                      <a:cubicBezTo>
                        <a:pt x="9" y="0"/>
                        <a:pt x="11" y="2"/>
                        <a:pt x="10" y="5"/>
                      </a:cubicBezTo>
                      <a:cubicBezTo>
                        <a:pt x="9" y="8"/>
                        <a:pt x="3" y="4"/>
                        <a:pt x="3" y="4"/>
                      </a:cubicBezTo>
                      <a:close/>
                    </a:path>
                  </a:pathLst>
                </a:custGeom>
                <a:solidFill>
                  <a:srgbClr val="3C24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3" name="Freeform 421"/>
                <p:cNvSpPr>
                  <a:spLocks/>
                </p:cNvSpPr>
                <p:nvPr/>
              </p:nvSpPr>
              <p:spPr bwMode="auto">
                <a:xfrm>
                  <a:off x="1126" y="2857"/>
                  <a:ext cx="98" cy="38"/>
                </a:xfrm>
                <a:custGeom>
                  <a:avLst/>
                  <a:gdLst>
                    <a:gd name="T0" fmla="*/ 3 w 13"/>
                    <a:gd name="T1" fmla="*/ 2 h 5"/>
                    <a:gd name="T2" fmla="*/ 4 w 13"/>
                    <a:gd name="T3" fmla="*/ 1 h 5"/>
                    <a:gd name="T4" fmla="*/ 5 w 13"/>
                    <a:gd name="T5" fmla="*/ 3 h 5"/>
                    <a:gd name="T6" fmla="*/ 5 w 13"/>
                    <a:gd name="T7" fmla="*/ 1 h 5"/>
                    <a:gd name="T8" fmla="*/ 5 w 13"/>
                    <a:gd name="T9" fmla="*/ 1 h 5"/>
                    <a:gd name="T10" fmla="*/ 6 w 13"/>
                    <a:gd name="T11" fmla="*/ 1 h 5"/>
                    <a:gd name="T12" fmla="*/ 6 w 13"/>
                    <a:gd name="T13" fmla="*/ 1 h 5"/>
                    <a:gd name="T14" fmla="*/ 7 w 13"/>
                    <a:gd name="T15" fmla="*/ 2 h 5"/>
                    <a:gd name="T16" fmla="*/ 8 w 13"/>
                    <a:gd name="T17" fmla="*/ 1 h 5"/>
                    <a:gd name="T18" fmla="*/ 8 w 13"/>
                    <a:gd name="T19" fmla="*/ 1 h 5"/>
                    <a:gd name="T20" fmla="*/ 9 w 13"/>
                    <a:gd name="T21" fmla="*/ 2 h 5"/>
                    <a:gd name="T22" fmla="*/ 10 w 13"/>
                    <a:gd name="T23" fmla="*/ 1 h 5"/>
                    <a:gd name="T24" fmla="*/ 11 w 13"/>
                    <a:gd name="T25" fmla="*/ 1 h 5"/>
                    <a:gd name="T26" fmla="*/ 11 w 13"/>
                    <a:gd name="T27" fmla="*/ 1 h 5"/>
                    <a:gd name="T28" fmla="*/ 13 w 13"/>
                    <a:gd name="T29" fmla="*/ 0 h 5"/>
                    <a:gd name="T30" fmla="*/ 12 w 13"/>
                    <a:gd name="T31" fmla="*/ 2 h 5"/>
                    <a:gd name="T32" fmla="*/ 9 w 13"/>
                    <a:gd name="T33" fmla="*/ 2 h 5"/>
                    <a:gd name="T34" fmla="*/ 8 w 13"/>
                    <a:gd name="T35" fmla="*/ 3 h 5"/>
                    <a:gd name="T36" fmla="*/ 7 w 13"/>
                    <a:gd name="T37" fmla="*/ 2 h 5"/>
                    <a:gd name="T38" fmla="*/ 6 w 13"/>
                    <a:gd name="T39" fmla="*/ 3 h 5"/>
                    <a:gd name="T40" fmla="*/ 6 w 13"/>
                    <a:gd name="T41" fmla="*/ 3 h 5"/>
                    <a:gd name="T42" fmla="*/ 5 w 13"/>
                    <a:gd name="T43" fmla="*/ 4 h 5"/>
                    <a:gd name="T44" fmla="*/ 5 w 13"/>
                    <a:gd name="T45" fmla="*/ 4 h 5"/>
                    <a:gd name="T46" fmla="*/ 4 w 13"/>
                    <a:gd name="T47" fmla="*/ 4 h 5"/>
                    <a:gd name="T48" fmla="*/ 3 w 13"/>
                    <a:gd name="T49" fmla="*/ 4 h 5"/>
                    <a:gd name="T50" fmla="*/ 2 w 13"/>
                    <a:gd name="T51" fmla="*/ 4 h 5"/>
                    <a:gd name="T52" fmla="*/ 1 w 13"/>
                    <a:gd name="T53" fmla="*/ 5 h 5"/>
                    <a:gd name="T54" fmla="*/ 0 w 13"/>
                    <a:gd name="T55" fmla="*/ 3 h 5"/>
                    <a:gd name="T56" fmla="*/ 1 w 13"/>
                    <a:gd name="T57" fmla="*/ 3 h 5"/>
                    <a:gd name="T58" fmla="*/ 1 w 13"/>
                    <a:gd name="T59" fmla="*/ 3 h 5"/>
                    <a:gd name="T60" fmla="*/ 2 w 13"/>
                    <a:gd name="T61" fmla="*/ 3 h 5"/>
                    <a:gd name="T62" fmla="*/ 3 w 13"/>
                    <a:gd name="T6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3" h="5">
                      <a:moveTo>
                        <a:pt x="3" y="2"/>
                      </a:moveTo>
                      <a:cubicBezTo>
                        <a:pt x="3" y="2"/>
                        <a:pt x="4" y="1"/>
                        <a:pt x="4" y="1"/>
                      </a:cubicBezTo>
                      <a:cubicBezTo>
                        <a:pt x="4" y="1"/>
                        <a:pt x="5" y="3"/>
                        <a:pt x="5" y="3"/>
                      </a:cubicBezTo>
                      <a:cubicBezTo>
                        <a:pt x="5" y="2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0"/>
                        <a:pt x="6" y="1"/>
                      </a:cubicBezTo>
                      <a:cubicBezTo>
                        <a:pt x="6" y="2"/>
                        <a:pt x="6" y="1"/>
                        <a:pt x="6" y="1"/>
                      </a:cubicBezTo>
                      <a:cubicBezTo>
                        <a:pt x="6" y="1"/>
                        <a:pt x="7" y="2"/>
                        <a:pt x="7" y="2"/>
                      </a:cubicBezTo>
                      <a:cubicBezTo>
                        <a:pt x="7" y="2"/>
                        <a:pt x="7" y="1"/>
                        <a:pt x="8" y="1"/>
                      </a:cubicBezTo>
                      <a:cubicBezTo>
                        <a:pt x="8" y="1"/>
                        <a:pt x="7" y="1"/>
                        <a:pt x="8" y="1"/>
                      </a:cubicBezTo>
                      <a:cubicBezTo>
                        <a:pt x="8" y="1"/>
                        <a:pt x="9" y="1"/>
                        <a:pt x="9" y="2"/>
                      </a:cubicBezTo>
                      <a:cubicBezTo>
                        <a:pt x="9" y="2"/>
                        <a:pt x="10" y="1"/>
                        <a:pt x="10" y="1"/>
                      </a:cubicBezTo>
                      <a:cubicBezTo>
                        <a:pt x="10" y="2"/>
                        <a:pt x="10" y="1"/>
                        <a:pt x="11" y="1"/>
                      </a:cubicBezTo>
                      <a:cubicBezTo>
                        <a:pt x="11" y="1"/>
                        <a:pt x="10" y="0"/>
                        <a:pt x="11" y="1"/>
                      </a:cubicBezTo>
                      <a:cubicBezTo>
                        <a:pt x="12" y="2"/>
                        <a:pt x="13" y="0"/>
                        <a:pt x="13" y="0"/>
                      </a:cubicBezTo>
                      <a:cubicBezTo>
                        <a:pt x="13" y="0"/>
                        <a:pt x="13" y="2"/>
                        <a:pt x="12" y="2"/>
                      </a:cubicBezTo>
                      <a:cubicBezTo>
                        <a:pt x="10" y="2"/>
                        <a:pt x="10" y="1"/>
                        <a:pt x="9" y="2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8" y="3"/>
                        <a:pt x="8" y="2"/>
                        <a:pt x="7" y="2"/>
                      </a:cubicBezTo>
                      <a:cubicBezTo>
                        <a:pt x="7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4"/>
                        <a:pt x="5" y="3"/>
                        <a:pt x="4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3"/>
                        <a:pt x="2" y="4"/>
                      </a:cubicBezTo>
                      <a:cubicBezTo>
                        <a:pt x="1" y="4"/>
                        <a:pt x="1" y="5"/>
                        <a:pt x="1" y="5"/>
                      </a:cubicBezTo>
                      <a:cubicBezTo>
                        <a:pt x="1" y="5"/>
                        <a:pt x="1" y="4"/>
                        <a:pt x="0" y="3"/>
                      </a:cubicBezTo>
                      <a:cubicBezTo>
                        <a:pt x="0" y="2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3"/>
                        <a:pt x="3" y="3"/>
                        <a:pt x="3" y="2"/>
                      </a:cubicBezTo>
                      <a:close/>
                    </a:path>
                  </a:pathLst>
                </a:custGeom>
                <a:solidFill>
                  <a:srgbClr val="5132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4" name="Freeform 422"/>
                <p:cNvSpPr>
                  <a:spLocks/>
                </p:cNvSpPr>
                <p:nvPr/>
              </p:nvSpPr>
              <p:spPr bwMode="auto">
                <a:xfrm>
                  <a:off x="108" y="3468"/>
                  <a:ext cx="167" cy="130"/>
                </a:xfrm>
                <a:custGeom>
                  <a:avLst/>
                  <a:gdLst>
                    <a:gd name="T0" fmla="*/ 19 w 22"/>
                    <a:gd name="T1" fmla="*/ 9 h 17"/>
                    <a:gd name="T2" fmla="*/ 16 w 22"/>
                    <a:gd name="T3" fmla="*/ 7 h 17"/>
                    <a:gd name="T4" fmla="*/ 6 w 22"/>
                    <a:gd name="T5" fmla="*/ 9 h 17"/>
                    <a:gd name="T6" fmla="*/ 4 w 22"/>
                    <a:gd name="T7" fmla="*/ 15 h 17"/>
                    <a:gd name="T8" fmla="*/ 3 w 22"/>
                    <a:gd name="T9" fmla="*/ 15 h 17"/>
                    <a:gd name="T10" fmla="*/ 5 w 22"/>
                    <a:gd name="T11" fmla="*/ 3 h 17"/>
                    <a:gd name="T12" fmla="*/ 14 w 22"/>
                    <a:gd name="T13" fmla="*/ 1 h 17"/>
                    <a:gd name="T14" fmla="*/ 18 w 22"/>
                    <a:gd name="T15" fmla="*/ 4 h 17"/>
                    <a:gd name="T16" fmla="*/ 21 w 22"/>
                    <a:gd name="T17" fmla="*/ 15 h 17"/>
                    <a:gd name="T18" fmla="*/ 19 w 22"/>
                    <a:gd name="T19" fmla="*/ 15 h 17"/>
                    <a:gd name="T20" fmla="*/ 19 w 22"/>
                    <a:gd name="T21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17">
                      <a:moveTo>
                        <a:pt x="19" y="9"/>
                      </a:moveTo>
                      <a:cubicBezTo>
                        <a:pt x="18" y="8"/>
                        <a:pt x="18" y="8"/>
                        <a:pt x="16" y="7"/>
                      </a:cubicBezTo>
                      <a:cubicBezTo>
                        <a:pt x="10" y="5"/>
                        <a:pt x="7" y="8"/>
                        <a:pt x="6" y="9"/>
                      </a:cubicBezTo>
                      <a:cubicBezTo>
                        <a:pt x="2" y="11"/>
                        <a:pt x="6" y="17"/>
                        <a:pt x="4" y="15"/>
                      </a:cubicBezTo>
                      <a:cubicBezTo>
                        <a:pt x="4" y="15"/>
                        <a:pt x="3" y="15"/>
                        <a:pt x="3" y="15"/>
                      </a:cubicBezTo>
                      <a:cubicBezTo>
                        <a:pt x="2" y="15"/>
                        <a:pt x="0" y="6"/>
                        <a:pt x="5" y="3"/>
                      </a:cubicBezTo>
                      <a:cubicBezTo>
                        <a:pt x="5" y="3"/>
                        <a:pt x="8" y="0"/>
                        <a:pt x="14" y="1"/>
                      </a:cubicBezTo>
                      <a:cubicBezTo>
                        <a:pt x="14" y="1"/>
                        <a:pt x="18" y="2"/>
                        <a:pt x="18" y="4"/>
                      </a:cubicBezTo>
                      <a:cubicBezTo>
                        <a:pt x="21" y="3"/>
                        <a:pt x="22" y="8"/>
                        <a:pt x="21" y="15"/>
                      </a:cubicBezTo>
                      <a:cubicBezTo>
                        <a:pt x="21" y="15"/>
                        <a:pt x="19" y="15"/>
                        <a:pt x="19" y="15"/>
                      </a:cubicBezTo>
                      <a:cubicBezTo>
                        <a:pt x="19" y="14"/>
                        <a:pt x="20" y="11"/>
                        <a:pt x="19" y="9"/>
                      </a:cubicBezTo>
                      <a:close/>
                    </a:path>
                  </a:pathLst>
                </a:custGeom>
                <a:solidFill>
                  <a:srgbClr val="3C24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5" name="Freeform 423"/>
                <p:cNvSpPr>
                  <a:spLocks/>
                </p:cNvSpPr>
                <p:nvPr/>
              </p:nvSpPr>
              <p:spPr bwMode="auto">
                <a:xfrm>
                  <a:off x="154" y="3453"/>
                  <a:ext cx="83" cy="61"/>
                </a:xfrm>
                <a:custGeom>
                  <a:avLst/>
                  <a:gdLst>
                    <a:gd name="T0" fmla="*/ 3 w 11"/>
                    <a:gd name="T1" fmla="*/ 4 h 8"/>
                    <a:gd name="T2" fmla="*/ 5 w 11"/>
                    <a:gd name="T3" fmla="*/ 1 h 8"/>
                    <a:gd name="T4" fmla="*/ 10 w 11"/>
                    <a:gd name="T5" fmla="*/ 5 h 8"/>
                    <a:gd name="T6" fmla="*/ 3 w 11"/>
                    <a:gd name="T7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8">
                      <a:moveTo>
                        <a:pt x="3" y="4"/>
                      </a:moveTo>
                      <a:cubicBezTo>
                        <a:pt x="3" y="4"/>
                        <a:pt x="0" y="2"/>
                        <a:pt x="5" y="1"/>
                      </a:cubicBezTo>
                      <a:cubicBezTo>
                        <a:pt x="9" y="0"/>
                        <a:pt x="11" y="2"/>
                        <a:pt x="10" y="5"/>
                      </a:cubicBezTo>
                      <a:cubicBezTo>
                        <a:pt x="9" y="8"/>
                        <a:pt x="3" y="4"/>
                        <a:pt x="3" y="4"/>
                      </a:cubicBezTo>
                      <a:close/>
                    </a:path>
                  </a:pathLst>
                </a:custGeom>
                <a:solidFill>
                  <a:srgbClr val="3C24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6" name="Freeform 424"/>
                <p:cNvSpPr>
                  <a:spLocks/>
                </p:cNvSpPr>
                <p:nvPr/>
              </p:nvSpPr>
              <p:spPr bwMode="auto">
                <a:xfrm>
                  <a:off x="131" y="3483"/>
                  <a:ext cx="98" cy="46"/>
                </a:xfrm>
                <a:custGeom>
                  <a:avLst/>
                  <a:gdLst>
                    <a:gd name="T0" fmla="*/ 3 w 13"/>
                    <a:gd name="T1" fmla="*/ 2 h 6"/>
                    <a:gd name="T2" fmla="*/ 4 w 13"/>
                    <a:gd name="T3" fmla="*/ 1 h 6"/>
                    <a:gd name="T4" fmla="*/ 5 w 13"/>
                    <a:gd name="T5" fmla="*/ 3 h 6"/>
                    <a:gd name="T6" fmla="*/ 5 w 13"/>
                    <a:gd name="T7" fmla="*/ 1 h 6"/>
                    <a:gd name="T8" fmla="*/ 5 w 13"/>
                    <a:gd name="T9" fmla="*/ 2 h 6"/>
                    <a:gd name="T10" fmla="*/ 6 w 13"/>
                    <a:gd name="T11" fmla="*/ 1 h 6"/>
                    <a:gd name="T12" fmla="*/ 7 w 13"/>
                    <a:gd name="T13" fmla="*/ 2 h 6"/>
                    <a:gd name="T14" fmla="*/ 7 w 13"/>
                    <a:gd name="T15" fmla="*/ 2 h 6"/>
                    <a:gd name="T16" fmla="*/ 8 w 13"/>
                    <a:gd name="T17" fmla="*/ 1 h 6"/>
                    <a:gd name="T18" fmla="*/ 8 w 13"/>
                    <a:gd name="T19" fmla="*/ 1 h 6"/>
                    <a:gd name="T20" fmla="*/ 9 w 13"/>
                    <a:gd name="T21" fmla="*/ 2 h 6"/>
                    <a:gd name="T22" fmla="*/ 10 w 13"/>
                    <a:gd name="T23" fmla="*/ 2 h 6"/>
                    <a:gd name="T24" fmla="*/ 11 w 13"/>
                    <a:gd name="T25" fmla="*/ 1 h 6"/>
                    <a:gd name="T26" fmla="*/ 11 w 13"/>
                    <a:gd name="T27" fmla="*/ 1 h 6"/>
                    <a:gd name="T28" fmla="*/ 13 w 13"/>
                    <a:gd name="T29" fmla="*/ 0 h 6"/>
                    <a:gd name="T30" fmla="*/ 12 w 13"/>
                    <a:gd name="T31" fmla="*/ 2 h 6"/>
                    <a:gd name="T32" fmla="*/ 9 w 13"/>
                    <a:gd name="T33" fmla="*/ 2 h 6"/>
                    <a:gd name="T34" fmla="*/ 8 w 13"/>
                    <a:gd name="T35" fmla="*/ 3 h 6"/>
                    <a:gd name="T36" fmla="*/ 7 w 13"/>
                    <a:gd name="T37" fmla="*/ 2 h 6"/>
                    <a:gd name="T38" fmla="*/ 6 w 13"/>
                    <a:gd name="T39" fmla="*/ 4 h 6"/>
                    <a:gd name="T40" fmla="*/ 6 w 13"/>
                    <a:gd name="T41" fmla="*/ 4 h 6"/>
                    <a:gd name="T42" fmla="*/ 5 w 13"/>
                    <a:gd name="T43" fmla="*/ 4 h 6"/>
                    <a:gd name="T44" fmla="*/ 5 w 13"/>
                    <a:gd name="T45" fmla="*/ 4 h 6"/>
                    <a:gd name="T46" fmla="*/ 4 w 13"/>
                    <a:gd name="T47" fmla="*/ 4 h 6"/>
                    <a:gd name="T48" fmla="*/ 3 w 13"/>
                    <a:gd name="T49" fmla="*/ 4 h 6"/>
                    <a:gd name="T50" fmla="*/ 2 w 13"/>
                    <a:gd name="T51" fmla="*/ 4 h 6"/>
                    <a:gd name="T52" fmla="*/ 1 w 13"/>
                    <a:gd name="T53" fmla="*/ 6 h 6"/>
                    <a:gd name="T54" fmla="*/ 0 w 13"/>
                    <a:gd name="T55" fmla="*/ 3 h 6"/>
                    <a:gd name="T56" fmla="*/ 1 w 13"/>
                    <a:gd name="T57" fmla="*/ 4 h 6"/>
                    <a:gd name="T58" fmla="*/ 1 w 13"/>
                    <a:gd name="T59" fmla="*/ 3 h 6"/>
                    <a:gd name="T60" fmla="*/ 2 w 13"/>
                    <a:gd name="T61" fmla="*/ 3 h 6"/>
                    <a:gd name="T62" fmla="*/ 3 w 13"/>
                    <a:gd name="T63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3" h="6">
                      <a:moveTo>
                        <a:pt x="3" y="2"/>
                      </a:moveTo>
                      <a:cubicBezTo>
                        <a:pt x="3" y="2"/>
                        <a:pt x="4" y="1"/>
                        <a:pt x="4" y="1"/>
                      </a:cubicBezTo>
                      <a:cubicBezTo>
                        <a:pt x="4" y="1"/>
                        <a:pt x="5" y="4"/>
                        <a:pt x="5" y="3"/>
                      </a:cubicBezTo>
                      <a:cubicBezTo>
                        <a:pt x="5" y="3"/>
                        <a:pt x="5" y="1"/>
                        <a:pt x="5" y="1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0"/>
                        <a:pt x="6" y="1"/>
                      </a:cubicBezTo>
                      <a:cubicBezTo>
                        <a:pt x="6" y="2"/>
                        <a:pt x="7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7" y="2"/>
                        <a:pt x="7" y="1"/>
                        <a:pt x="8" y="1"/>
                      </a:cubicBezTo>
                      <a:cubicBezTo>
                        <a:pt x="8" y="1"/>
                        <a:pt x="7" y="1"/>
                        <a:pt x="8" y="1"/>
                      </a:cubicBezTo>
                      <a:cubicBezTo>
                        <a:pt x="8" y="2"/>
                        <a:pt x="9" y="2"/>
                        <a:pt x="9" y="2"/>
                      </a:cubicBezTo>
                      <a:cubicBezTo>
                        <a:pt x="9" y="2"/>
                        <a:pt x="10" y="1"/>
                        <a:pt x="10" y="2"/>
                      </a:cubicBezTo>
                      <a:cubicBezTo>
                        <a:pt x="10" y="2"/>
                        <a:pt x="11" y="1"/>
                        <a:pt x="11" y="1"/>
                      </a:cubicBezTo>
                      <a:cubicBezTo>
                        <a:pt x="11" y="1"/>
                        <a:pt x="10" y="1"/>
                        <a:pt x="11" y="1"/>
                      </a:cubicBezTo>
                      <a:cubicBezTo>
                        <a:pt x="12" y="2"/>
                        <a:pt x="13" y="0"/>
                        <a:pt x="13" y="0"/>
                      </a:cubicBezTo>
                      <a:cubicBezTo>
                        <a:pt x="13" y="0"/>
                        <a:pt x="13" y="2"/>
                        <a:pt x="12" y="2"/>
                      </a:cubicBezTo>
                      <a:cubicBezTo>
                        <a:pt x="10" y="3"/>
                        <a:pt x="10" y="2"/>
                        <a:pt x="9" y="2"/>
                      </a:cubicBezTo>
                      <a:cubicBezTo>
                        <a:pt x="9" y="3"/>
                        <a:pt x="9" y="4"/>
                        <a:pt x="8" y="3"/>
                      </a:cubicBezTo>
                      <a:cubicBezTo>
                        <a:pt x="8" y="3"/>
                        <a:pt x="8" y="2"/>
                        <a:pt x="7" y="2"/>
                      </a:cubicBezTo>
                      <a:cubicBezTo>
                        <a:pt x="7" y="3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5" y="5"/>
                        <a:pt x="5" y="4"/>
                      </a:cubicBezTo>
                      <a:cubicBezTo>
                        <a:pt x="4" y="4"/>
                        <a:pt x="5" y="3"/>
                        <a:pt x="4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3"/>
                        <a:pt x="2" y="4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1" y="6"/>
                        <a:pt x="1" y="4"/>
                        <a:pt x="0" y="3"/>
                      </a:cubicBezTo>
                      <a:cubicBezTo>
                        <a:pt x="0" y="3"/>
                        <a:pt x="1" y="4"/>
                        <a:pt x="1" y="4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3"/>
                        <a:pt x="3" y="3"/>
                        <a:pt x="3" y="2"/>
                      </a:cubicBezTo>
                      <a:close/>
                    </a:path>
                  </a:pathLst>
                </a:custGeom>
                <a:solidFill>
                  <a:srgbClr val="5132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7" name="Freeform 425"/>
                <p:cNvSpPr>
                  <a:spLocks/>
                </p:cNvSpPr>
                <p:nvPr/>
              </p:nvSpPr>
              <p:spPr bwMode="auto">
                <a:xfrm>
                  <a:off x="586" y="3582"/>
                  <a:ext cx="31" cy="54"/>
                </a:xfrm>
                <a:custGeom>
                  <a:avLst/>
                  <a:gdLst>
                    <a:gd name="T0" fmla="*/ 1 w 4"/>
                    <a:gd name="T1" fmla="*/ 1 h 7"/>
                    <a:gd name="T2" fmla="*/ 3 w 4"/>
                    <a:gd name="T3" fmla="*/ 1 h 7"/>
                    <a:gd name="T4" fmla="*/ 0 w 4"/>
                    <a:gd name="T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7">
                      <a:moveTo>
                        <a:pt x="1" y="1"/>
                      </a:moveTo>
                      <a:cubicBezTo>
                        <a:pt x="1" y="1"/>
                        <a:pt x="2" y="0"/>
                        <a:pt x="3" y="1"/>
                      </a:cubicBezTo>
                      <a:cubicBezTo>
                        <a:pt x="4" y="2"/>
                        <a:pt x="2" y="7"/>
                        <a:pt x="0" y="6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8" name="Freeform 426"/>
                <p:cNvSpPr>
                  <a:spLocks/>
                </p:cNvSpPr>
                <p:nvPr/>
              </p:nvSpPr>
              <p:spPr bwMode="auto">
                <a:xfrm>
                  <a:off x="457" y="3582"/>
                  <a:ext cx="23" cy="54"/>
                </a:xfrm>
                <a:custGeom>
                  <a:avLst/>
                  <a:gdLst>
                    <a:gd name="T0" fmla="*/ 2 w 3"/>
                    <a:gd name="T1" fmla="*/ 1 h 7"/>
                    <a:gd name="T2" fmla="*/ 0 w 3"/>
                    <a:gd name="T3" fmla="*/ 1 h 7"/>
                    <a:gd name="T4" fmla="*/ 3 w 3"/>
                    <a:gd name="T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2" y="1"/>
                      </a:moveTo>
                      <a:cubicBezTo>
                        <a:pt x="2" y="1"/>
                        <a:pt x="1" y="0"/>
                        <a:pt x="0" y="1"/>
                      </a:cubicBezTo>
                      <a:cubicBezTo>
                        <a:pt x="0" y="2"/>
                        <a:pt x="2" y="7"/>
                        <a:pt x="3" y="6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9" name="Freeform 427"/>
                <p:cNvSpPr>
                  <a:spLocks/>
                </p:cNvSpPr>
                <p:nvPr/>
              </p:nvSpPr>
              <p:spPr bwMode="auto">
                <a:xfrm>
                  <a:off x="434" y="3460"/>
                  <a:ext cx="183" cy="138"/>
                </a:xfrm>
                <a:custGeom>
                  <a:avLst/>
                  <a:gdLst>
                    <a:gd name="T0" fmla="*/ 20 w 24"/>
                    <a:gd name="T1" fmla="*/ 11 h 18"/>
                    <a:gd name="T2" fmla="*/ 18 w 24"/>
                    <a:gd name="T3" fmla="*/ 8 h 18"/>
                    <a:gd name="T4" fmla="*/ 7 w 24"/>
                    <a:gd name="T5" fmla="*/ 10 h 18"/>
                    <a:gd name="T6" fmla="*/ 6 w 24"/>
                    <a:gd name="T7" fmla="*/ 17 h 18"/>
                    <a:gd name="T8" fmla="*/ 4 w 24"/>
                    <a:gd name="T9" fmla="*/ 16 h 18"/>
                    <a:gd name="T10" fmla="*/ 6 w 24"/>
                    <a:gd name="T11" fmla="*/ 5 h 18"/>
                    <a:gd name="T12" fmla="*/ 15 w 24"/>
                    <a:gd name="T13" fmla="*/ 2 h 18"/>
                    <a:gd name="T14" fmla="*/ 20 w 24"/>
                    <a:gd name="T15" fmla="*/ 4 h 18"/>
                    <a:gd name="T16" fmla="*/ 23 w 24"/>
                    <a:gd name="T17" fmla="*/ 16 h 18"/>
                    <a:gd name="T18" fmla="*/ 21 w 24"/>
                    <a:gd name="T19" fmla="*/ 16 h 18"/>
                    <a:gd name="T20" fmla="*/ 20 w 24"/>
                    <a:gd name="T21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4" h="18">
                      <a:moveTo>
                        <a:pt x="20" y="11"/>
                      </a:moveTo>
                      <a:cubicBezTo>
                        <a:pt x="20" y="10"/>
                        <a:pt x="19" y="10"/>
                        <a:pt x="18" y="8"/>
                      </a:cubicBezTo>
                      <a:cubicBezTo>
                        <a:pt x="11" y="6"/>
                        <a:pt x="8" y="9"/>
                        <a:pt x="7" y="10"/>
                      </a:cubicBezTo>
                      <a:cubicBezTo>
                        <a:pt x="4" y="13"/>
                        <a:pt x="7" y="18"/>
                        <a:pt x="6" y="17"/>
                      </a:cubicBezTo>
                      <a:cubicBezTo>
                        <a:pt x="5" y="17"/>
                        <a:pt x="5" y="16"/>
                        <a:pt x="4" y="16"/>
                      </a:cubicBezTo>
                      <a:cubicBezTo>
                        <a:pt x="3" y="17"/>
                        <a:pt x="0" y="7"/>
                        <a:pt x="6" y="5"/>
                      </a:cubicBezTo>
                      <a:cubicBezTo>
                        <a:pt x="6" y="5"/>
                        <a:pt x="9" y="0"/>
                        <a:pt x="15" y="2"/>
                      </a:cubicBezTo>
                      <a:cubicBezTo>
                        <a:pt x="15" y="2"/>
                        <a:pt x="20" y="2"/>
                        <a:pt x="20" y="4"/>
                      </a:cubicBezTo>
                      <a:cubicBezTo>
                        <a:pt x="22" y="3"/>
                        <a:pt x="24" y="10"/>
                        <a:pt x="23" y="16"/>
                      </a:cubicBezTo>
                      <a:cubicBezTo>
                        <a:pt x="23" y="16"/>
                        <a:pt x="21" y="17"/>
                        <a:pt x="21" y="16"/>
                      </a:cubicBezTo>
                      <a:cubicBezTo>
                        <a:pt x="21" y="16"/>
                        <a:pt x="22" y="12"/>
                        <a:pt x="20" y="11"/>
                      </a:cubicBezTo>
                      <a:close/>
                    </a:path>
                  </a:pathLst>
                </a:custGeom>
                <a:solidFill>
                  <a:srgbClr val="B557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0" name="Freeform 428"/>
                <p:cNvSpPr>
                  <a:spLocks/>
                </p:cNvSpPr>
                <p:nvPr/>
              </p:nvSpPr>
              <p:spPr bwMode="auto">
                <a:xfrm>
                  <a:off x="434" y="3498"/>
                  <a:ext cx="76" cy="229"/>
                </a:xfrm>
                <a:custGeom>
                  <a:avLst/>
                  <a:gdLst>
                    <a:gd name="T0" fmla="*/ 3 w 10"/>
                    <a:gd name="T1" fmla="*/ 3 h 30"/>
                    <a:gd name="T2" fmla="*/ 1 w 10"/>
                    <a:gd name="T3" fmla="*/ 10 h 30"/>
                    <a:gd name="T4" fmla="*/ 1 w 10"/>
                    <a:gd name="T5" fmla="*/ 17 h 30"/>
                    <a:gd name="T6" fmla="*/ 3 w 10"/>
                    <a:gd name="T7" fmla="*/ 20 h 30"/>
                    <a:gd name="T8" fmla="*/ 3 w 10"/>
                    <a:gd name="T9" fmla="*/ 23 h 30"/>
                    <a:gd name="T10" fmla="*/ 3 w 10"/>
                    <a:gd name="T11" fmla="*/ 28 h 30"/>
                    <a:gd name="T12" fmla="*/ 8 w 10"/>
                    <a:gd name="T13" fmla="*/ 26 h 30"/>
                    <a:gd name="T14" fmla="*/ 6 w 10"/>
                    <a:gd name="T15" fmla="*/ 12 h 30"/>
                    <a:gd name="T16" fmla="*/ 4 w 10"/>
                    <a:gd name="T17" fmla="*/ 6 h 30"/>
                    <a:gd name="T18" fmla="*/ 3 w 10"/>
                    <a:gd name="T19" fmla="*/ 3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30">
                      <a:moveTo>
                        <a:pt x="3" y="3"/>
                      </a:moveTo>
                      <a:cubicBezTo>
                        <a:pt x="3" y="3"/>
                        <a:pt x="1" y="7"/>
                        <a:pt x="1" y="10"/>
                      </a:cubicBezTo>
                      <a:cubicBezTo>
                        <a:pt x="2" y="14"/>
                        <a:pt x="2" y="15"/>
                        <a:pt x="1" y="17"/>
                      </a:cubicBezTo>
                      <a:cubicBezTo>
                        <a:pt x="0" y="18"/>
                        <a:pt x="3" y="19"/>
                        <a:pt x="3" y="20"/>
                      </a:cubicBezTo>
                      <a:cubicBezTo>
                        <a:pt x="4" y="21"/>
                        <a:pt x="3" y="22"/>
                        <a:pt x="3" y="23"/>
                      </a:cubicBezTo>
                      <a:cubicBezTo>
                        <a:pt x="3" y="24"/>
                        <a:pt x="1" y="26"/>
                        <a:pt x="3" y="28"/>
                      </a:cubicBezTo>
                      <a:cubicBezTo>
                        <a:pt x="5" y="30"/>
                        <a:pt x="10" y="27"/>
                        <a:pt x="8" y="26"/>
                      </a:cubicBezTo>
                      <a:cubicBezTo>
                        <a:pt x="3" y="21"/>
                        <a:pt x="9" y="15"/>
                        <a:pt x="6" y="12"/>
                      </a:cubicBezTo>
                      <a:cubicBezTo>
                        <a:pt x="5" y="11"/>
                        <a:pt x="3" y="8"/>
                        <a:pt x="4" y="6"/>
                      </a:cubicBezTo>
                      <a:cubicBezTo>
                        <a:pt x="5" y="4"/>
                        <a:pt x="5" y="0"/>
                        <a:pt x="3" y="3"/>
                      </a:cubicBezTo>
                      <a:close/>
                    </a:path>
                  </a:pathLst>
                </a:custGeom>
                <a:solidFill>
                  <a:srgbClr val="B557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1" name="Freeform 429"/>
                <p:cNvSpPr>
                  <a:spLocks/>
                </p:cNvSpPr>
                <p:nvPr/>
              </p:nvSpPr>
              <p:spPr bwMode="auto">
                <a:xfrm>
                  <a:off x="571" y="3506"/>
                  <a:ext cx="61" cy="221"/>
                </a:xfrm>
                <a:custGeom>
                  <a:avLst/>
                  <a:gdLst>
                    <a:gd name="T0" fmla="*/ 5 w 8"/>
                    <a:gd name="T1" fmla="*/ 2 h 29"/>
                    <a:gd name="T2" fmla="*/ 7 w 8"/>
                    <a:gd name="T3" fmla="*/ 9 h 29"/>
                    <a:gd name="T4" fmla="*/ 7 w 8"/>
                    <a:gd name="T5" fmla="*/ 16 h 29"/>
                    <a:gd name="T6" fmla="*/ 5 w 8"/>
                    <a:gd name="T7" fmla="*/ 19 h 29"/>
                    <a:gd name="T8" fmla="*/ 5 w 8"/>
                    <a:gd name="T9" fmla="*/ 22 h 29"/>
                    <a:gd name="T10" fmla="*/ 5 w 8"/>
                    <a:gd name="T11" fmla="*/ 27 h 29"/>
                    <a:gd name="T12" fmla="*/ 1 w 8"/>
                    <a:gd name="T13" fmla="*/ 24 h 29"/>
                    <a:gd name="T14" fmla="*/ 3 w 8"/>
                    <a:gd name="T15" fmla="*/ 10 h 29"/>
                    <a:gd name="T16" fmla="*/ 4 w 8"/>
                    <a:gd name="T17" fmla="*/ 5 h 29"/>
                    <a:gd name="T18" fmla="*/ 5 w 8"/>
                    <a:gd name="T1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29">
                      <a:moveTo>
                        <a:pt x="5" y="2"/>
                      </a:moveTo>
                      <a:cubicBezTo>
                        <a:pt x="5" y="2"/>
                        <a:pt x="8" y="6"/>
                        <a:pt x="7" y="9"/>
                      </a:cubicBezTo>
                      <a:cubicBezTo>
                        <a:pt x="6" y="13"/>
                        <a:pt x="6" y="14"/>
                        <a:pt x="7" y="16"/>
                      </a:cubicBezTo>
                      <a:cubicBezTo>
                        <a:pt x="8" y="17"/>
                        <a:pt x="6" y="18"/>
                        <a:pt x="5" y="19"/>
                      </a:cubicBezTo>
                      <a:cubicBezTo>
                        <a:pt x="5" y="20"/>
                        <a:pt x="5" y="21"/>
                        <a:pt x="5" y="22"/>
                      </a:cubicBezTo>
                      <a:cubicBezTo>
                        <a:pt x="5" y="23"/>
                        <a:pt x="7" y="25"/>
                        <a:pt x="5" y="27"/>
                      </a:cubicBezTo>
                      <a:cubicBezTo>
                        <a:pt x="3" y="29"/>
                        <a:pt x="0" y="26"/>
                        <a:pt x="1" y="24"/>
                      </a:cubicBezTo>
                      <a:cubicBezTo>
                        <a:pt x="3" y="19"/>
                        <a:pt x="0" y="14"/>
                        <a:pt x="3" y="10"/>
                      </a:cubicBezTo>
                      <a:cubicBezTo>
                        <a:pt x="4" y="9"/>
                        <a:pt x="5" y="7"/>
                        <a:pt x="4" y="5"/>
                      </a:cubicBezTo>
                      <a:cubicBezTo>
                        <a:pt x="4" y="3"/>
                        <a:pt x="4" y="0"/>
                        <a:pt x="5" y="2"/>
                      </a:cubicBezTo>
                      <a:close/>
                    </a:path>
                  </a:pathLst>
                </a:custGeom>
                <a:solidFill>
                  <a:srgbClr val="B557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2" name="Freeform 430"/>
                <p:cNvSpPr>
                  <a:spLocks/>
                </p:cNvSpPr>
                <p:nvPr/>
              </p:nvSpPr>
              <p:spPr bwMode="auto">
                <a:xfrm>
                  <a:off x="518" y="3475"/>
                  <a:ext cx="46" cy="39"/>
                </a:xfrm>
                <a:custGeom>
                  <a:avLst/>
                  <a:gdLst>
                    <a:gd name="T0" fmla="*/ 6 w 6"/>
                    <a:gd name="T1" fmla="*/ 1 h 5"/>
                    <a:gd name="T2" fmla="*/ 1 w 6"/>
                    <a:gd name="T3" fmla="*/ 0 h 5"/>
                    <a:gd name="T4" fmla="*/ 1 w 6"/>
                    <a:gd name="T5" fmla="*/ 1 h 5"/>
                    <a:gd name="T6" fmla="*/ 3 w 6"/>
                    <a:gd name="T7" fmla="*/ 1 h 5"/>
                    <a:gd name="T8" fmla="*/ 2 w 6"/>
                    <a:gd name="T9" fmla="*/ 1 h 5"/>
                    <a:gd name="T10" fmla="*/ 1 w 6"/>
                    <a:gd name="T11" fmla="*/ 2 h 5"/>
                    <a:gd name="T12" fmla="*/ 2 w 6"/>
                    <a:gd name="T13" fmla="*/ 2 h 5"/>
                    <a:gd name="T14" fmla="*/ 1 w 6"/>
                    <a:gd name="T15" fmla="*/ 3 h 5"/>
                    <a:gd name="T16" fmla="*/ 3 w 6"/>
                    <a:gd name="T17" fmla="*/ 3 h 5"/>
                    <a:gd name="T18" fmla="*/ 2 w 6"/>
                    <a:gd name="T19" fmla="*/ 4 h 5"/>
                    <a:gd name="T20" fmla="*/ 3 w 6"/>
                    <a:gd name="T21" fmla="*/ 4 h 5"/>
                    <a:gd name="T22" fmla="*/ 2 w 6"/>
                    <a:gd name="T23" fmla="*/ 5 h 5"/>
                    <a:gd name="T24" fmla="*/ 6 w 6"/>
                    <a:gd name="T25" fmla="*/ 3 h 5"/>
                    <a:gd name="T26" fmla="*/ 4 w 6"/>
                    <a:gd name="T27" fmla="*/ 4 h 5"/>
                    <a:gd name="T28" fmla="*/ 6 w 6"/>
                    <a:gd name="T29" fmla="*/ 3 h 5"/>
                    <a:gd name="T30" fmla="*/ 4 w 6"/>
                    <a:gd name="T31" fmla="*/ 3 h 5"/>
                    <a:gd name="T32" fmla="*/ 6 w 6"/>
                    <a:gd name="T33" fmla="*/ 2 h 5"/>
                    <a:gd name="T34" fmla="*/ 5 w 6"/>
                    <a:gd name="T35" fmla="*/ 2 h 5"/>
                    <a:gd name="T36" fmla="*/ 6 w 6"/>
                    <a:gd name="T37" fmla="*/ 2 h 5"/>
                    <a:gd name="T38" fmla="*/ 5 w 6"/>
                    <a:gd name="T39" fmla="*/ 1 h 5"/>
                    <a:gd name="T40" fmla="*/ 6 w 6"/>
                    <a:gd name="T4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" h="5">
                      <a:moveTo>
                        <a:pt x="6" y="1"/>
                      </a:moveTo>
                      <a:cubicBezTo>
                        <a:pt x="6" y="1"/>
                        <a:pt x="2" y="0"/>
                        <a:pt x="1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ubicBezTo>
                        <a:pt x="1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2" y="1"/>
                      </a:cubicBez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1" y="3"/>
                        <a:pt x="1" y="3"/>
                      </a:cubicBezTo>
                      <a:cubicBezTo>
                        <a:pt x="1" y="3"/>
                        <a:pt x="3" y="3"/>
                        <a:pt x="3" y="3"/>
                      </a:cubicBezTo>
                      <a:cubicBezTo>
                        <a:pt x="3" y="3"/>
                        <a:pt x="1" y="4"/>
                        <a:pt x="2" y="4"/>
                      </a:cubicBezTo>
                      <a:cubicBezTo>
                        <a:pt x="2" y="4"/>
                        <a:pt x="3" y="4"/>
                        <a:pt x="3" y="4"/>
                      </a:cubicBezTo>
                      <a:cubicBezTo>
                        <a:pt x="3" y="4"/>
                        <a:pt x="2" y="5"/>
                        <a:pt x="2" y="5"/>
                      </a:cubicBezTo>
                      <a:cubicBezTo>
                        <a:pt x="2" y="5"/>
                        <a:pt x="6" y="3"/>
                        <a:pt x="6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6" y="1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lnTo>
                        <a:pt x="6" y="1"/>
                      </a:lnTo>
                      <a:close/>
                    </a:path>
                  </a:pathLst>
                </a:custGeom>
                <a:solidFill>
                  <a:srgbClr val="873E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3" name="Freeform 431"/>
                <p:cNvSpPr>
                  <a:spLocks/>
                </p:cNvSpPr>
                <p:nvPr/>
              </p:nvSpPr>
              <p:spPr bwMode="auto">
                <a:xfrm>
                  <a:off x="472" y="3491"/>
                  <a:ext cx="31" cy="46"/>
                </a:xfrm>
                <a:custGeom>
                  <a:avLst/>
                  <a:gdLst>
                    <a:gd name="T0" fmla="*/ 2 w 4"/>
                    <a:gd name="T1" fmla="*/ 0 h 6"/>
                    <a:gd name="T2" fmla="*/ 0 w 4"/>
                    <a:gd name="T3" fmla="*/ 2 h 6"/>
                    <a:gd name="T4" fmla="*/ 1 w 4"/>
                    <a:gd name="T5" fmla="*/ 2 h 6"/>
                    <a:gd name="T6" fmla="*/ 0 w 4"/>
                    <a:gd name="T7" fmla="*/ 2 h 6"/>
                    <a:gd name="T8" fmla="*/ 1 w 4"/>
                    <a:gd name="T9" fmla="*/ 2 h 6"/>
                    <a:gd name="T10" fmla="*/ 1 w 4"/>
                    <a:gd name="T11" fmla="*/ 2 h 6"/>
                    <a:gd name="T12" fmla="*/ 1 w 4"/>
                    <a:gd name="T13" fmla="*/ 2 h 6"/>
                    <a:gd name="T14" fmla="*/ 1 w 4"/>
                    <a:gd name="T15" fmla="*/ 3 h 6"/>
                    <a:gd name="T16" fmla="*/ 2 w 4"/>
                    <a:gd name="T17" fmla="*/ 3 h 6"/>
                    <a:gd name="T18" fmla="*/ 1 w 4"/>
                    <a:gd name="T19" fmla="*/ 4 h 6"/>
                    <a:gd name="T20" fmla="*/ 2 w 4"/>
                    <a:gd name="T21" fmla="*/ 3 h 6"/>
                    <a:gd name="T22" fmla="*/ 2 w 4"/>
                    <a:gd name="T23" fmla="*/ 4 h 6"/>
                    <a:gd name="T24" fmla="*/ 2 w 4"/>
                    <a:gd name="T25" fmla="*/ 4 h 6"/>
                    <a:gd name="T26" fmla="*/ 2 w 4"/>
                    <a:gd name="T27" fmla="*/ 4 h 6"/>
                    <a:gd name="T28" fmla="*/ 2 w 4"/>
                    <a:gd name="T29" fmla="*/ 5 h 6"/>
                    <a:gd name="T30" fmla="*/ 2 w 4"/>
                    <a:gd name="T31" fmla="*/ 5 h 6"/>
                    <a:gd name="T32" fmla="*/ 2 w 4"/>
                    <a:gd name="T33" fmla="*/ 6 h 6"/>
                    <a:gd name="T34" fmla="*/ 2 w 4"/>
                    <a:gd name="T35" fmla="*/ 6 h 6"/>
                    <a:gd name="T36" fmla="*/ 3 w 4"/>
                    <a:gd name="T37" fmla="*/ 5 h 6"/>
                    <a:gd name="T38" fmla="*/ 3 w 4"/>
                    <a:gd name="T39" fmla="*/ 4 h 6"/>
                    <a:gd name="T40" fmla="*/ 3 w 4"/>
                    <a:gd name="T41" fmla="*/ 4 h 6"/>
                    <a:gd name="T42" fmla="*/ 3 w 4"/>
                    <a:gd name="T43" fmla="*/ 3 h 6"/>
                    <a:gd name="T44" fmla="*/ 2 w 4"/>
                    <a:gd name="T45" fmla="*/ 4 h 6"/>
                    <a:gd name="T46" fmla="*/ 2 w 4"/>
                    <a:gd name="T47" fmla="*/ 3 h 6"/>
                    <a:gd name="T48" fmla="*/ 2 w 4"/>
                    <a:gd name="T49" fmla="*/ 3 h 6"/>
                    <a:gd name="T50" fmla="*/ 2 w 4"/>
                    <a:gd name="T51" fmla="*/ 2 h 6"/>
                    <a:gd name="T52" fmla="*/ 2 w 4"/>
                    <a:gd name="T53" fmla="*/ 2 h 6"/>
                    <a:gd name="T54" fmla="*/ 2 w 4"/>
                    <a:gd name="T55" fmla="*/ 1 h 6"/>
                    <a:gd name="T56" fmla="*/ 2 w 4"/>
                    <a:gd name="T57" fmla="*/ 2 h 6"/>
                    <a:gd name="T58" fmla="*/ 2 w 4"/>
                    <a:gd name="T59" fmla="*/ 1 h 6"/>
                    <a:gd name="T60" fmla="*/ 2 w 4"/>
                    <a:gd name="T61" fmla="*/ 1 h 6"/>
                    <a:gd name="T62" fmla="*/ 2 w 4"/>
                    <a:gd name="T63" fmla="*/ 1 h 6"/>
                    <a:gd name="T64" fmla="*/ 1 w 4"/>
                    <a:gd name="T65" fmla="*/ 1 h 6"/>
                    <a:gd name="T66" fmla="*/ 2 w 4"/>
                    <a:gd name="T6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" h="6">
                      <a:moveTo>
                        <a:pt x="2" y="0"/>
                      </a:moveTo>
                      <a:cubicBezTo>
                        <a:pt x="2" y="0"/>
                        <a:pt x="0" y="1"/>
                        <a:pt x="0" y="2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2" y="1"/>
                        <a:pt x="1" y="2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2" y="3"/>
                        <a:pt x="2" y="3"/>
                      </a:cubicBezTo>
                      <a:cubicBezTo>
                        <a:pt x="2" y="3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3" y="4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2" y="5"/>
                        <a:pt x="3" y="3"/>
                        <a:pt x="3" y="3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873E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4" name="Freeform 432"/>
                <p:cNvSpPr>
                  <a:spLocks/>
                </p:cNvSpPr>
                <p:nvPr/>
              </p:nvSpPr>
              <p:spPr bwMode="auto">
                <a:xfrm>
                  <a:off x="457" y="3544"/>
                  <a:ext cx="15" cy="31"/>
                </a:xfrm>
                <a:custGeom>
                  <a:avLst/>
                  <a:gdLst>
                    <a:gd name="T0" fmla="*/ 0 w 2"/>
                    <a:gd name="T1" fmla="*/ 0 h 4"/>
                    <a:gd name="T2" fmla="*/ 0 w 2"/>
                    <a:gd name="T3" fmla="*/ 1 h 4"/>
                    <a:gd name="T4" fmla="*/ 0 w 2"/>
                    <a:gd name="T5" fmla="*/ 2 h 4"/>
                    <a:gd name="T6" fmla="*/ 0 w 2"/>
                    <a:gd name="T7" fmla="*/ 2 h 4"/>
                    <a:gd name="T8" fmla="*/ 0 w 2"/>
                    <a:gd name="T9" fmla="*/ 2 h 4"/>
                    <a:gd name="T10" fmla="*/ 0 w 2"/>
                    <a:gd name="T11" fmla="*/ 2 h 4"/>
                    <a:gd name="T12" fmla="*/ 0 w 2"/>
                    <a:gd name="T13" fmla="*/ 2 h 4"/>
                    <a:gd name="T14" fmla="*/ 0 w 2"/>
                    <a:gd name="T15" fmla="*/ 2 h 4"/>
                    <a:gd name="T16" fmla="*/ 0 w 2"/>
                    <a:gd name="T17" fmla="*/ 2 h 4"/>
                    <a:gd name="T18" fmla="*/ 0 w 2"/>
                    <a:gd name="T19" fmla="*/ 3 h 4"/>
                    <a:gd name="T20" fmla="*/ 0 w 2"/>
                    <a:gd name="T21" fmla="*/ 2 h 4"/>
                    <a:gd name="T22" fmla="*/ 1 w 2"/>
                    <a:gd name="T23" fmla="*/ 3 h 4"/>
                    <a:gd name="T24" fmla="*/ 1 w 2"/>
                    <a:gd name="T25" fmla="*/ 3 h 4"/>
                    <a:gd name="T26" fmla="*/ 1 w 2"/>
                    <a:gd name="T27" fmla="*/ 3 h 4"/>
                    <a:gd name="T28" fmla="*/ 1 w 2"/>
                    <a:gd name="T29" fmla="*/ 3 h 4"/>
                    <a:gd name="T30" fmla="*/ 1 w 2"/>
                    <a:gd name="T31" fmla="*/ 3 h 4"/>
                    <a:gd name="T32" fmla="*/ 1 w 2"/>
                    <a:gd name="T33" fmla="*/ 4 h 4"/>
                    <a:gd name="T34" fmla="*/ 1 w 2"/>
                    <a:gd name="T35" fmla="*/ 3 h 4"/>
                    <a:gd name="T36" fmla="*/ 1 w 2"/>
                    <a:gd name="T37" fmla="*/ 4 h 4"/>
                    <a:gd name="T38" fmla="*/ 2 w 2"/>
                    <a:gd name="T39" fmla="*/ 3 h 4"/>
                    <a:gd name="T40" fmla="*/ 2 w 2"/>
                    <a:gd name="T41" fmla="*/ 2 h 4"/>
                    <a:gd name="T42" fmla="*/ 2 w 2"/>
                    <a:gd name="T43" fmla="*/ 3 h 4"/>
                    <a:gd name="T44" fmla="*/ 2 w 2"/>
                    <a:gd name="T45" fmla="*/ 2 h 4"/>
                    <a:gd name="T46" fmla="*/ 1 w 2"/>
                    <a:gd name="T47" fmla="*/ 3 h 4"/>
                    <a:gd name="T48" fmla="*/ 1 w 2"/>
                    <a:gd name="T49" fmla="*/ 2 h 4"/>
                    <a:gd name="T50" fmla="*/ 1 w 2"/>
                    <a:gd name="T51" fmla="*/ 3 h 4"/>
                    <a:gd name="T52" fmla="*/ 1 w 2"/>
                    <a:gd name="T53" fmla="*/ 2 h 4"/>
                    <a:gd name="T54" fmla="*/ 1 w 2"/>
                    <a:gd name="T55" fmla="*/ 2 h 4"/>
                    <a:gd name="T56" fmla="*/ 1 w 2"/>
                    <a:gd name="T57" fmla="*/ 1 h 4"/>
                    <a:gd name="T58" fmla="*/ 1 w 2"/>
                    <a:gd name="T59" fmla="*/ 2 h 4"/>
                    <a:gd name="T60" fmla="*/ 1 w 2"/>
                    <a:gd name="T61" fmla="*/ 1 h 4"/>
                    <a:gd name="T62" fmla="*/ 1 w 2"/>
                    <a:gd name="T63" fmla="*/ 1 h 4"/>
                    <a:gd name="T64" fmla="*/ 0 w 2"/>
                    <a:gd name="T65" fmla="*/ 1 h 4"/>
                    <a:gd name="T66" fmla="*/ 0 w 2"/>
                    <a:gd name="T67" fmla="*/ 1 h 4"/>
                    <a:gd name="T68" fmla="*/ 0 w 2"/>
                    <a:gd name="T6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2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4"/>
                        <a:pt x="1" y="4"/>
                      </a:cubicBezTo>
                      <a:cubicBezTo>
                        <a:pt x="1" y="4"/>
                        <a:pt x="1" y="2"/>
                        <a:pt x="1" y="3"/>
                      </a:cubicBezTo>
                      <a:cubicBezTo>
                        <a:pt x="1" y="3"/>
                        <a:pt x="1" y="4"/>
                        <a:pt x="1" y="4"/>
                      </a:cubicBezTo>
                      <a:cubicBezTo>
                        <a:pt x="1" y="4"/>
                        <a:pt x="2" y="4"/>
                        <a:pt x="2" y="3"/>
                      </a:cubicBezTo>
                      <a:cubicBezTo>
                        <a:pt x="2" y="3"/>
                        <a:pt x="2" y="2"/>
                        <a:pt x="2" y="2"/>
                      </a:cubicBezTo>
                      <a:cubicBezTo>
                        <a:pt x="2" y="2"/>
                        <a:pt x="2" y="3"/>
                        <a:pt x="2" y="3"/>
                      </a:cubicBezTo>
                      <a:cubicBezTo>
                        <a:pt x="1" y="3"/>
                        <a:pt x="2" y="2"/>
                        <a:pt x="2" y="2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873E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5" name="Freeform 433"/>
                <p:cNvSpPr>
                  <a:spLocks/>
                </p:cNvSpPr>
                <p:nvPr/>
              </p:nvSpPr>
              <p:spPr bwMode="auto">
                <a:xfrm>
                  <a:off x="594" y="3582"/>
                  <a:ext cx="23" cy="46"/>
                </a:xfrm>
                <a:custGeom>
                  <a:avLst/>
                  <a:gdLst>
                    <a:gd name="T0" fmla="*/ 3 w 3"/>
                    <a:gd name="T1" fmla="*/ 0 h 6"/>
                    <a:gd name="T2" fmla="*/ 2 w 3"/>
                    <a:gd name="T3" fmla="*/ 4 h 6"/>
                    <a:gd name="T4" fmla="*/ 2 w 3"/>
                    <a:gd name="T5" fmla="*/ 4 h 6"/>
                    <a:gd name="T6" fmla="*/ 2 w 3"/>
                    <a:gd name="T7" fmla="*/ 4 h 6"/>
                    <a:gd name="T8" fmla="*/ 1 w 3"/>
                    <a:gd name="T9" fmla="*/ 3 h 6"/>
                    <a:gd name="T10" fmla="*/ 1 w 3"/>
                    <a:gd name="T11" fmla="*/ 5 h 6"/>
                    <a:gd name="T12" fmla="*/ 1 w 3"/>
                    <a:gd name="T13" fmla="*/ 4 h 6"/>
                    <a:gd name="T14" fmla="*/ 0 w 3"/>
                    <a:gd name="T15" fmla="*/ 5 h 6"/>
                    <a:gd name="T16" fmla="*/ 0 w 3"/>
                    <a:gd name="T17" fmla="*/ 4 h 6"/>
                    <a:gd name="T18" fmla="*/ 1 w 3"/>
                    <a:gd name="T19" fmla="*/ 1 h 6"/>
                    <a:gd name="T20" fmla="*/ 1 w 3"/>
                    <a:gd name="T21" fmla="*/ 2 h 6"/>
                    <a:gd name="T22" fmla="*/ 1 w 3"/>
                    <a:gd name="T23" fmla="*/ 1 h 6"/>
                    <a:gd name="T24" fmla="*/ 1 w 3"/>
                    <a:gd name="T25" fmla="*/ 2 h 6"/>
                    <a:gd name="T26" fmla="*/ 1 w 3"/>
                    <a:gd name="T27" fmla="*/ 2 h 6"/>
                    <a:gd name="T28" fmla="*/ 1 w 3"/>
                    <a:gd name="T29" fmla="*/ 2 h 6"/>
                    <a:gd name="T30" fmla="*/ 3 w 3"/>
                    <a:gd name="T3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" h="6">
                      <a:moveTo>
                        <a:pt x="3" y="0"/>
                      </a:moveTo>
                      <a:cubicBezTo>
                        <a:pt x="3" y="0"/>
                        <a:pt x="2" y="3"/>
                        <a:pt x="2" y="4"/>
                      </a:cubicBezTo>
                      <a:cubicBezTo>
                        <a:pt x="3" y="6"/>
                        <a:pt x="2" y="4"/>
                        <a:pt x="2" y="4"/>
                      </a:cubicBezTo>
                      <a:cubicBezTo>
                        <a:pt x="2" y="3"/>
                        <a:pt x="2" y="4"/>
                        <a:pt x="2" y="4"/>
                      </a:cubicBezTo>
                      <a:cubicBezTo>
                        <a:pt x="2" y="4"/>
                        <a:pt x="2" y="3"/>
                        <a:pt x="1" y="3"/>
                      </a:cubicBezTo>
                      <a:cubicBezTo>
                        <a:pt x="1" y="4"/>
                        <a:pt x="1" y="5"/>
                        <a:pt x="1" y="5"/>
                      </a:cubicBezTo>
                      <a:cubicBezTo>
                        <a:pt x="1" y="5"/>
                        <a:pt x="1" y="3"/>
                        <a:pt x="1" y="4"/>
                      </a:cubicBezTo>
                      <a:cubicBezTo>
                        <a:pt x="0" y="4"/>
                        <a:pt x="0" y="5"/>
                        <a:pt x="0" y="5"/>
                      </a:cubicBezTo>
                      <a:cubicBezTo>
                        <a:pt x="0" y="5"/>
                        <a:pt x="0" y="4"/>
                        <a:pt x="0" y="4"/>
                      </a:cubicBezTo>
                      <a:cubicBezTo>
                        <a:pt x="0" y="4"/>
                        <a:pt x="0" y="2"/>
                        <a:pt x="1" y="1"/>
                      </a:cubicBez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0" y="3"/>
                        <a:pt x="1" y="1"/>
                        <a:pt x="1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solidFill>
                  <a:srgbClr val="873E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6" name="Freeform 434"/>
                <p:cNvSpPr>
                  <a:spLocks/>
                </p:cNvSpPr>
                <p:nvPr/>
              </p:nvSpPr>
              <p:spPr bwMode="auto">
                <a:xfrm>
                  <a:off x="586" y="3643"/>
                  <a:ext cx="23" cy="31"/>
                </a:xfrm>
                <a:custGeom>
                  <a:avLst/>
                  <a:gdLst>
                    <a:gd name="T0" fmla="*/ 3 w 3"/>
                    <a:gd name="T1" fmla="*/ 0 h 4"/>
                    <a:gd name="T2" fmla="*/ 2 w 3"/>
                    <a:gd name="T3" fmla="*/ 3 h 4"/>
                    <a:gd name="T4" fmla="*/ 2 w 3"/>
                    <a:gd name="T5" fmla="*/ 2 h 4"/>
                    <a:gd name="T6" fmla="*/ 2 w 3"/>
                    <a:gd name="T7" fmla="*/ 3 h 4"/>
                    <a:gd name="T8" fmla="*/ 1 w 3"/>
                    <a:gd name="T9" fmla="*/ 2 h 4"/>
                    <a:gd name="T10" fmla="*/ 1 w 3"/>
                    <a:gd name="T11" fmla="*/ 3 h 4"/>
                    <a:gd name="T12" fmla="*/ 1 w 3"/>
                    <a:gd name="T13" fmla="*/ 2 h 4"/>
                    <a:gd name="T14" fmla="*/ 0 w 3"/>
                    <a:gd name="T15" fmla="*/ 4 h 4"/>
                    <a:gd name="T16" fmla="*/ 1 w 3"/>
                    <a:gd name="T17" fmla="*/ 1 h 4"/>
                    <a:gd name="T18" fmla="*/ 1 w 3"/>
                    <a:gd name="T19" fmla="*/ 1 h 4"/>
                    <a:gd name="T20" fmla="*/ 1 w 3"/>
                    <a:gd name="T21" fmla="*/ 1 h 4"/>
                    <a:gd name="T22" fmla="*/ 1 w 3"/>
                    <a:gd name="T23" fmla="*/ 1 h 4"/>
                    <a:gd name="T24" fmla="*/ 2 w 3"/>
                    <a:gd name="T25" fmla="*/ 1 h 4"/>
                    <a:gd name="T26" fmla="*/ 2 w 3"/>
                    <a:gd name="T27" fmla="*/ 1 h 4"/>
                    <a:gd name="T28" fmla="*/ 3 w 3"/>
                    <a:gd name="T2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cubicBezTo>
                        <a:pt x="3" y="0"/>
                        <a:pt x="2" y="1"/>
                        <a:pt x="2" y="3"/>
                      </a:cubicBezTo>
                      <a:cubicBezTo>
                        <a:pt x="3" y="4"/>
                        <a:pt x="2" y="2"/>
                        <a:pt x="2" y="2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0" y="2"/>
                        <a:pt x="0" y="4"/>
                        <a:pt x="0" y="4"/>
                      </a:cubicBezTo>
                      <a:cubicBezTo>
                        <a:pt x="0" y="4"/>
                        <a:pt x="0" y="1"/>
                        <a:pt x="1" y="1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2" y="1"/>
                      </a:cubicBezTo>
                      <a:cubicBezTo>
                        <a:pt x="2" y="1"/>
                        <a:pt x="3" y="0"/>
                        <a:pt x="3" y="0"/>
                      </a:cubicBezTo>
                      <a:close/>
                    </a:path>
                  </a:pathLst>
                </a:custGeom>
                <a:solidFill>
                  <a:srgbClr val="873E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7" name="Freeform 435"/>
                <p:cNvSpPr>
                  <a:spLocks/>
                </p:cNvSpPr>
                <p:nvPr/>
              </p:nvSpPr>
              <p:spPr bwMode="auto">
                <a:xfrm>
                  <a:off x="586" y="3514"/>
                  <a:ext cx="31" cy="38"/>
                </a:xfrm>
                <a:custGeom>
                  <a:avLst/>
                  <a:gdLst>
                    <a:gd name="T0" fmla="*/ 2 w 4"/>
                    <a:gd name="T1" fmla="*/ 2 h 5"/>
                    <a:gd name="T2" fmla="*/ 1 w 4"/>
                    <a:gd name="T3" fmla="*/ 2 h 5"/>
                    <a:gd name="T4" fmla="*/ 1 w 4"/>
                    <a:gd name="T5" fmla="*/ 1 h 5"/>
                    <a:gd name="T6" fmla="*/ 1 w 4"/>
                    <a:gd name="T7" fmla="*/ 2 h 5"/>
                    <a:gd name="T8" fmla="*/ 0 w 4"/>
                    <a:gd name="T9" fmla="*/ 2 h 5"/>
                    <a:gd name="T10" fmla="*/ 1 w 4"/>
                    <a:gd name="T11" fmla="*/ 3 h 5"/>
                    <a:gd name="T12" fmla="*/ 1 w 4"/>
                    <a:gd name="T13" fmla="*/ 4 h 5"/>
                    <a:gd name="T14" fmla="*/ 1 w 4"/>
                    <a:gd name="T15" fmla="*/ 3 h 5"/>
                    <a:gd name="T16" fmla="*/ 2 w 4"/>
                    <a:gd name="T17" fmla="*/ 4 h 5"/>
                    <a:gd name="T18" fmla="*/ 2 w 4"/>
                    <a:gd name="T19" fmla="*/ 3 h 5"/>
                    <a:gd name="T20" fmla="*/ 3 w 4"/>
                    <a:gd name="T21" fmla="*/ 4 h 5"/>
                    <a:gd name="T22" fmla="*/ 3 w 4"/>
                    <a:gd name="T23" fmla="*/ 3 h 5"/>
                    <a:gd name="T24" fmla="*/ 3 w 4"/>
                    <a:gd name="T25" fmla="*/ 3 h 5"/>
                    <a:gd name="T26" fmla="*/ 2 w 4"/>
                    <a:gd name="T27" fmla="*/ 0 h 5"/>
                    <a:gd name="T28" fmla="*/ 2 w 4"/>
                    <a:gd name="T29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" h="5">
                      <a:moveTo>
                        <a:pt x="2" y="2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2"/>
                        <a:pt x="1" y="3"/>
                        <a:pt x="1" y="3"/>
                      </a:cubicBezTo>
                      <a:cubicBezTo>
                        <a:pt x="1" y="3"/>
                        <a:pt x="1" y="4"/>
                        <a:pt x="1" y="4"/>
                      </a:cubicBezTo>
                      <a:cubicBezTo>
                        <a:pt x="1" y="5"/>
                        <a:pt x="1" y="3"/>
                        <a:pt x="1" y="3"/>
                      </a:cubicBezTo>
                      <a:cubicBezTo>
                        <a:pt x="1" y="2"/>
                        <a:pt x="2" y="4"/>
                        <a:pt x="2" y="4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2" y="2"/>
                        <a:pt x="3" y="3"/>
                      </a:cubicBezTo>
                      <a:cubicBezTo>
                        <a:pt x="3" y="3"/>
                        <a:pt x="4" y="4"/>
                        <a:pt x="3" y="3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2" y="2"/>
                        <a:pt x="2" y="2"/>
                      </a:cubicBezTo>
                      <a:close/>
                    </a:path>
                  </a:pathLst>
                </a:custGeom>
                <a:solidFill>
                  <a:srgbClr val="873E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8" name="Freeform 436"/>
                <p:cNvSpPr>
                  <a:spLocks/>
                </p:cNvSpPr>
                <p:nvPr/>
              </p:nvSpPr>
              <p:spPr bwMode="auto">
                <a:xfrm>
                  <a:off x="450" y="3590"/>
                  <a:ext cx="22" cy="38"/>
                </a:xfrm>
                <a:custGeom>
                  <a:avLst/>
                  <a:gdLst>
                    <a:gd name="T0" fmla="*/ 0 w 3"/>
                    <a:gd name="T1" fmla="*/ 0 h 5"/>
                    <a:gd name="T2" fmla="*/ 0 w 3"/>
                    <a:gd name="T3" fmla="*/ 2 h 5"/>
                    <a:gd name="T4" fmla="*/ 0 w 3"/>
                    <a:gd name="T5" fmla="*/ 5 h 5"/>
                    <a:gd name="T6" fmla="*/ 1 w 3"/>
                    <a:gd name="T7" fmla="*/ 3 h 5"/>
                    <a:gd name="T8" fmla="*/ 1 w 3"/>
                    <a:gd name="T9" fmla="*/ 4 h 5"/>
                    <a:gd name="T10" fmla="*/ 1 w 3"/>
                    <a:gd name="T11" fmla="*/ 5 h 5"/>
                    <a:gd name="T12" fmla="*/ 1 w 3"/>
                    <a:gd name="T13" fmla="*/ 5 h 5"/>
                    <a:gd name="T14" fmla="*/ 1 w 3"/>
                    <a:gd name="T15" fmla="*/ 4 h 5"/>
                    <a:gd name="T16" fmla="*/ 2 w 3"/>
                    <a:gd name="T17" fmla="*/ 4 h 5"/>
                    <a:gd name="T18" fmla="*/ 2 w 3"/>
                    <a:gd name="T19" fmla="*/ 5 h 5"/>
                    <a:gd name="T20" fmla="*/ 2 w 3"/>
                    <a:gd name="T21" fmla="*/ 4 h 5"/>
                    <a:gd name="T22" fmla="*/ 2 w 3"/>
                    <a:gd name="T23" fmla="*/ 2 h 5"/>
                    <a:gd name="T24" fmla="*/ 2 w 3"/>
                    <a:gd name="T25" fmla="*/ 3 h 5"/>
                    <a:gd name="T26" fmla="*/ 1 w 3"/>
                    <a:gd name="T27" fmla="*/ 1 h 5"/>
                    <a:gd name="T28" fmla="*/ 1 w 3"/>
                    <a:gd name="T29" fmla="*/ 3 h 5"/>
                    <a:gd name="T30" fmla="*/ 1 w 3"/>
                    <a:gd name="T31" fmla="*/ 2 h 5"/>
                    <a:gd name="T32" fmla="*/ 1 w 3"/>
                    <a:gd name="T33" fmla="*/ 1 h 5"/>
                    <a:gd name="T34" fmla="*/ 0 w 3"/>
                    <a:gd name="T35" fmla="*/ 2 h 5"/>
                    <a:gd name="T36" fmla="*/ 0 w 3"/>
                    <a:gd name="T3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1" y="2"/>
                        <a:pt x="1" y="3"/>
                        <a:pt x="1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5"/>
                        <a:pt x="2" y="3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3" y="3"/>
                        <a:pt x="2" y="2"/>
                      </a:cubicBezTo>
                      <a:cubicBezTo>
                        <a:pt x="2" y="1"/>
                        <a:pt x="2" y="3"/>
                        <a:pt x="2" y="3"/>
                      </a:cubicBezTo>
                      <a:cubicBezTo>
                        <a:pt x="1" y="3"/>
                        <a:pt x="1" y="1"/>
                        <a:pt x="1" y="1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873E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9" name="Freeform 437"/>
                <p:cNvSpPr>
                  <a:spLocks/>
                </p:cNvSpPr>
                <p:nvPr/>
              </p:nvSpPr>
              <p:spPr bwMode="auto">
                <a:xfrm>
                  <a:off x="457" y="3651"/>
                  <a:ext cx="23" cy="46"/>
                </a:xfrm>
                <a:custGeom>
                  <a:avLst/>
                  <a:gdLst>
                    <a:gd name="T0" fmla="*/ 2 w 3"/>
                    <a:gd name="T1" fmla="*/ 2 h 6"/>
                    <a:gd name="T2" fmla="*/ 3 w 3"/>
                    <a:gd name="T3" fmla="*/ 5 h 6"/>
                    <a:gd name="T4" fmla="*/ 2 w 3"/>
                    <a:gd name="T5" fmla="*/ 4 h 6"/>
                    <a:gd name="T6" fmla="*/ 2 w 3"/>
                    <a:gd name="T7" fmla="*/ 5 h 6"/>
                    <a:gd name="T8" fmla="*/ 2 w 3"/>
                    <a:gd name="T9" fmla="*/ 4 h 6"/>
                    <a:gd name="T10" fmla="*/ 2 w 3"/>
                    <a:gd name="T11" fmla="*/ 5 h 6"/>
                    <a:gd name="T12" fmla="*/ 2 w 3"/>
                    <a:gd name="T13" fmla="*/ 3 h 6"/>
                    <a:gd name="T14" fmla="*/ 2 w 3"/>
                    <a:gd name="T15" fmla="*/ 5 h 6"/>
                    <a:gd name="T16" fmla="*/ 1 w 3"/>
                    <a:gd name="T17" fmla="*/ 4 h 6"/>
                    <a:gd name="T18" fmla="*/ 1 w 3"/>
                    <a:gd name="T19" fmla="*/ 4 h 6"/>
                    <a:gd name="T20" fmla="*/ 1 w 3"/>
                    <a:gd name="T21" fmla="*/ 4 h 6"/>
                    <a:gd name="T22" fmla="*/ 0 w 3"/>
                    <a:gd name="T23" fmla="*/ 5 h 6"/>
                    <a:gd name="T24" fmla="*/ 0 w 3"/>
                    <a:gd name="T25" fmla="*/ 4 h 6"/>
                    <a:gd name="T26" fmla="*/ 1 w 3"/>
                    <a:gd name="T27" fmla="*/ 2 h 6"/>
                    <a:gd name="T28" fmla="*/ 1 w 3"/>
                    <a:gd name="T29" fmla="*/ 0 h 6"/>
                    <a:gd name="T30" fmla="*/ 1 w 3"/>
                    <a:gd name="T31" fmla="*/ 1 h 6"/>
                    <a:gd name="T32" fmla="*/ 1 w 3"/>
                    <a:gd name="T33" fmla="*/ 2 h 6"/>
                    <a:gd name="T34" fmla="*/ 2 w 3"/>
                    <a:gd name="T35" fmla="*/ 3 h 6"/>
                    <a:gd name="T36" fmla="*/ 2 w 3"/>
                    <a:gd name="T37" fmla="*/ 1 h 6"/>
                    <a:gd name="T38" fmla="*/ 2 w 3"/>
                    <a:gd name="T3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" h="6">
                      <a:moveTo>
                        <a:pt x="2" y="2"/>
                      </a:moveTo>
                      <a:cubicBezTo>
                        <a:pt x="2" y="2"/>
                        <a:pt x="2" y="3"/>
                        <a:pt x="3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5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5"/>
                        <a:pt x="1" y="3"/>
                        <a:pt x="2" y="3"/>
                      </a:cubicBezTo>
                      <a:cubicBezTo>
                        <a:pt x="2" y="4"/>
                        <a:pt x="2" y="6"/>
                        <a:pt x="2" y="5"/>
                      </a:cubicBezTo>
                      <a:cubicBezTo>
                        <a:pt x="1" y="4"/>
                        <a:pt x="1" y="3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2"/>
                        <a:pt x="1" y="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4"/>
                        <a:pt x="0" y="4"/>
                      </a:cubicBezTo>
                      <a:cubicBezTo>
                        <a:pt x="0" y="4"/>
                        <a:pt x="1" y="3"/>
                        <a:pt x="1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3"/>
                        <a:pt x="2" y="2"/>
                      </a:cubicBezTo>
                      <a:close/>
                    </a:path>
                  </a:pathLst>
                </a:custGeom>
                <a:solidFill>
                  <a:srgbClr val="873E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0" name="Freeform 438"/>
                <p:cNvSpPr>
                  <a:spLocks/>
                </p:cNvSpPr>
                <p:nvPr/>
              </p:nvSpPr>
              <p:spPr bwMode="auto">
                <a:xfrm>
                  <a:off x="457" y="3483"/>
                  <a:ext cx="152" cy="92"/>
                </a:xfrm>
                <a:custGeom>
                  <a:avLst/>
                  <a:gdLst>
                    <a:gd name="T0" fmla="*/ 1 w 20"/>
                    <a:gd name="T1" fmla="*/ 12 h 12"/>
                    <a:gd name="T2" fmla="*/ 0 w 20"/>
                    <a:gd name="T3" fmla="*/ 10 h 12"/>
                    <a:gd name="T4" fmla="*/ 1 w 20"/>
                    <a:gd name="T5" fmla="*/ 6 h 12"/>
                    <a:gd name="T6" fmla="*/ 2 w 20"/>
                    <a:gd name="T7" fmla="*/ 4 h 12"/>
                    <a:gd name="T8" fmla="*/ 4 w 20"/>
                    <a:gd name="T9" fmla="*/ 1 h 12"/>
                    <a:gd name="T10" fmla="*/ 7 w 20"/>
                    <a:gd name="T11" fmla="*/ 0 h 12"/>
                    <a:gd name="T12" fmla="*/ 8 w 20"/>
                    <a:gd name="T13" fmla="*/ 0 h 12"/>
                    <a:gd name="T14" fmla="*/ 10 w 20"/>
                    <a:gd name="T15" fmla="*/ 0 h 12"/>
                    <a:gd name="T16" fmla="*/ 13 w 20"/>
                    <a:gd name="T17" fmla="*/ 0 h 12"/>
                    <a:gd name="T18" fmla="*/ 16 w 20"/>
                    <a:gd name="T19" fmla="*/ 1 h 12"/>
                    <a:gd name="T20" fmla="*/ 18 w 20"/>
                    <a:gd name="T21" fmla="*/ 3 h 12"/>
                    <a:gd name="T22" fmla="*/ 20 w 20"/>
                    <a:gd name="T23" fmla="*/ 6 h 12"/>
                    <a:gd name="T24" fmla="*/ 20 w 20"/>
                    <a:gd name="T25" fmla="*/ 10 h 12"/>
                    <a:gd name="T26" fmla="*/ 20 w 20"/>
                    <a:gd name="T27" fmla="*/ 11 h 12"/>
                    <a:gd name="T28" fmla="*/ 20 w 20"/>
                    <a:gd name="T29" fmla="*/ 10 h 12"/>
                    <a:gd name="T30" fmla="*/ 19 w 20"/>
                    <a:gd name="T31" fmla="*/ 6 h 12"/>
                    <a:gd name="T32" fmla="*/ 17 w 20"/>
                    <a:gd name="T33" fmla="*/ 4 h 12"/>
                    <a:gd name="T34" fmla="*/ 16 w 20"/>
                    <a:gd name="T35" fmla="*/ 3 h 12"/>
                    <a:gd name="T36" fmla="*/ 13 w 20"/>
                    <a:gd name="T37" fmla="*/ 2 h 12"/>
                    <a:gd name="T38" fmla="*/ 10 w 20"/>
                    <a:gd name="T39" fmla="*/ 1 h 12"/>
                    <a:gd name="T40" fmla="*/ 9 w 20"/>
                    <a:gd name="T41" fmla="*/ 1 h 12"/>
                    <a:gd name="T42" fmla="*/ 7 w 20"/>
                    <a:gd name="T43" fmla="*/ 2 h 12"/>
                    <a:gd name="T44" fmla="*/ 5 w 20"/>
                    <a:gd name="T45" fmla="*/ 3 h 12"/>
                    <a:gd name="T46" fmla="*/ 3 w 20"/>
                    <a:gd name="T47" fmla="*/ 4 h 12"/>
                    <a:gd name="T48" fmla="*/ 2 w 20"/>
                    <a:gd name="T49" fmla="*/ 6 h 12"/>
                    <a:gd name="T50" fmla="*/ 1 w 20"/>
                    <a:gd name="T51" fmla="*/ 10 h 12"/>
                    <a:gd name="T52" fmla="*/ 1 w 20"/>
                    <a:gd name="T53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0" h="12">
                      <a:moveTo>
                        <a:pt x="1" y="12"/>
                      </a:moveTo>
                      <a:cubicBezTo>
                        <a:pt x="1" y="12"/>
                        <a:pt x="1" y="11"/>
                        <a:pt x="0" y="10"/>
                      </a:cubicBezTo>
                      <a:cubicBezTo>
                        <a:pt x="0" y="9"/>
                        <a:pt x="0" y="8"/>
                        <a:pt x="1" y="6"/>
                      </a:cubicBezTo>
                      <a:cubicBezTo>
                        <a:pt x="1" y="5"/>
                        <a:pt x="1" y="5"/>
                        <a:pt x="2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5" y="1"/>
                        <a:pt x="6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1" y="0"/>
                        <a:pt x="12" y="0"/>
                        <a:pt x="13" y="0"/>
                      </a:cubicBezTo>
                      <a:cubicBezTo>
                        <a:pt x="14" y="0"/>
                        <a:pt x="15" y="1"/>
                        <a:pt x="16" y="1"/>
                      </a:cubicBezTo>
                      <a:cubicBezTo>
                        <a:pt x="17" y="2"/>
                        <a:pt x="18" y="3"/>
                        <a:pt x="18" y="3"/>
                      </a:cubicBezTo>
                      <a:cubicBezTo>
                        <a:pt x="19" y="4"/>
                        <a:pt x="19" y="5"/>
                        <a:pt x="20" y="6"/>
                      </a:cubicBezTo>
                      <a:cubicBezTo>
                        <a:pt x="20" y="7"/>
                        <a:pt x="20" y="9"/>
                        <a:pt x="20" y="10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0" y="11"/>
                        <a:pt x="20" y="11"/>
                        <a:pt x="20" y="10"/>
                      </a:cubicBezTo>
                      <a:cubicBezTo>
                        <a:pt x="20" y="9"/>
                        <a:pt x="19" y="8"/>
                        <a:pt x="19" y="6"/>
                      </a:cubicBezTo>
                      <a:cubicBezTo>
                        <a:pt x="18" y="6"/>
                        <a:pt x="18" y="5"/>
                        <a:pt x="17" y="4"/>
                      </a:cubicBezTo>
                      <a:cubicBezTo>
                        <a:pt x="17" y="4"/>
                        <a:pt x="16" y="3"/>
                        <a:pt x="16" y="3"/>
                      </a:cubicBezTo>
                      <a:cubicBezTo>
                        <a:pt x="15" y="2"/>
                        <a:pt x="14" y="2"/>
                        <a:pt x="13" y="2"/>
                      </a:cubicBezTo>
                      <a:cubicBezTo>
                        <a:pt x="12" y="1"/>
                        <a:pt x="11" y="1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8" y="2"/>
                        <a:pt x="7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1" y="8"/>
                        <a:pt x="1" y="9"/>
                        <a:pt x="1" y="10"/>
                      </a:cubicBezTo>
                      <a:cubicBezTo>
                        <a:pt x="1" y="11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1" name="Freeform 439"/>
                <p:cNvSpPr>
                  <a:spLocks/>
                </p:cNvSpPr>
                <p:nvPr/>
              </p:nvSpPr>
              <p:spPr bwMode="auto">
                <a:xfrm>
                  <a:off x="1012" y="2300"/>
                  <a:ext cx="22" cy="61"/>
                </a:xfrm>
                <a:custGeom>
                  <a:avLst/>
                  <a:gdLst>
                    <a:gd name="T0" fmla="*/ 1 w 3"/>
                    <a:gd name="T1" fmla="*/ 1 h 8"/>
                    <a:gd name="T2" fmla="*/ 3 w 3"/>
                    <a:gd name="T3" fmla="*/ 1 h 8"/>
                    <a:gd name="T4" fmla="*/ 0 w 3"/>
                    <a:gd name="T5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8">
                      <a:moveTo>
                        <a:pt x="1" y="1"/>
                      </a:moveTo>
                      <a:cubicBezTo>
                        <a:pt x="1" y="1"/>
                        <a:pt x="2" y="0"/>
                        <a:pt x="3" y="1"/>
                      </a:cubicBezTo>
                      <a:cubicBezTo>
                        <a:pt x="3" y="3"/>
                        <a:pt x="1" y="8"/>
                        <a:pt x="0" y="7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2" name="Freeform 440"/>
                <p:cNvSpPr>
                  <a:spLocks/>
                </p:cNvSpPr>
                <p:nvPr/>
              </p:nvSpPr>
              <p:spPr bwMode="auto">
                <a:xfrm>
                  <a:off x="875" y="2300"/>
                  <a:ext cx="30" cy="61"/>
                </a:xfrm>
                <a:custGeom>
                  <a:avLst/>
                  <a:gdLst>
                    <a:gd name="T0" fmla="*/ 3 w 4"/>
                    <a:gd name="T1" fmla="*/ 1 h 8"/>
                    <a:gd name="T2" fmla="*/ 1 w 4"/>
                    <a:gd name="T3" fmla="*/ 1 h 8"/>
                    <a:gd name="T4" fmla="*/ 4 w 4"/>
                    <a:gd name="T5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3" y="1"/>
                      </a:moveTo>
                      <a:cubicBezTo>
                        <a:pt x="3" y="1"/>
                        <a:pt x="2" y="0"/>
                        <a:pt x="1" y="1"/>
                      </a:cubicBezTo>
                      <a:cubicBezTo>
                        <a:pt x="0" y="3"/>
                        <a:pt x="2" y="8"/>
                        <a:pt x="4" y="7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3" name="Freeform 441"/>
                <p:cNvSpPr>
                  <a:spLocks/>
                </p:cNvSpPr>
                <p:nvPr/>
              </p:nvSpPr>
              <p:spPr bwMode="auto">
                <a:xfrm>
                  <a:off x="860" y="2178"/>
                  <a:ext cx="182" cy="145"/>
                </a:xfrm>
                <a:custGeom>
                  <a:avLst/>
                  <a:gdLst>
                    <a:gd name="T0" fmla="*/ 20 w 24"/>
                    <a:gd name="T1" fmla="*/ 11 h 19"/>
                    <a:gd name="T2" fmla="*/ 18 w 24"/>
                    <a:gd name="T3" fmla="*/ 8 h 19"/>
                    <a:gd name="T4" fmla="*/ 7 w 24"/>
                    <a:gd name="T5" fmla="*/ 11 h 19"/>
                    <a:gd name="T6" fmla="*/ 5 w 24"/>
                    <a:gd name="T7" fmla="*/ 18 h 19"/>
                    <a:gd name="T8" fmla="*/ 4 w 24"/>
                    <a:gd name="T9" fmla="*/ 17 h 19"/>
                    <a:gd name="T10" fmla="*/ 5 w 24"/>
                    <a:gd name="T11" fmla="*/ 5 h 19"/>
                    <a:gd name="T12" fmla="*/ 15 w 24"/>
                    <a:gd name="T13" fmla="*/ 2 h 19"/>
                    <a:gd name="T14" fmla="*/ 20 w 24"/>
                    <a:gd name="T15" fmla="*/ 4 h 19"/>
                    <a:gd name="T16" fmla="*/ 22 w 24"/>
                    <a:gd name="T17" fmla="*/ 17 h 19"/>
                    <a:gd name="T18" fmla="*/ 21 w 24"/>
                    <a:gd name="T19" fmla="*/ 17 h 19"/>
                    <a:gd name="T20" fmla="*/ 20 w 24"/>
                    <a:gd name="T21" fmla="*/ 1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4" h="19">
                      <a:moveTo>
                        <a:pt x="20" y="11"/>
                      </a:moveTo>
                      <a:cubicBezTo>
                        <a:pt x="20" y="10"/>
                        <a:pt x="19" y="10"/>
                        <a:pt x="18" y="8"/>
                      </a:cubicBezTo>
                      <a:cubicBezTo>
                        <a:pt x="11" y="7"/>
                        <a:pt x="8" y="10"/>
                        <a:pt x="7" y="11"/>
                      </a:cubicBezTo>
                      <a:cubicBezTo>
                        <a:pt x="3" y="13"/>
                        <a:pt x="7" y="19"/>
                        <a:pt x="5" y="18"/>
                      </a:cubicBezTo>
                      <a:cubicBezTo>
                        <a:pt x="5" y="17"/>
                        <a:pt x="4" y="17"/>
                        <a:pt x="4" y="17"/>
                      </a:cubicBezTo>
                      <a:cubicBezTo>
                        <a:pt x="3" y="17"/>
                        <a:pt x="0" y="7"/>
                        <a:pt x="5" y="5"/>
                      </a:cubicBezTo>
                      <a:cubicBezTo>
                        <a:pt x="5" y="5"/>
                        <a:pt x="9" y="0"/>
                        <a:pt x="15" y="2"/>
                      </a:cubicBezTo>
                      <a:cubicBezTo>
                        <a:pt x="15" y="2"/>
                        <a:pt x="20" y="3"/>
                        <a:pt x="20" y="4"/>
                      </a:cubicBezTo>
                      <a:cubicBezTo>
                        <a:pt x="22" y="4"/>
                        <a:pt x="24" y="10"/>
                        <a:pt x="22" y="17"/>
                      </a:cubicBezTo>
                      <a:cubicBezTo>
                        <a:pt x="22" y="17"/>
                        <a:pt x="21" y="17"/>
                        <a:pt x="21" y="17"/>
                      </a:cubicBezTo>
                      <a:cubicBezTo>
                        <a:pt x="21" y="16"/>
                        <a:pt x="21" y="13"/>
                        <a:pt x="20" y="11"/>
                      </a:cubicBezTo>
                      <a:close/>
                    </a:path>
                  </a:pathLst>
                </a:custGeom>
                <a:solidFill>
                  <a:srgbClr val="B557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4" name="Freeform 442"/>
                <p:cNvSpPr>
                  <a:spLocks/>
                </p:cNvSpPr>
                <p:nvPr/>
              </p:nvSpPr>
              <p:spPr bwMode="auto">
                <a:xfrm>
                  <a:off x="860" y="2216"/>
                  <a:ext cx="76" cy="229"/>
                </a:xfrm>
                <a:custGeom>
                  <a:avLst/>
                  <a:gdLst>
                    <a:gd name="T0" fmla="*/ 3 w 10"/>
                    <a:gd name="T1" fmla="*/ 3 h 30"/>
                    <a:gd name="T2" fmla="*/ 1 w 10"/>
                    <a:gd name="T3" fmla="*/ 11 h 30"/>
                    <a:gd name="T4" fmla="*/ 1 w 10"/>
                    <a:gd name="T5" fmla="*/ 17 h 30"/>
                    <a:gd name="T6" fmla="*/ 3 w 10"/>
                    <a:gd name="T7" fmla="*/ 21 h 30"/>
                    <a:gd name="T8" fmla="*/ 3 w 10"/>
                    <a:gd name="T9" fmla="*/ 24 h 30"/>
                    <a:gd name="T10" fmla="*/ 3 w 10"/>
                    <a:gd name="T11" fmla="*/ 28 h 30"/>
                    <a:gd name="T12" fmla="*/ 8 w 10"/>
                    <a:gd name="T13" fmla="*/ 27 h 30"/>
                    <a:gd name="T14" fmla="*/ 6 w 10"/>
                    <a:gd name="T15" fmla="*/ 12 h 30"/>
                    <a:gd name="T16" fmla="*/ 4 w 10"/>
                    <a:gd name="T17" fmla="*/ 6 h 30"/>
                    <a:gd name="T18" fmla="*/ 3 w 10"/>
                    <a:gd name="T19" fmla="*/ 3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30">
                      <a:moveTo>
                        <a:pt x="3" y="3"/>
                      </a:moveTo>
                      <a:cubicBezTo>
                        <a:pt x="3" y="3"/>
                        <a:pt x="1" y="7"/>
                        <a:pt x="1" y="11"/>
                      </a:cubicBezTo>
                      <a:cubicBezTo>
                        <a:pt x="2" y="14"/>
                        <a:pt x="2" y="15"/>
                        <a:pt x="1" y="17"/>
                      </a:cubicBezTo>
                      <a:cubicBezTo>
                        <a:pt x="0" y="19"/>
                        <a:pt x="3" y="20"/>
                        <a:pt x="3" y="21"/>
                      </a:cubicBezTo>
                      <a:cubicBezTo>
                        <a:pt x="3" y="22"/>
                        <a:pt x="3" y="22"/>
                        <a:pt x="3" y="24"/>
                      </a:cubicBezTo>
                      <a:cubicBezTo>
                        <a:pt x="3" y="25"/>
                        <a:pt x="1" y="26"/>
                        <a:pt x="3" y="28"/>
                      </a:cubicBezTo>
                      <a:cubicBezTo>
                        <a:pt x="5" y="30"/>
                        <a:pt x="10" y="28"/>
                        <a:pt x="8" y="27"/>
                      </a:cubicBezTo>
                      <a:cubicBezTo>
                        <a:pt x="3" y="21"/>
                        <a:pt x="9" y="16"/>
                        <a:pt x="6" y="12"/>
                      </a:cubicBezTo>
                      <a:cubicBezTo>
                        <a:pt x="5" y="11"/>
                        <a:pt x="3" y="8"/>
                        <a:pt x="4" y="6"/>
                      </a:cubicBezTo>
                      <a:cubicBezTo>
                        <a:pt x="5" y="4"/>
                        <a:pt x="5" y="0"/>
                        <a:pt x="3" y="3"/>
                      </a:cubicBezTo>
                      <a:close/>
                    </a:path>
                  </a:pathLst>
                </a:custGeom>
                <a:solidFill>
                  <a:srgbClr val="B557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5" name="Freeform 443"/>
                <p:cNvSpPr>
                  <a:spLocks/>
                </p:cNvSpPr>
                <p:nvPr/>
              </p:nvSpPr>
              <p:spPr bwMode="auto">
                <a:xfrm>
                  <a:off x="996" y="2224"/>
                  <a:ext cx="61" cy="221"/>
                </a:xfrm>
                <a:custGeom>
                  <a:avLst/>
                  <a:gdLst>
                    <a:gd name="T0" fmla="*/ 5 w 8"/>
                    <a:gd name="T1" fmla="*/ 2 h 29"/>
                    <a:gd name="T2" fmla="*/ 7 w 8"/>
                    <a:gd name="T3" fmla="*/ 10 h 29"/>
                    <a:gd name="T4" fmla="*/ 7 w 8"/>
                    <a:gd name="T5" fmla="*/ 16 h 29"/>
                    <a:gd name="T6" fmla="*/ 5 w 8"/>
                    <a:gd name="T7" fmla="*/ 20 h 29"/>
                    <a:gd name="T8" fmla="*/ 5 w 8"/>
                    <a:gd name="T9" fmla="*/ 23 h 29"/>
                    <a:gd name="T10" fmla="*/ 5 w 8"/>
                    <a:gd name="T11" fmla="*/ 27 h 29"/>
                    <a:gd name="T12" fmla="*/ 1 w 8"/>
                    <a:gd name="T13" fmla="*/ 25 h 29"/>
                    <a:gd name="T14" fmla="*/ 3 w 8"/>
                    <a:gd name="T15" fmla="*/ 11 h 29"/>
                    <a:gd name="T16" fmla="*/ 4 w 8"/>
                    <a:gd name="T17" fmla="*/ 5 h 29"/>
                    <a:gd name="T18" fmla="*/ 5 w 8"/>
                    <a:gd name="T1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29">
                      <a:moveTo>
                        <a:pt x="5" y="2"/>
                      </a:moveTo>
                      <a:cubicBezTo>
                        <a:pt x="5" y="2"/>
                        <a:pt x="7" y="6"/>
                        <a:pt x="7" y="10"/>
                      </a:cubicBezTo>
                      <a:cubicBezTo>
                        <a:pt x="6" y="13"/>
                        <a:pt x="6" y="14"/>
                        <a:pt x="7" y="16"/>
                      </a:cubicBezTo>
                      <a:cubicBezTo>
                        <a:pt x="8" y="18"/>
                        <a:pt x="5" y="19"/>
                        <a:pt x="5" y="20"/>
                      </a:cubicBezTo>
                      <a:cubicBezTo>
                        <a:pt x="4" y="21"/>
                        <a:pt x="5" y="21"/>
                        <a:pt x="5" y="23"/>
                      </a:cubicBezTo>
                      <a:cubicBezTo>
                        <a:pt x="5" y="24"/>
                        <a:pt x="7" y="25"/>
                        <a:pt x="5" y="27"/>
                      </a:cubicBezTo>
                      <a:cubicBezTo>
                        <a:pt x="3" y="29"/>
                        <a:pt x="0" y="26"/>
                        <a:pt x="1" y="25"/>
                      </a:cubicBezTo>
                      <a:cubicBezTo>
                        <a:pt x="3" y="20"/>
                        <a:pt x="0" y="14"/>
                        <a:pt x="3" y="11"/>
                      </a:cubicBezTo>
                      <a:cubicBezTo>
                        <a:pt x="4" y="9"/>
                        <a:pt x="5" y="7"/>
                        <a:pt x="4" y="5"/>
                      </a:cubicBezTo>
                      <a:cubicBezTo>
                        <a:pt x="3" y="3"/>
                        <a:pt x="4" y="0"/>
                        <a:pt x="5" y="2"/>
                      </a:cubicBezTo>
                      <a:close/>
                    </a:path>
                  </a:pathLst>
                </a:custGeom>
                <a:solidFill>
                  <a:srgbClr val="B557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6" name="Freeform 444"/>
                <p:cNvSpPr>
                  <a:spLocks/>
                </p:cNvSpPr>
                <p:nvPr/>
              </p:nvSpPr>
              <p:spPr bwMode="auto">
                <a:xfrm>
                  <a:off x="943" y="2193"/>
                  <a:ext cx="46" cy="38"/>
                </a:xfrm>
                <a:custGeom>
                  <a:avLst/>
                  <a:gdLst>
                    <a:gd name="T0" fmla="*/ 6 w 6"/>
                    <a:gd name="T1" fmla="*/ 2 h 5"/>
                    <a:gd name="T2" fmla="*/ 0 w 6"/>
                    <a:gd name="T3" fmla="*/ 1 h 5"/>
                    <a:gd name="T4" fmla="*/ 1 w 6"/>
                    <a:gd name="T5" fmla="*/ 1 h 5"/>
                    <a:gd name="T6" fmla="*/ 3 w 6"/>
                    <a:gd name="T7" fmla="*/ 1 h 5"/>
                    <a:gd name="T8" fmla="*/ 2 w 6"/>
                    <a:gd name="T9" fmla="*/ 2 h 5"/>
                    <a:gd name="T10" fmla="*/ 1 w 6"/>
                    <a:gd name="T11" fmla="*/ 2 h 5"/>
                    <a:gd name="T12" fmla="*/ 2 w 6"/>
                    <a:gd name="T13" fmla="*/ 2 h 5"/>
                    <a:gd name="T14" fmla="*/ 1 w 6"/>
                    <a:gd name="T15" fmla="*/ 3 h 5"/>
                    <a:gd name="T16" fmla="*/ 3 w 6"/>
                    <a:gd name="T17" fmla="*/ 3 h 5"/>
                    <a:gd name="T18" fmla="*/ 1 w 6"/>
                    <a:gd name="T19" fmla="*/ 4 h 5"/>
                    <a:gd name="T20" fmla="*/ 3 w 6"/>
                    <a:gd name="T21" fmla="*/ 4 h 5"/>
                    <a:gd name="T22" fmla="*/ 1 w 6"/>
                    <a:gd name="T23" fmla="*/ 5 h 5"/>
                    <a:gd name="T24" fmla="*/ 6 w 6"/>
                    <a:gd name="T25" fmla="*/ 3 h 5"/>
                    <a:gd name="T26" fmla="*/ 4 w 6"/>
                    <a:gd name="T27" fmla="*/ 4 h 5"/>
                    <a:gd name="T28" fmla="*/ 6 w 6"/>
                    <a:gd name="T29" fmla="*/ 3 h 5"/>
                    <a:gd name="T30" fmla="*/ 4 w 6"/>
                    <a:gd name="T31" fmla="*/ 3 h 5"/>
                    <a:gd name="T32" fmla="*/ 6 w 6"/>
                    <a:gd name="T33" fmla="*/ 3 h 5"/>
                    <a:gd name="T34" fmla="*/ 5 w 6"/>
                    <a:gd name="T35" fmla="*/ 3 h 5"/>
                    <a:gd name="T36" fmla="*/ 6 w 6"/>
                    <a:gd name="T37" fmla="*/ 2 h 5"/>
                    <a:gd name="T38" fmla="*/ 4 w 6"/>
                    <a:gd name="T39" fmla="*/ 2 h 5"/>
                    <a:gd name="T40" fmla="*/ 6 w 6"/>
                    <a:gd name="T4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" h="5">
                      <a:moveTo>
                        <a:pt x="6" y="2"/>
                      </a:moveTo>
                      <a:cubicBezTo>
                        <a:pt x="6" y="2"/>
                        <a:pt x="2" y="0"/>
                        <a:pt x="0" y="1"/>
                      </a:cubicBezTo>
                      <a:cubicBezTo>
                        <a:pt x="0" y="1"/>
                        <a:pt x="0" y="1"/>
                        <a:pt x="1" y="1"/>
                      </a:cubicBezTo>
                      <a:cubicBezTo>
                        <a:pt x="1" y="1"/>
                        <a:pt x="3" y="1"/>
                        <a:pt x="3" y="1"/>
                      </a:cubicBezTo>
                      <a:cubicBezTo>
                        <a:pt x="3" y="1"/>
                        <a:pt x="2" y="2"/>
                        <a:pt x="2" y="2"/>
                      </a:cubicBez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1" y="4"/>
                        <a:pt x="1" y="3"/>
                      </a:cubicBezTo>
                      <a:cubicBezTo>
                        <a:pt x="1" y="3"/>
                        <a:pt x="3" y="3"/>
                        <a:pt x="3" y="3"/>
                      </a:cubicBezTo>
                      <a:cubicBezTo>
                        <a:pt x="3" y="3"/>
                        <a:pt x="1" y="4"/>
                        <a:pt x="1" y="4"/>
                      </a:cubicBezTo>
                      <a:cubicBezTo>
                        <a:pt x="2" y="4"/>
                        <a:pt x="3" y="4"/>
                        <a:pt x="3" y="4"/>
                      </a:cubicBezTo>
                      <a:cubicBezTo>
                        <a:pt x="3" y="4"/>
                        <a:pt x="1" y="5"/>
                        <a:pt x="1" y="5"/>
                      </a:cubicBezTo>
                      <a:cubicBezTo>
                        <a:pt x="1" y="5"/>
                        <a:pt x="6" y="4"/>
                        <a:pt x="6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3"/>
                        <a:pt x="6" y="2"/>
                        <a:pt x="6" y="2"/>
                      </a:cubicBezTo>
                      <a:cubicBezTo>
                        <a:pt x="6" y="3"/>
                        <a:pt x="4" y="2"/>
                        <a:pt x="4" y="2"/>
                      </a:cubicBezTo>
                      <a:lnTo>
                        <a:pt x="6" y="2"/>
                      </a:lnTo>
                      <a:close/>
                    </a:path>
                  </a:pathLst>
                </a:custGeom>
                <a:solidFill>
                  <a:srgbClr val="873E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7" name="Freeform 445"/>
                <p:cNvSpPr>
                  <a:spLocks/>
                </p:cNvSpPr>
                <p:nvPr/>
              </p:nvSpPr>
              <p:spPr bwMode="auto">
                <a:xfrm>
                  <a:off x="890" y="2208"/>
                  <a:ext cx="38" cy="46"/>
                </a:xfrm>
                <a:custGeom>
                  <a:avLst/>
                  <a:gdLst>
                    <a:gd name="T0" fmla="*/ 3 w 5"/>
                    <a:gd name="T1" fmla="*/ 0 h 6"/>
                    <a:gd name="T2" fmla="*/ 1 w 5"/>
                    <a:gd name="T3" fmla="*/ 2 h 6"/>
                    <a:gd name="T4" fmla="*/ 1 w 5"/>
                    <a:gd name="T5" fmla="*/ 2 h 6"/>
                    <a:gd name="T6" fmla="*/ 1 w 5"/>
                    <a:gd name="T7" fmla="*/ 2 h 6"/>
                    <a:gd name="T8" fmla="*/ 2 w 5"/>
                    <a:gd name="T9" fmla="*/ 2 h 6"/>
                    <a:gd name="T10" fmla="*/ 1 w 5"/>
                    <a:gd name="T11" fmla="*/ 3 h 6"/>
                    <a:gd name="T12" fmla="*/ 2 w 5"/>
                    <a:gd name="T13" fmla="*/ 3 h 6"/>
                    <a:gd name="T14" fmla="*/ 2 w 5"/>
                    <a:gd name="T15" fmla="*/ 3 h 6"/>
                    <a:gd name="T16" fmla="*/ 3 w 5"/>
                    <a:gd name="T17" fmla="*/ 3 h 6"/>
                    <a:gd name="T18" fmla="*/ 2 w 5"/>
                    <a:gd name="T19" fmla="*/ 4 h 6"/>
                    <a:gd name="T20" fmla="*/ 3 w 5"/>
                    <a:gd name="T21" fmla="*/ 3 h 6"/>
                    <a:gd name="T22" fmla="*/ 3 w 5"/>
                    <a:gd name="T23" fmla="*/ 4 h 6"/>
                    <a:gd name="T24" fmla="*/ 3 w 5"/>
                    <a:gd name="T25" fmla="*/ 5 h 6"/>
                    <a:gd name="T26" fmla="*/ 3 w 5"/>
                    <a:gd name="T27" fmla="*/ 4 h 6"/>
                    <a:gd name="T28" fmla="*/ 3 w 5"/>
                    <a:gd name="T29" fmla="*/ 5 h 6"/>
                    <a:gd name="T30" fmla="*/ 3 w 5"/>
                    <a:gd name="T31" fmla="*/ 5 h 6"/>
                    <a:gd name="T32" fmla="*/ 3 w 5"/>
                    <a:gd name="T33" fmla="*/ 6 h 6"/>
                    <a:gd name="T34" fmla="*/ 3 w 5"/>
                    <a:gd name="T35" fmla="*/ 6 h 6"/>
                    <a:gd name="T36" fmla="*/ 4 w 5"/>
                    <a:gd name="T37" fmla="*/ 5 h 6"/>
                    <a:gd name="T38" fmla="*/ 4 w 5"/>
                    <a:gd name="T39" fmla="*/ 5 h 6"/>
                    <a:gd name="T40" fmla="*/ 3 w 5"/>
                    <a:gd name="T41" fmla="*/ 5 h 6"/>
                    <a:gd name="T42" fmla="*/ 4 w 5"/>
                    <a:gd name="T43" fmla="*/ 4 h 6"/>
                    <a:gd name="T44" fmla="*/ 3 w 5"/>
                    <a:gd name="T45" fmla="*/ 4 h 6"/>
                    <a:gd name="T46" fmla="*/ 3 w 5"/>
                    <a:gd name="T47" fmla="*/ 3 h 6"/>
                    <a:gd name="T48" fmla="*/ 3 w 5"/>
                    <a:gd name="T49" fmla="*/ 3 h 6"/>
                    <a:gd name="T50" fmla="*/ 3 w 5"/>
                    <a:gd name="T51" fmla="*/ 2 h 6"/>
                    <a:gd name="T52" fmla="*/ 3 w 5"/>
                    <a:gd name="T53" fmla="*/ 3 h 6"/>
                    <a:gd name="T54" fmla="*/ 3 w 5"/>
                    <a:gd name="T55" fmla="*/ 2 h 6"/>
                    <a:gd name="T56" fmla="*/ 3 w 5"/>
                    <a:gd name="T57" fmla="*/ 2 h 6"/>
                    <a:gd name="T58" fmla="*/ 3 w 5"/>
                    <a:gd name="T59" fmla="*/ 1 h 6"/>
                    <a:gd name="T60" fmla="*/ 2 w 5"/>
                    <a:gd name="T61" fmla="*/ 1 h 6"/>
                    <a:gd name="T62" fmla="*/ 3 w 5"/>
                    <a:gd name="T63" fmla="*/ 1 h 6"/>
                    <a:gd name="T64" fmla="*/ 2 w 5"/>
                    <a:gd name="T65" fmla="*/ 1 h 6"/>
                    <a:gd name="T66" fmla="*/ 3 w 5"/>
                    <a:gd name="T6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" h="6">
                      <a:moveTo>
                        <a:pt x="3" y="0"/>
                      </a:moveTo>
                      <a:cubicBezTo>
                        <a:pt x="3" y="0"/>
                        <a:pt x="1" y="2"/>
                        <a:pt x="1" y="2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2" y="2"/>
                        <a:pt x="2" y="2"/>
                      </a:cubicBezTo>
                      <a:cubicBezTo>
                        <a:pt x="2" y="2"/>
                        <a:pt x="1" y="3"/>
                        <a:pt x="1" y="3"/>
                      </a:cubicBezTo>
                      <a:cubicBezTo>
                        <a:pt x="1" y="3"/>
                        <a:pt x="3" y="2"/>
                        <a:pt x="2" y="3"/>
                      </a:cubicBezTo>
                      <a:cubicBezTo>
                        <a:pt x="2" y="4"/>
                        <a:pt x="2" y="3"/>
                        <a:pt x="2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3" y="3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4" y="3"/>
                        <a:pt x="3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5"/>
                        <a:pt x="4" y="6"/>
                        <a:pt x="4" y="5"/>
                      </a:cubicBezTo>
                      <a:cubicBezTo>
                        <a:pt x="5" y="4"/>
                        <a:pt x="4" y="4"/>
                        <a:pt x="3" y="5"/>
                      </a:cubicBezTo>
                      <a:cubicBezTo>
                        <a:pt x="3" y="5"/>
                        <a:pt x="4" y="4"/>
                        <a:pt x="4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873E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8" name="Freeform 446"/>
                <p:cNvSpPr>
                  <a:spLocks/>
                </p:cNvSpPr>
                <p:nvPr/>
              </p:nvSpPr>
              <p:spPr bwMode="auto">
                <a:xfrm>
                  <a:off x="883" y="2269"/>
                  <a:ext cx="15" cy="23"/>
                </a:xfrm>
                <a:custGeom>
                  <a:avLst/>
                  <a:gdLst>
                    <a:gd name="T0" fmla="*/ 0 w 2"/>
                    <a:gd name="T1" fmla="*/ 0 h 3"/>
                    <a:gd name="T2" fmla="*/ 0 w 2"/>
                    <a:gd name="T3" fmla="*/ 1 h 3"/>
                    <a:gd name="T4" fmla="*/ 0 w 2"/>
                    <a:gd name="T5" fmla="*/ 1 h 3"/>
                    <a:gd name="T6" fmla="*/ 0 w 2"/>
                    <a:gd name="T7" fmla="*/ 1 h 3"/>
                    <a:gd name="T8" fmla="*/ 0 w 2"/>
                    <a:gd name="T9" fmla="*/ 1 h 3"/>
                    <a:gd name="T10" fmla="*/ 0 w 2"/>
                    <a:gd name="T11" fmla="*/ 1 h 3"/>
                    <a:gd name="T12" fmla="*/ 0 w 2"/>
                    <a:gd name="T13" fmla="*/ 1 h 3"/>
                    <a:gd name="T14" fmla="*/ 0 w 2"/>
                    <a:gd name="T15" fmla="*/ 1 h 3"/>
                    <a:gd name="T16" fmla="*/ 0 w 2"/>
                    <a:gd name="T17" fmla="*/ 1 h 3"/>
                    <a:gd name="T18" fmla="*/ 0 w 2"/>
                    <a:gd name="T19" fmla="*/ 2 h 3"/>
                    <a:gd name="T20" fmla="*/ 0 w 2"/>
                    <a:gd name="T21" fmla="*/ 1 h 3"/>
                    <a:gd name="T22" fmla="*/ 0 w 2"/>
                    <a:gd name="T23" fmla="*/ 2 h 3"/>
                    <a:gd name="T24" fmla="*/ 1 w 2"/>
                    <a:gd name="T25" fmla="*/ 2 h 3"/>
                    <a:gd name="T26" fmla="*/ 1 w 2"/>
                    <a:gd name="T27" fmla="*/ 2 h 3"/>
                    <a:gd name="T28" fmla="*/ 1 w 2"/>
                    <a:gd name="T29" fmla="*/ 3 h 3"/>
                    <a:gd name="T30" fmla="*/ 1 w 2"/>
                    <a:gd name="T31" fmla="*/ 2 h 3"/>
                    <a:gd name="T32" fmla="*/ 1 w 2"/>
                    <a:gd name="T33" fmla="*/ 3 h 3"/>
                    <a:gd name="T34" fmla="*/ 1 w 2"/>
                    <a:gd name="T35" fmla="*/ 2 h 3"/>
                    <a:gd name="T36" fmla="*/ 1 w 2"/>
                    <a:gd name="T37" fmla="*/ 3 h 3"/>
                    <a:gd name="T38" fmla="*/ 2 w 2"/>
                    <a:gd name="T39" fmla="*/ 2 h 3"/>
                    <a:gd name="T40" fmla="*/ 2 w 2"/>
                    <a:gd name="T41" fmla="*/ 2 h 3"/>
                    <a:gd name="T42" fmla="*/ 1 w 2"/>
                    <a:gd name="T43" fmla="*/ 2 h 3"/>
                    <a:gd name="T44" fmla="*/ 1 w 2"/>
                    <a:gd name="T45" fmla="*/ 1 h 3"/>
                    <a:gd name="T46" fmla="*/ 1 w 2"/>
                    <a:gd name="T47" fmla="*/ 2 h 3"/>
                    <a:gd name="T48" fmla="*/ 1 w 2"/>
                    <a:gd name="T49" fmla="*/ 1 h 3"/>
                    <a:gd name="T50" fmla="*/ 1 w 2"/>
                    <a:gd name="T51" fmla="*/ 2 h 3"/>
                    <a:gd name="T52" fmla="*/ 1 w 2"/>
                    <a:gd name="T53" fmla="*/ 1 h 3"/>
                    <a:gd name="T54" fmla="*/ 1 w 2"/>
                    <a:gd name="T55" fmla="*/ 2 h 3"/>
                    <a:gd name="T56" fmla="*/ 1 w 2"/>
                    <a:gd name="T57" fmla="*/ 0 h 3"/>
                    <a:gd name="T58" fmla="*/ 1 w 2"/>
                    <a:gd name="T59" fmla="*/ 1 h 3"/>
                    <a:gd name="T60" fmla="*/ 0 w 2"/>
                    <a:gd name="T61" fmla="*/ 0 h 3"/>
                    <a:gd name="T62" fmla="*/ 0 w 2"/>
                    <a:gd name="T63" fmla="*/ 1 h 3"/>
                    <a:gd name="T64" fmla="*/ 0 w 2"/>
                    <a:gd name="T65" fmla="*/ 0 h 3"/>
                    <a:gd name="T66" fmla="*/ 0 w 2"/>
                    <a:gd name="T67" fmla="*/ 1 h 3"/>
                    <a:gd name="T68" fmla="*/ 0 w 2"/>
                    <a:gd name="T6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2" y="2"/>
                        <a:pt x="1" y="2"/>
                      </a:cubicBezTo>
                      <a:cubicBezTo>
                        <a:pt x="1" y="3"/>
                        <a:pt x="1" y="1"/>
                        <a:pt x="1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1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873E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9" name="Freeform 447"/>
                <p:cNvSpPr>
                  <a:spLocks/>
                </p:cNvSpPr>
                <p:nvPr/>
              </p:nvSpPr>
              <p:spPr bwMode="auto">
                <a:xfrm>
                  <a:off x="1012" y="2308"/>
                  <a:ext cx="30" cy="38"/>
                </a:xfrm>
                <a:custGeom>
                  <a:avLst/>
                  <a:gdLst>
                    <a:gd name="T0" fmla="*/ 4 w 4"/>
                    <a:gd name="T1" fmla="*/ 0 h 5"/>
                    <a:gd name="T2" fmla="*/ 3 w 4"/>
                    <a:gd name="T3" fmla="*/ 4 h 5"/>
                    <a:gd name="T4" fmla="*/ 3 w 4"/>
                    <a:gd name="T5" fmla="*/ 3 h 5"/>
                    <a:gd name="T6" fmla="*/ 3 w 4"/>
                    <a:gd name="T7" fmla="*/ 4 h 5"/>
                    <a:gd name="T8" fmla="*/ 2 w 4"/>
                    <a:gd name="T9" fmla="*/ 3 h 5"/>
                    <a:gd name="T10" fmla="*/ 2 w 4"/>
                    <a:gd name="T11" fmla="*/ 4 h 5"/>
                    <a:gd name="T12" fmla="*/ 1 w 4"/>
                    <a:gd name="T13" fmla="*/ 3 h 5"/>
                    <a:gd name="T14" fmla="*/ 1 w 4"/>
                    <a:gd name="T15" fmla="*/ 4 h 5"/>
                    <a:gd name="T16" fmla="*/ 0 w 4"/>
                    <a:gd name="T17" fmla="*/ 3 h 5"/>
                    <a:gd name="T18" fmla="*/ 1 w 4"/>
                    <a:gd name="T19" fmla="*/ 1 h 5"/>
                    <a:gd name="T20" fmla="*/ 1 w 4"/>
                    <a:gd name="T21" fmla="*/ 2 h 5"/>
                    <a:gd name="T22" fmla="*/ 2 w 4"/>
                    <a:gd name="T23" fmla="*/ 1 h 5"/>
                    <a:gd name="T24" fmla="*/ 2 w 4"/>
                    <a:gd name="T25" fmla="*/ 2 h 5"/>
                    <a:gd name="T26" fmla="*/ 2 w 4"/>
                    <a:gd name="T27" fmla="*/ 1 h 5"/>
                    <a:gd name="T28" fmla="*/ 2 w 4"/>
                    <a:gd name="T29" fmla="*/ 2 h 5"/>
                    <a:gd name="T30" fmla="*/ 4 w 4"/>
                    <a:gd name="T3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" h="5">
                      <a:moveTo>
                        <a:pt x="4" y="0"/>
                      </a:moveTo>
                      <a:cubicBezTo>
                        <a:pt x="4" y="0"/>
                        <a:pt x="3" y="2"/>
                        <a:pt x="3" y="4"/>
                      </a:cubicBezTo>
                      <a:cubicBezTo>
                        <a:pt x="4" y="5"/>
                        <a:pt x="3" y="4"/>
                        <a:pt x="3" y="3"/>
                      </a:cubicBezTo>
                      <a:cubicBezTo>
                        <a:pt x="3" y="3"/>
                        <a:pt x="3" y="4"/>
                        <a:pt x="3" y="4"/>
                      </a:cubicBezTo>
                      <a:cubicBezTo>
                        <a:pt x="3" y="4"/>
                        <a:pt x="2" y="2"/>
                        <a:pt x="2" y="3"/>
                      </a:cubicBezTo>
                      <a:cubicBezTo>
                        <a:pt x="2" y="3"/>
                        <a:pt x="2" y="4"/>
                        <a:pt x="2" y="4"/>
                      </a:cubicBezTo>
                      <a:cubicBezTo>
                        <a:pt x="2" y="4"/>
                        <a:pt x="2" y="3"/>
                        <a:pt x="1" y="3"/>
                      </a:cubicBezTo>
                      <a:cubicBezTo>
                        <a:pt x="1" y="3"/>
                        <a:pt x="1" y="4"/>
                        <a:pt x="1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3"/>
                        <a:pt x="1" y="1"/>
                        <a:pt x="1" y="1"/>
                      </a:cubicBezTo>
                      <a:cubicBezTo>
                        <a:pt x="2" y="0"/>
                        <a:pt x="1" y="1"/>
                        <a:pt x="1" y="2"/>
                      </a:cubicBezTo>
                      <a:cubicBezTo>
                        <a:pt x="1" y="2"/>
                        <a:pt x="2" y="0"/>
                        <a:pt x="2" y="1"/>
                      </a:cubicBezTo>
                      <a:cubicBezTo>
                        <a:pt x="2" y="1"/>
                        <a:pt x="2" y="2"/>
                        <a:pt x="2" y="2"/>
                      </a:cubicBezTo>
                      <a:cubicBezTo>
                        <a:pt x="2" y="2"/>
                        <a:pt x="2" y="1"/>
                        <a:pt x="2" y="1"/>
                      </a:cubicBezTo>
                      <a:cubicBezTo>
                        <a:pt x="2" y="1"/>
                        <a:pt x="2" y="2"/>
                        <a:pt x="2" y="2"/>
                      </a:cubicBezTo>
                      <a:cubicBezTo>
                        <a:pt x="2" y="2"/>
                        <a:pt x="3" y="0"/>
                        <a:pt x="4" y="0"/>
                      </a:cubicBezTo>
                      <a:close/>
                    </a:path>
                  </a:pathLst>
                </a:custGeom>
                <a:solidFill>
                  <a:srgbClr val="873E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0" name="Freeform 448"/>
                <p:cNvSpPr>
                  <a:spLocks/>
                </p:cNvSpPr>
                <p:nvPr/>
              </p:nvSpPr>
              <p:spPr bwMode="auto">
                <a:xfrm>
                  <a:off x="1012" y="2361"/>
                  <a:ext cx="22" cy="31"/>
                </a:xfrm>
                <a:custGeom>
                  <a:avLst/>
                  <a:gdLst>
                    <a:gd name="T0" fmla="*/ 3 w 3"/>
                    <a:gd name="T1" fmla="*/ 0 h 4"/>
                    <a:gd name="T2" fmla="*/ 2 w 3"/>
                    <a:gd name="T3" fmla="*/ 3 h 4"/>
                    <a:gd name="T4" fmla="*/ 2 w 3"/>
                    <a:gd name="T5" fmla="*/ 2 h 4"/>
                    <a:gd name="T6" fmla="*/ 2 w 3"/>
                    <a:gd name="T7" fmla="*/ 3 h 4"/>
                    <a:gd name="T8" fmla="*/ 1 w 3"/>
                    <a:gd name="T9" fmla="*/ 2 h 4"/>
                    <a:gd name="T10" fmla="*/ 1 w 3"/>
                    <a:gd name="T11" fmla="*/ 3 h 4"/>
                    <a:gd name="T12" fmla="*/ 1 w 3"/>
                    <a:gd name="T13" fmla="*/ 2 h 4"/>
                    <a:gd name="T14" fmla="*/ 0 w 3"/>
                    <a:gd name="T15" fmla="*/ 4 h 4"/>
                    <a:gd name="T16" fmla="*/ 1 w 3"/>
                    <a:gd name="T17" fmla="*/ 1 h 4"/>
                    <a:gd name="T18" fmla="*/ 1 w 3"/>
                    <a:gd name="T19" fmla="*/ 1 h 4"/>
                    <a:gd name="T20" fmla="*/ 1 w 3"/>
                    <a:gd name="T21" fmla="*/ 1 h 4"/>
                    <a:gd name="T22" fmla="*/ 1 w 3"/>
                    <a:gd name="T23" fmla="*/ 2 h 4"/>
                    <a:gd name="T24" fmla="*/ 2 w 3"/>
                    <a:gd name="T25" fmla="*/ 1 h 4"/>
                    <a:gd name="T26" fmla="*/ 2 w 3"/>
                    <a:gd name="T27" fmla="*/ 1 h 4"/>
                    <a:gd name="T28" fmla="*/ 3 w 3"/>
                    <a:gd name="T2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cubicBezTo>
                        <a:pt x="3" y="0"/>
                        <a:pt x="2" y="2"/>
                        <a:pt x="2" y="3"/>
                      </a:cubicBezTo>
                      <a:cubicBezTo>
                        <a:pt x="3" y="4"/>
                        <a:pt x="2" y="2"/>
                        <a:pt x="2" y="2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0" y="4"/>
                        <a:pt x="0" y="2"/>
                        <a:pt x="1" y="1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0" y="2"/>
                        <a:pt x="1" y="1"/>
                        <a:pt x="1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1" y="2"/>
                        <a:pt x="2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lose/>
                    </a:path>
                  </a:pathLst>
                </a:custGeom>
                <a:solidFill>
                  <a:srgbClr val="873E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1" name="Freeform 449"/>
                <p:cNvSpPr>
                  <a:spLocks/>
                </p:cNvSpPr>
                <p:nvPr/>
              </p:nvSpPr>
              <p:spPr bwMode="auto">
                <a:xfrm>
                  <a:off x="1012" y="2231"/>
                  <a:ext cx="22" cy="38"/>
                </a:xfrm>
                <a:custGeom>
                  <a:avLst/>
                  <a:gdLst>
                    <a:gd name="T0" fmla="*/ 2 w 3"/>
                    <a:gd name="T1" fmla="*/ 3 h 5"/>
                    <a:gd name="T2" fmla="*/ 1 w 3"/>
                    <a:gd name="T3" fmla="*/ 3 h 5"/>
                    <a:gd name="T4" fmla="*/ 1 w 3"/>
                    <a:gd name="T5" fmla="*/ 1 h 5"/>
                    <a:gd name="T6" fmla="*/ 1 w 3"/>
                    <a:gd name="T7" fmla="*/ 3 h 5"/>
                    <a:gd name="T8" fmla="*/ 0 w 3"/>
                    <a:gd name="T9" fmla="*/ 2 h 5"/>
                    <a:gd name="T10" fmla="*/ 1 w 3"/>
                    <a:gd name="T11" fmla="*/ 3 h 5"/>
                    <a:gd name="T12" fmla="*/ 1 w 3"/>
                    <a:gd name="T13" fmla="*/ 5 h 5"/>
                    <a:gd name="T14" fmla="*/ 1 w 3"/>
                    <a:gd name="T15" fmla="*/ 3 h 5"/>
                    <a:gd name="T16" fmla="*/ 2 w 3"/>
                    <a:gd name="T17" fmla="*/ 4 h 5"/>
                    <a:gd name="T18" fmla="*/ 2 w 3"/>
                    <a:gd name="T19" fmla="*/ 3 h 5"/>
                    <a:gd name="T20" fmla="*/ 2 w 3"/>
                    <a:gd name="T21" fmla="*/ 4 h 5"/>
                    <a:gd name="T22" fmla="*/ 2 w 3"/>
                    <a:gd name="T23" fmla="*/ 3 h 5"/>
                    <a:gd name="T24" fmla="*/ 3 w 3"/>
                    <a:gd name="T25" fmla="*/ 3 h 5"/>
                    <a:gd name="T26" fmla="*/ 2 w 3"/>
                    <a:gd name="T27" fmla="*/ 0 h 5"/>
                    <a:gd name="T28" fmla="*/ 2 w 3"/>
                    <a:gd name="T29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" h="5">
                      <a:moveTo>
                        <a:pt x="2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1" y="1"/>
                      </a:cubicBezTo>
                      <a:cubicBezTo>
                        <a:pt x="1" y="1"/>
                        <a:pt x="1" y="3"/>
                        <a:pt x="1" y="3"/>
                      </a:cubicBezTo>
                      <a:cubicBezTo>
                        <a:pt x="1" y="3"/>
                        <a:pt x="0" y="2"/>
                        <a:pt x="0" y="2"/>
                      </a:cubicBezTo>
                      <a:cubicBezTo>
                        <a:pt x="0" y="2"/>
                        <a:pt x="1" y="3"/>
                        <a:pt x="1" y="3"/>
                      </a:cubicBezTo>
                      <a:cubicBezTo>
                        <a:pt x="1" y="3"/>
                        <a:pt x="1" y="4"/>
                        <a:pt x="1" y="5"/>
                      </a:cubicBezTo>
                      <a:cubicBezTo>
                        <a:pt x="1" y="5"/>
                        <a:pt x="1" y="4"/>
                        <a:pt x="1" y="3"/>
                      </a:cubicBezTo>
                      <a:cubicBezTo>
                        <a:pt x="1" y="3"/>
                        <a:pt x="2" y="4"/>
                        <a:pt x="2" y="4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3"/>
                        <a:pt x="2" y="3"/>
                      </a:cubicBezTo>
                      <a:cubicBezTo>
                        <a:pt x="3" y="3"/>
                        <a:pt x="3" y="4"/>
                        <a:pt x="3" y="3"/>
                      </a:cubicBezTo>
                      <a:cubicBezTo>
                        <a:pt x="2" y="2"/>
                        <a:pt x="2" y="0"/>
                        <a:pt x="2" y="0"/>
                      </a:cubicBezTo>
                      <a:cubicBezTo>
                        <a:pt x="2" y="0"/>
                        <a:pt x="2" y="2"/>
                        <a:pt x="2" y="3"/>
                      </a:cubicBezTo>
                      <a:close/>
                    </a:path>
                  </a:pathLst>
                </a:custGeom>
                <a:solidFill>
                  <a:srgbClr val="873E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2" name="Freeform 450"/>
                <p:cNvSpPr>
                  <a:spLocks/>
                </p:cNvSpPr>
                <p:nvPr/>
              </p:nvSpPr>
              <p:spPr bwMode="auto">
                <a:xfrm>
                  <a:off x="875" y="2308"/>
                  <a:ext cx="15" cy="38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3 h 5"/>
                    <a:gd name="T4" fmla="*/ 0 w 2"/>
                    <a:gd name="T5" fmla="*/ 5 h 5"/>
                    <a:gd name="T6" fmla="*/ 0 w 2"/>
                    <a:gd name="T7" fmla="*/ 3 h 5"/>
                    <a:gd name="T8" fmla="*/ 1 w 2"/>
                    <a:gd name="T9" fmla="*/ 4 h 5"/>
                    <a:gd name="T10" fmla="*/ 1 w 2"/>
                    <a:gd name="T11" fmla="*/ 5 h 5"/>
                    <a:gd name="T12" fmla="*/ 1 w 2"/>
                    <a:gd name="T13" fmla="*/ 5 h 5"/>
                    <a:gd name="T14" fmla="*/ 1 w 2"/>
                    <a:gd name="T15" fmla="*/ 5 h 5"/>
                    <a:gd name="T16" fmla="*/ 2 w 2"/>
                    <a:gd name="T17" fmla="*/ 4 h 5"/>
                    <a:gd name="T18" fmla="*/ 2 w 2"/>
                    <a:gd name="T19" fmla="*/ 5 h 5"/>
                    <a:gd name="T20" fmla="*/ 2 w 2"/>
                    <a:gd name="T21" fmla="*/ 4 h 5"/>
                    <a:gd name="T22" fmla="*/ 2 w 2"/>
                    <a:gd name="T23" fmla="*/ 2 h 5"/>
                    <a:gd name="T24" fmla="*/ 2 w 2"/>
                    <a:gd name="T25" fmla="*/ 3 h 5"/>
                    <a:gd name="T26" fmla="*/ 1 w 2"/>
                    <a:gd name="T27" fmla="*/ 2 h 5"/>
                    <a:gd name="T28" fmla="*/ 1 w 2"/>
                    <a:gd name="T29" fmla="*/ 4 h 5"/>
                    <a:gd name="T30" fmla="*/ 1 w 2"/>
                    <a:gd name="T31" fmla="*/ 3 h 5"/>
                    <a:gd name="T32" fmla="*/ 0 w 2"/>
                    <a:gd name="T33" fmla="*/ 1 h 5"/>
                    <a:gd name="T34" fmla="*/ 0 w 2"/>
                    <a:gd name="T35" fmla="*/ 2 h 5"/>
                    <a:gd name="T36" fmla="*/ 0 w 2"/>
                    <a:gd name="T3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0" y="0"/>
                        <a:pt x="0" y="1"/>
                        <a:pt x="0" y="3"/>
                      </a:cubicBez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0" y="5"/>
                        <a:pt x="0" y="5"/>
                        <a:pt x="0" y="3"/>
                      </a:cubicBezTo>
                      <a:cubicBezTo>
                        <a:pt x="0" y="2"/>
                        <a:pt x="1" y="3"/>
                        <a:pt x="1" y="4"/>
                      </a:cubicBezTo>
                      <a:cubicBezTo>
                        <a:pt x="1" y="4"/>
                        <a:pt x="1" y="5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3"/>
                        <a:pt x="2" y="2"/>
                      </a:cubicBezTo>
                      <a:cubicBezTo>
                        <a:pt x="2" y="1"/>
                        <a:pt x="2" y="3"/>
                        <a:pt x="2" y="3"/>
                      </a:cubicBezTo>
                      <a:cubicBezTo>
                        <a:pt x="1" y="4"/>
                        <a:pt x="1" y="2"/>
                        <a:pt x="1" y="2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873E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3" name="Freeform 451"/>
                <p:cNvSpPr>
                  <a:spLocks/>
                </p:cNvSpPr>
                <p:nvPr/>
              </p:nvSpPr>
              <p:spPr bwMode="auto">
                <a:xfrm>
                  <a:off x="883" y="2376"/>
                  <a:ext cx="15" cy="38"/>
                </a:xfrm>
                <a:custGeom>
                  <a:avLst/>
                  <a:gdLst>
                    <a:gd name="T0" fmla="*/ 2 w 2"/>
                    <a:gd name="T1" fmla="*/ 1 h 5"/>
                    <a:gd name="T2" fmla="*/ 2 w 2"/>
                    <a:gd name="T3" fmla="*/ 4 h 5"/>
                    <a:gd name="T4" fmla="*/ 2 w 2"/>
                    <a:gd name="T5" fmla="*/ 4 h 5"/>
                    <a:gd name="T6" fmla="*/ 2 w 2"/>
                    <a:gd name="T7" fmla="*/ 5 h 5"/>
                    <a:gd name="T8" fmla="*/ 1 w 2"/>
                    <a:gd name="T9" fmla="*/ 4 h 5"/>
                    <a:gd name="T10" fmla="*/ 1 w 2"/>
                    <a:gd name="T11" fmla="*/ 5 h 5"/>
                    <a:gd name="T12" fmla="*/ 1 w 2"/>
                    <a:gd name="T13" fmla="*/ 3 h 5"/>
                    <a:gd name="T14" fmla="*/ 1 w 2"/>
                    <a:gd name="T15" fmla="*/ 4 h 5"/>
                    <a:gd name="T16" fmla="*/ 1 w 2"/>
                    <a:gd name="T17" fmla="*/ 3 h 5"/>
                    <a:gd name="T18" fmla="*/ 1 w 2"/>
                    <a:gd name="T19" fmla="*/ 4 h 5"/>
                    <a:gd name="T20" fmla="*/ 1 w 2"/>
                    <a:gd name="T21" fmla="*/ 3 h 5"/>
                    <a:gd name="T22" fmla="*/ 0 w 2"/>
                    <a:gd name="T23" fmla="*/ 4 h 5"/>
                    <a:gd name="T24" fmla="*/ 0 w 2"/>
                    <a:gd name="T25" fmla="*/ 3 h 5"/>
                    <a:gd name="T26" fmla="*/ 1 w 2"/>
                    <a:gd name="T27" fmla="*/ 1 h 5"/>
                    <a:gd name="T28" fmla="*/ 1 w 2"/>
                    <a:gd name="T29" fmla="*/ 0 h 5"/>
                    <a:gd name="T30" fmla="*/ 1 w 2"/>
                    <a:gd name="T31" fmla="*/ 1 h 5"/>
                    <a:gd name="T32" fmla="*/ 1 w 2"/>
                    <a:gd name="T33" fmla="*/ 1 h 5"/>
                    <a:gd name="T34" fmla="*/ 2 w 2"/>
                    <a:gd name="T35" fmla="*/ 2 h 5"/>
                    <a:gd name="T36" fmla="*/ 2 w 2"/>
                    <a:gd name="T37" fmla="*/ 1 h 5"/>
                    <a:gd name="T38" fmla="*/ 2 w 2"/>
                    <a:gd name="T39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" h="5">
                      <a:moveTo>
                        <a:pt x="2" y="1"/>
                      </a:moveTo>
                      <a:cubicBezTo>
                        <a:pt x="2" y="1"/>
                        <a:pt x="2" y="3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5"/>
                        <a:pt x="1" y="4"/>
                        <a:pt x="1" y="4"/>
                      </a:cubicBezTo>
                      <a:cubicBezTo>
                        <a:pt x="1" y="4"/>
                        <a:pt x="1" y="5"/>
                        <a:pt x="1" y="5"/>
                      </a:cubicBezTo>
                      <a:cubicBezTo>
                        <a:pt x="2" y="5"/>
                        <a:pt x="1" y="2"/>
                        <a:pt x="1" y="3"/>
                      </a:cubicBezTo>
                      <a:cubicBezTo>
                        <a:pt x="2" y="3"/>
                        <a:pt x="2" y="5"/>
                        <a:pt x="1" y="4"/>
                      </a:cubicBezTo>
                      <a:cubicBezTo>
                        <a:pt x="1" y="4"/>
                        <a:pt x="1" y="2"/>
                        <a:pt x="1" y="3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2"/>
                        <a:pt x="1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0" y="3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3"/>
                        <a:pt x="2" y="1"/>
                      </a:cubicBezTo>
                      <a:close/>
                    </a:path>
                  </a:pathLst>
                </a:custGeom>
                <a:solidFill>
                  <a:srgbClr val="873E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4" name="Freeform 452"/>
                <p:cNvSpPr>
                  <a:spLocks/>
                </p:cNvSpPr>
                <p:nvPr/>
              </p:nvSpPr>
              <p:spPr bwMode="auto">
                <a:xfrm>
                  <a:off x="883" y="2201"/>
                  <a:ext cx="151" cy="91"/>
                </a:xfrm>
                <a:custGeom>
                  <a:avLst/>
                  <a:gdLst>
                    <a:gd name="T0" fmla="*/ 1 w 20"/>
                    <a:gd name="T1" fmla="*/ 12 h 12"/>
                    <a:gd name="T2" fmla="*/ 0 w 20"/>
                    <a:gd name="T3" fmla="*/ 10 h 12"/>
                    <a:gd name="T4" fmla="*/ 0 w 20"/>
                    <a:gd name="T5" fmla="*/ 7 h 12"/>
                    <a:gd name="T6" fmla="*/ 1 w 20"/>
                    <a:gd name="T7" fmla="*/ 4 h 12"/>
                    <a:gd name="T8" fmla="*/ 4 w 20"/>
                    <a:gd name="T9" fmla="*/ 2 h 12"/>
                    <a:gd name="T10" fmla="*/ 7 w 20"/>
                    <a:gd name="T11" fmla="*/ 0 h 12"/>
                    <a:gd name="T12" fmla="*/ 8 w 20"/>
                    <a:gd name="T13" fmla="*/ 0 h 12"/>
                    <a:gd name="T14" fmla="*/ 10 w 20"/>
                    <a:gd name="T15" fmla="*/ 0 h 12"/>
                    <a:gd name="T16" fmla="*/ 13 w 20"/>
                    <a:gd name="T17" fmla="*/ 0 h 12"/>
                    <a:gd name="T18" fmla="*/ 16 w 20"/>
                    <a:gd name="T19" fmla="*/ 2 h 12"/>
                    <a:gd name="T20" fmla="*/ 18 w 20"/>
                    <a:gd name="T21" fmla="*/ 4 h 12"/>
                    <a:gd name="T22" fmla="*/ 20 w 20"/>
                    <a:gd name="T23" fmla="*/ 6 h 12"/>
                    <a:gd name="T24" fmla="*/ 20 w 20"/>
                    <a:gd name="T25" fmla="*/ 10 h 12"/>
                    <a:gd name="T26" fmla="*/ 20 w 20"/>
                    <a:gd name="T27" fmla="*/ 11 h 12"/>
                    <a:gd name="T28" fmla="*/ 20 w 20"/>
                    <a:gd name="T29" fmla="*/ 10 h 12"/>
                    <a:gd name="T30" fmla="*/ 19 w 20"/>
                    <a:gd name="T31" fmla="*/ 7 h 12"/>
                    <a:gd name="T32" fmla="*/ 17 w 20"/>
                    <a:gd name="T33" fmla="*/ 5 h 12"/>
                    <a:gd name="T34" fmla="*/ 15 w 20"/>
                    <a:gd name="T35" fmla="*/ 3 h 12"/>
                    <a:gd name="T36" fmla="*/ 13 w 20"/>
                    <a:gd name="T37" fmla="*/ 2 h 12"/>
                    <a:gd name="T38" fmla="*/ 10 w 20"/>
                    <a:gd name="T39" fmla="*/ 2 h 12"/>
                    <a:gd name="T40" fmla="*/ 8 w 20"/>
                    <a:gd name="T41" fmla="*/ 2 h 12"/>
                    <a:gd name="T42" fmla="*/ 7 w 20"/>
                    <a:gd name="T43" fmla="*/ 2 h 12"/>
                    <a:gd name="T44" fmla="*/ 4 w 20"/>
                    <a:gd name="T45" fmla="*/ 3 h 12"/>
                    <a:gd name="T46" fmla="*/ 3 w 20"/>
                    <a:gd name="T47" fmla="*/ 5 h 12"/>
                    <a:gd name="T48" fmla="*/ 1 w 20"/>
                    <a:gd name="T49" fmla="*/ 7 h 12"/>
                    <a:gd name="T50" fmla="*/ 1 w 20"/>
                    <a:gd name="T51" fmla="*/ 10 h 12"/>
                    <a:gd name="T52" fmla="*/ 1 w 20"/>
                    <a:gd name="T53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0" h="12">
                      <a:moveTo>
                        <a:pt x="1" y="12"/>
                      </a:moveTo>
                      <a:cubicBezTo>
                        <a:pt x="1" y="12"/>
                        <a:pt x="0" y="11"/>
                        <a:pt x="0" y="10"/>
                      </a:cubicBezTo>
                      <a:cubicBezTo>
                        <a:pt x="0" y="10"/>
                        <a:pt x="0" y="8"/>
                        <a:pt x="0" y="7"/>
                      </a:cubicBezTo>
                      <a:cubicBezTo>
                        <a:pt x="1" y="6"/>
                        <a:pt x="1" y="5"/>
                        <a:pt x="1" y="4"/>
                      </a:cubicBezTo>
                      <a:cubicBezTo>
                        <a:pt x="2" y="3"/>
                        <a:pt x="3" y="2"/>
                        <a:pt x="4" y="2"/>
                      </a:cubicBezTo>
                      <a:cubicBezTo>
                        <a:pt x="4" y="1"/>
                        <a:pt x="5" y="1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1" y="0"/>
                        <a:pt x="12" y="0"/>
                        <a:pt x="13" y="0"/>
                      </a:cubicBezTo>
                      <a:cubicBezTo>
                        <a:pt x="14" y="0"/>
                        <a:pt x="15" y="1"/>
                        <a:pt x="16" y="2"/>
                      </a:cubicBezTo>
                      <a:cubicBezTo>
                        <a:pt x="17" y="2"/>
                        <a:pt x="18" y="3"/>
                        <a:pt x="18" y="4"/>
                      </a:cubicBezTo>
                      <a:cubicBezTo>
                        <a:pt x="19" y="5"/>
                        <a:pt x="19" y="5"/>
                        <a:pt x="20" y="6"/>
                      </a:cubicBezTo>
                      <a:cubicBezTo>
                        <a:pt x="20" y="8"/>
                        <a:pt x="20" y="9"/>
                        <a:pt x="20" y="10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20" y="11"/>
                        <a:pt x="20" y="11"/>
                        <a:pt x="20" y="10"/>
                      </a:cubicBezTo>
                      <a:cubicBezTo>
                        <a:pt x="20" y="9"/>
                        <a:pt x="19" y="8"/>
                        <a:pt x="19" y="7"/>
                      </a:cubicBezTo>
                      <a:cubicBezTo>
                        <a:pt x="18" y="6"/>
                        <a:pt x="18" y="5"/>
                        <a:pt x="17" y="5"/>
                      </a:cubicBezTo>
                      <a:cubicBezTo>
                        <a:pt x="17" y="4"/>
                        <a:pt x="16" y="3"/>
                        <a:pt x="15" y="3"/>
                      </a:cubicBezTo>
                      <a:cubicBezTo>
                        <a:pt x="15" y="2"/>
                        <a:pt x="14" y="2"/>
                        <a:pt x="13" y="2"/>
                      </a:cubicBezTo>
                      <a:cubicBezTo>
                        <a:pt x="12" y="2"/>
                        <a:pt x="11" y="2"/>
                        <a:pt x="10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2"/>
                        <a:pt x="7" y="2"/>
                        <a:pt x="7" y="2"/>
                      </a:cubicBezTo>
                      <a:cubicBezTo>
                        <a:pt x="6" y="2"/>
                        <a:pt x="5" y="3"/>
                        <a:pt x="4" y="3"/>
                      </a:cubicBezTo>
                      <a:cubicBezTo>
                        <a:pt x="4" y="4"/>
                        <a:pt x="3" y="4"/>
                        <a:pt x="3" y="5"/>
                      </a:cubicBezTo>
                      <a:cubicBezTo>
                        <a:pt x="2" y="5"/>
                        <a:pt x="2" y="6"/>
                        <a:pt x="1" y="7"/>
                      </a:cubicBezTo>
                      <a:cubicBezTo>
                        <a:pt x="1" y="8"/>
                        <a:pt x="1" y="10"/>
                        <a:pt x="1" y="10"/>
                      </a:cubicBezTo>
                      <a:cubicBezTo>
                        <a:pt x="1" y="11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5" name="Freeform 453"/>
                <p:cNvSpPr>
                  <a:spLocks/>
                </p:cNvSpPr>
                <p:nvPr/>
              </p:nvSpPr>
              <p:spPr bwMode="auto">
                <a:xfrm>
                  <a:off x="3647" y="2300"/>
                  <a:ext cx="23" cy="61"/>
                </a:xfrm>
                <a:custGeom>
                  <a:avLst/>
                  <a:gdLst>
                    <a:gd name="T0" fmla="*/ 1 w 3"/>
                    <a:gd name="T1" fmla="*/ 2 h 8"/>
                    <a:gd name="T2" fmla="*/ 3 w 3"/>
                    <a:gd name="T3" fmla="*/ 2 h 8"/>
                    <a:gd name="T4" fmla="*/ 0 w 3"/>
                    <a:gd name="T5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8">
                      <a:moveTo>
                        <a:pt x="1" y="2"/>
                      </a:moveTo>
                      <a:cubicBezTo>
                        <a:pt x="1" y="2"/>
                        <a:pt x="2" y="0"/>
                        <a:pt x="3" y="2"/>
                      </a:cubicBezTo>
                      <a:cubicBezTo>
                        <a:pt x="3" y="3"/>
                        <a:pt x="1" y="8"/>
                        <a:pt x="0" y="7"/>
                      </a:cubicBezTo>
                    </a:path>
                  </a:pathLst>
                </a:custGeom>
                <a:solidFill>
                  <a:srgbClr val="FEF1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6" name="Freeform 454"/>
                <p:cNvSpPr>
                  <a:spLocks/>
                </p:cNvSpPr>
                <p:nvPr/>
              </p:nvSpPr>
              <p:spPr bwMode="auto">
                <a:xfrm>
                  <a:off x="3510" y="2300"/>
                  <a:ext cx="30" cy="61"/>
                </a:xfrm>
                <a:custGeom>
                  <a:avLst/>
                  <a:gdLst>
                    <a:gd name="T0" fmla="*/ 3 w 4"/>
                    <a:gd name="T1" fmla="*/ 2 h 8"/>
                    <a:gd name="T2" fmla="*/ 1 w 4"/>
                    <a:gd name="T3" fmla="*/ 2 h 8"/>
                    <a:gd name="T4" fmla="*/ 4 w 4"/>
                    <a:gd name="T5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3" y="2"/>
                      </a:moveTo>
                      <a:cubicBezTo>
                        <a:pt x="3" y="2"/>
                        <a:pt x="2" y="0"/>
                        <a:pt x="1" y="2"/>
                      </a:cubicBezTo>
                      <a:cubicBezTo>
                        <a:pt x="0" y="3"/>
                        <a:pt x="2" y="8"/>
                        <a:pt x="4" y="7"/>
                      </a:cubicBezTo>
                    </a:path>
                  </a:pathLst>
                </a:custGeom>
                <a:solidFill>
                  <a:srgbClr val="FEF1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7" name="Freeform 455"/>
                <p:cNvSpPr>
                  <a:spLocks/>
                </p:cNvSpPr>
                <p:nvPr/>
              </p:nvSpPr>
              <p:spPr bwMode="auto">
                <a:xfrm>
                  <a:off x="3495" y="2185"/>
                  <a:ext cx="182" cy="138"/>
                </a:xfrm>
                <a:custGeom>
                  <a:avLst/>
                  <a:gdLst>
                    <a:gd name="T0" fmla="*/ 20 w 24"/>
                    <a:gd name="T1" fmla="*/ 10 h 18"/>
                    <a:gd name="T2" fmla="*/ 18 w 24"/>
                    <a:gd name="T3" fmla="*/ 8 h 18"/>
                    <a:gd name="T4" fmla="*/ 7 w 24"/>
                    <a:gd name="T5" fmla="*/ 10 h 18"/>
                    <a:gd name="T6" fmla="*/ 5 w 24"/>
                    <a:gd name="T7" fmla="*/ 17 h 18"/>
                    <a:gd name="T8" fmla="*/ 4 w 24"/>
                    <a:gd name="T9" fmla="*/ 16 h 18"/>
                    <a:gd name="T10" fmla="*/ 5 w 24"/>
                    <a:gd name="T11" fmla="*/ 5 h 18"/>
                    <a:gd name="T12" fmla="*/ 15 w 24"/>
                    <a:gd name="T13" fmla="*/ 1 h 18"/>
                    <a:gd name="T14" fmla="*/ 20 w 24"/>
                    <a:gd name="T15" fmla="*/ 4 h 18"/>
                    <a:gd name="T16" fmla="*/ 22 w 24"/>
                    <a:gd name="T17" fmla="*/ 16 h 18"/>
                    <a:gd name="T18" fmla="*/ 21 w 24"/>
                    <a:gd name="T19" fmla="*/ 16 h 18"/>
                    <a:gd name="T20" fmla="*/ 20 w 24"/>
                    <a:gd name="T21" fmla="*/ 1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4" h="18">
                      <a:moveTo>
                        <a:pt x="20" y="10"/>
                      </a:moveTo>
                      <a:cubicBezTo>
                        <a:pt x="20" y="10"/>
                        <a:pt x="19" y="10"/>
                        <a:pt x="18" y="8"/>
                      </a:cubicBezTo>
                      <a:cubicBezTo>
                        <a:pt x="11" y="6"/>
                        <a:pt x="8" y="9"/>
                        <a:pt x="7" y="10"/>
                      </a:cubicBezTo>
                      <a:cubicBezTo>
                        <a:pt x="3" y="13"/>
                        <a:pt x="7" y="18"/>
                        <a:pt x="5" y="17"/>
                      </a:cubicBezTo>
                      <a:cubicBezTo>
                        <a:pt x="5" y="17"/>
                        <a:pt x="4" y="16"/>
                        <a:pt x="4" y="16"/>
                      </a:cubicBezTo>
                      <a:cubicBezTo>
                        <a:pt x="3" y="16"/>
                        <a:pt x="0" y="7"/>
                        <a:pt x="5" y="5"/>
                      </a:cubicBezTo>
                      <a:cubicBezTo>
                        <a:pt x="5" y="5"/>
                        <a:pt x="9" y="0"/>
                        <a:pt x="15" y="1"/>
                      </a:cubicBezTo>
                      <a:cubicBezTo>
                        <a:pt x="15" y="1"/>
                        <a:pt x="20" y="2"/>
                        <a:pt x="20" y="4"/>
                      </a:cubicBezTo>
                      <a:cubicBezTo>
                        <a:pt x="22" y="3"/>
                        <a:pt x="24" y="10"/>
                        <a:pt x="22" y="16"/>
                      </a:cubicBezTo>
                      <a:cubicBezTo>
                        <a:pt x="22" y="16"/>
                        <a:pt x="21" y="17"/>
                        <a:pt x="21" y="16"/>
                      </a:cubicBezTo>
                      <a:cubicBezTo>
                        <a:pt x="21" y="15"/>
                        <a:pt x="21" y="12"/>
                        <a:pt x="20" y="10"/>
                      </a:cubicBezTo>
                      <a:close/>
                    </a:path>
                  </a:pathLst>
                </a:custGeom>
                <a:solidFill>
                  <a:srgbClr val="C787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8" name="Freeform 456"/>
                <p:cNvSpPr>
                  <a:spLocks/>
                </p:cNvSpPr>
                <p:nvPr/>
              </p:nvSpPr>
              <p:spPr bwMode="auto">
                <a:xfrm>
                  <a:off x="3495" y="2224"/>
                  <a:ext cx="76" cy="229"/>
                </a:xfrm>
                <a:custGeom>
                  <a:avLst/>
                  <a:gdLst>
                    <a:gd name="T0" fmla="*/ 3 w 10"/>
                    <a:gd name="T1" fmla="*/ 3 h 30"/>
                    <a:gd name="T2" fmla="*/ 1 w 10"/>
                    <a:gd name="T3" fmla="*/ 10 h 30"/>
                    <a:gd name="T4" fmla="*/ 1 w 10"/>
                    <a:gd name="T5" fmla="*/ 16 h 30"/>
                    <a:gd name="T6" fmla="*/ 3 w 10"/>
                    <a:gd name="T7" fmla="*/ 20 h 30"/>
                    <a:gd name="T8" fmla="*/ 3 w 10"/>
                    <a:gd name="T9" fmla="*/ 23 h 30"/>
                    <a:gd name="T10" fmla="*/ 3 w 10"/>
                    <a:gd name="T11" fmla="*/ 28 h 30"/>
                    <a:gd name="T12" fmla="*/ 8 w 10"/>
                    <a:gd name="T13" fmla="*/ 26 h 30"/>
                    <a:gd name="T14" fmla="*/ 6 w 10"/>
                    <a:gd name="T15" fmla="*/ 12 h 30"/>
                    <a:gd name="T16" fmla="*/ 4 w 10"/>
                    <a:gd name="T17" fmla="*/ 6 h 30"/>
                    <a:gd name="T18" fmla="*/ 3 w 10"/>
                    <a:gd name="T19" fmla="*/ 3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30">
                      <a:moveTo>
                        <a:pt x="3" y="3"/>
                      </a:moveTo>
                      <a:cubicBezTo>
                        <a:pt x="3" y="3"/>
                        <a:pt x="0" y="7"/>
                        <a:pt x="1" y="10"/>
                      </a:cubicBezTo>
                      <a:cubicBezTo>
                        <a:pt x="2" y="13"/>
                        <a:pt x="2" y="15"/>
                        <a:pt x="1" y="16"/>
                      </a:cubicBezTo>
                      <a:cubicBezTo>
                        <a:pt x="0" y="18"/>
                        <a:pt x="2" y="19"/>
                        <a:pt x="3" y="20"/>
                      </a:cubicBezTo>
                      <a:cubicBezTo>
                        <a:pt x="3" y="21"/>
                        <a:pt x="3" y="22"/>
                        <a:pt x="3" y="23"/>
                      </a:cubicBezTo>
                      <a:cubicBezTo>
                        <a:pt x="3" y="24"/>
                        <a:pt x="1" y="26"/>
                        <a:pt x="3" y="28"/>
                      </a:cubicBezTo>
                      <a:cubicBezTo>
                        <a:pt x="5" y="30"/>
                        <a:pt x="10" y="27"/>
                        <a:pt x="8" y="26"/>
                      </a:cubicBezTo>
                      <a:cubicBezTo>
                        <a:pt x="3" y="21"/>
                        <a:pt x="9" y="15"/>
                        <a:pt x="6" y="12"/>
                      </a:cubicBezTo>
                      <a:cubicBezTo>
                        <a:pt x="5" y="10"/>
                        <a:pt x="3" y="8"/>
                        <a:pt x="4" y="6"/>
                      </a:cubicBezTo>
                      <a:cubicBezTo>
                        <a:pt x="5" y="3"/>
                        <a:pt x="5" y="0"/>
                        <a:pt x="3" y="3"/>
                      </a:cubicBezTo>
                      <a:close/>
                    </a:path>
                  </a:pathLst>
                </a:custGeom>
                <a:solidFill>
                  <a:srgbClr val="C787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9" name="Freeform 457"/>
                <p:cNvSpPr>
                  <a:spLocks/>
                </p:cNvSpPr>
                <p:nvPr/>
              </p:nvSpPr>
              <p:spPr bwMode="auto">
                <a:xfrm>
                  <a:off x="3632" y="2231"/>
                  <a:ext cx="60" cy="222"/>
                </a:xfrm>
                <a:custGeom>
                  <a:avLst/>
                  <a:gdLst>
                    <a:gd name="T0" fmla="*/ 5 w 8"/>
                    <a:gd name="T1" fmla="*/ 2 h 29"/>
                    <a:gd name="T2" fmla="*/ 7 w 8"/>
                    <a:gd name="T3" fmla="*/ 9 h 29"/>
                    <a:gd name="T4" fmla="*/ 7 w 8"/>
                    <a:gd name="T5" fmla="*/ 15 h 29"/>
                    <a:gd name="T6" fmla="*/ 5 w 8"/>
                    <a:gd name="T7" fmla="*/ 19 h 29"/>
                    <a:gd name="T8" fmla="*/ 5 w 8"/>
                    <a:gd name="T9" fmla="*/ 22 h 29"/>
                    <a:gd name="T10" fmla="*/ 5 w 8"/>
                    <a:gd name="T11" fmla="*/ 27 h 29"/>
                    <a:gd name="T12" fmla="*/ 1 w 8"/>
                    <a:gd name="T13" fmla="*/ 24 h 29"/>
                    <a:gd name="T14" fmla="*/ 3 w 8"/>
                    <a:gd name="T15" fmla="*/ 10 h 29"/>
                    <a:gd name="T16" fmla="*/ 4 w 8"/>
                    <a:gd name="T17" fmla="*/ 5 h 29"/>
                    <a:gd name="T18" fmla="*/ 5 w 8"/>
                    <a:gd name="T1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29">
                      <a:moveTo>
                        <a:pt x="5" y="2"/>
                      </a:moveTo>
                      <a:cubicBezTo>
                        <a:pt x="5" y="2"/>
                        <a:pt x="7" y="6"/>
                        <a:pt x="7" y="9"/>
                      </a:cubicBezTo>
                      <a:cubicBezTo>
                        <a:pt x="6" y="12"/>
                        <a:pt x="6" y="14"/>
                        <a:pt x="7" y="15"/>
                      </a:cubicBezTo>
                      <a:cubicBezTo>
                        <a:pt x="8" y="17"/>
                        <a:pt x="5" y="18"/>
                        <a:pt x="5" y="19"/>
                      </a:cubicBezTo>
                      <a:cubicBezTo>
                        <a:pt x="4" y="20"/>
                        <a:pt x="5" y="21"/>
                        <a:pt x="5" y="22"/>
                      </a:cubicBezTo>
                      <a:cubicBezTo>
                        <a:pt x="5" y="23"/>
                        <a:pt x="7" y="25"/>
                        <a:pt x="5" y="27"/>
                      </a:cubicBezTo>
                      <a:cubicBezTo>
                        <a:pt x="3" y="29"/>
                        <a:pt x="0" y="26"/>
                        <a:pt x="1" y="24"/>
                      </a:cubicBezTo>
                      <a:cubicBezTo>
                        <a:pt x="3" y="19"/>
                        <a:pt x="0" y="14"/>
                        <a:pt x="3" y="10"/>
                      </a:cubicBezTo>
                      <a:cubicBezTo>
                        <a:pt x="4" y="9"/>
                        <a:pt x="5" y="7"/>
                        <a:pt x="4" y="5"/>
                      </a:cubicBezTo>
                      <a:cubicBezTo>
                        <a:pt x="3" y="2"/>
                        <a:pt x="4" y="0"/>
                        <a:pt x="5" y="2"/>
                      </a:cubicBezTo>
                      <a:close/>
                    </a:path>
                  </a:pathLst>
                </a:custGeom>
                <a:solidFill>
                  <a:srgbClr val="C787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0" name="Freeform 458"/>
                <p:cNvSpPr>
                  <a:spLocks/>
                </p:cNvSpPr>
                <p:nvPr/>
              </p:nvSpPr>
              <p:spPr bwMode="auto">
                <a:xfrm>
                  <a:off x="3578" y="2201"/>
                  <a:ext cx="46" cy="38"/>
                </a:xfrm>
                <a:custGeom>
                  <a:avLst/>
                  <a:gdLst>
                    <a:gd name="T0" fmla="*/ 6 w 6"/>
                    <a:gd name="T1" fmla="*/ 1 h 5"/>
                    <a:gd name="T2" fmla="*/ 0 w 6"/>
                    <a:gd name="T3" fmla="*/ 0 h 5"/>
                    <a:gd name="T4" fmla="*/ 1 w 6"/>
                    <a:gd name="T5" fmla="*/ 0 h 5"/>
                    <a:gd name="T6" fmla="*/ 3 w 6"/>
                    <a:gd name="T7" fmla="*/ 1 h 5"/>
                    <a:gd name="T8" fmla="*/ 2 w 6"/>
                    <a:gd name="T9" fmla="*/ 1 h 5"/>
                    <a:gd name="T10" fmla="*/ 1 w 6"/>
                    <a:gd name="T11" fmla="*/ 2 h 5"/>
                    <a:gd name="T12" fmla="*/ 2 w 6"/>
                    <a:gd name="T13" fmla="*/ 2 h 5"/>
                    <a:gd name="T14" fmla="*/ 1 w 6"/>
                    <a:gd name="T15" fmla="*/ 3 h 5"/>
                    <a:gd name="T16" fmla="*/ 3 w 6"/>
                    <a:gd name="T17" fmla="*/ 3 h 5"/>
                    <a:gd name="T18" fmla="*/ 1 w 6"/>
                    <a:gd name="T19" fmla="*/ 4 h 5"/>
                    <a:gd name="T20" fmla="*/ 3 w 6"/>
                    <a:gd name="T21" fmla="*/ 4 h 5"/>
                    <a:gd name="T22" fmla="*/ 1 w 6"/>
                    <a:gd name="T23" fmla="*/ 5 h 5"/>
                    <a:gd name="T24" fmla="*/ 6 w 6"/>
                    <a:gd name="T25" fmla="*/ 3 h 5"/>
                    <a:gd name="T26" fmla="*/ 4 w 6"/>
                    <a:gd name="T27" fmla="*/ 4 h 5"/>
                    <a:gd name="T28" fmla="*/ 6 w 6"/>
                    <a:gd name="T29" fmla="*/ 2 h 5"/>
                    <a:gd name="T30" fmla="*/ 4 w 6"/>
                    <a:gd name="T31" fmla="*/ 3 h 5"/>
                    <a:gd name="T32" fmla="*/ 6 w 6"/>
                    <a:gd name="T33" fmla="*/ 2 h 5"/>
                    <a:gd name="T34" fmla="*/ 5 w 6"/>
                    <a:gd name="T35" fmla="*/ 2 h 5"/>
                    <a:gd name="T36" fmla="*/ 6 w 6"/>
                    <a:gd name="T37" fmla="*/ 2 h 5"/>
                    <a:gd name="T38" fmla="*/ 4 w 6"/>
                    <a:gd name="T39" fmla="*/ 1 h 5"/>
                    <a:gd name="T40" fmla="*/ 6 w 6"/>
                    <a:gd name="T4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" h="5">
                      <a:moveTo>
                        <a:pt x="6" y="1"/>
                      </a:moveTo>
                      <a:cubicBezTo>
                        <a:pt x="6" y="1"/>
                        <a:pt x="2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1" y="3"/>
                        <a:pt x="1" y="3"/>
                      </a:cubicBezTo>
                      <a:cubicBezTo>
                        <a:pt x="1" y="3"/>
                        <a:pt x="3" y="3"/>
                        <a:pt x="3" y="3"/>
                      </a:cubicBezTo>
                      <a:cubicBezTo>
                        <a:pt x="3" y="3"/>
                        <a:pt x="1" y="4"/>
                        <a:pt x="1" y="4"/>
                      </a:cubicBezTo>
                      <a:cubicBezTo>
                        <a:pt x="2" y="4"/>
                        <a:pt x="3" y="3"/>
                        <a:pt x="3" y="4"/>
                      </a:cubicBezTo>
                      <a:cubicBezTo>
                        <a:pt x="3" y="4"/>
                        <a:pt x="1" y="5"/>
                        <a:pt x="1" y="5"/>
                      </a:cubicBezTo>
                      <a:cubicBezTo>
                        <a:pt x="1" y="5"/>
                        <a:pt x="6" y="3"/>
                        <a:pt x="6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6" y="1"/>
                        <a:pt x="6" y="2"/>
                      </a:cubicBezTo>
                      <a:cubicBezTo>
                        <a:pt x="6" y="2"/>
                        <a:pt x="4" y="1"/>
                        <a:pt x="4" y="1"/>
                      </a:cubicBezTo>
                      <a:lnTo>
                        <a:pt x="6" y="1"/>
                      </a:lnTo>
                      <a:close/>
                    </a:path>
                  </a:pathLst>
                </a:custGeom>
                <a:solidFill>
                  <a:srgbClr val="996E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1" name="Freeform 459"/>
                <p:cNvSpPr>
                  <a:spLocks/>
                </p:cNvSpPr>
                <p:nvPr/>
              </p:nvSpPr>
              <p:spPr bwMode="auto">
                <a:xfrm>
                  <a:off x="3525" y="2216"/>
                  <a:ext cx="38" cy="46"/>
                </a:xfrm>
                <a:custGeom>
                  <a:avLst/>
                  <a:gdLst>
                    <a:gd name="T0" fmla="*/ 3 w 5"/>
                    <a:gd name="T1" fmla="*/ 0 h 6"/>
                    <a:gd name="T2" fmla="*/ 1 w 5"/>
                    <a:gd name="T3" fmla="*/ 1 h 6"/>
                    <a:gd name="T4" fmla="*/ 1 w 5"/>
                    <a:gd name="T5" fmla="*/ 1 h 6"/>
                    <a:gd name="T6" fmla="*/ 1 w 5"/>
                    <a:gd name="T7" fmla="*/ 2 h 6"/>
                    <a:gd name="T8" fmla="*/ 2 w 5"/>
                    <a:gd name="T9" fmla="*/ 2 h 6"/>
                    <a:gd name="T10" fmla="*/ 1 w 5"/>
                    <a:gd name="T11" fmla="*/ 2 h 6"/>
                    <a:gd name="T12" fmla="*/ 2 w 5"/>
                    <a:gd name="T13" fmla="*/ 2 h 6"/>
                    <a:gd name="T14" fmla="*/ 2 w 5"/>
                    <a:gd name="T15" fmla="*/ 3 h 6"/>
                    <a:gd name="T16" fmla="*/ 3 w 5"/>
                    <a:gd name="T17" fmla="*/ 3 h 6"/>
                    <a:gd name="T18" fmla="*/ 2 w 5"/>
                    <a:gd name="T19" fmla="*/ 4 h 6"/>
                    <a:gd name="T20" fmla="*/ 3 w 5"/>
                    <a:gd name="T21" fmla="*/ 3 h 6"/>
                    <a:gd name="T22" fmla="*/ 3 w 5"/>
                    <a:gd name="T23" fmla="*/ 4 h 6"/>
                    <a:gd name="T24" fmla="*/ 3 w 5"/>
                    <a:gd name="T25" fmla="*/ 4 h 6"/>
                    <a:gd name="T26" fmla="*/ 3 w 5"/>
                    <a:gd name="T27" fmla="*/ 4 h 6"/>
                    <a:gd name="T28" fmla="*/ 3 w 5"/>
                    <a:gd name="T29" fmla="*/ 5 h 6"/>
                    <a:gd name="T30" fmla="*/ 3 w 5"/>
                    <a:gd name="T31" fmla="*/ 5 h 6"/>
                    <a:gd name="T32" fmla="*/ 3 w 5"/>
                    <a:gd name="T33" fmla="*/ 6 h 6"/>
                    <a:gd name="T34" fmla="*/ 3 w 5"/>
                    <a:gd name="T35" fmla="*/ 5 h 6"/>
                    <a:gd name="T36" fmla="*/ 4 w 5"/>
                    <a:gd name="T37" fmla="*/ 5 h 6"/>
                    <a:gd name="T38" fmla="*/ 4 w 5"/>
                    <a:gd name="T39" fmla="*/ 4 h 6"/>
                    <a:gd name="T40" fmla="*/ 3 w 5"/>
                    <a:gd name="T41" fmla="*/ 4 h 6"/>
                    <a:gd name="T42" fmla="*/ 4 w 5"/>
                    <a:gd name="T43" fmla="*/ 3 h 6"/>
                    <a:gd name="T44" fmla="*/ 3 w 5"/>
                    <a:gd name="T45" fmla="*/ 3 h 6"/>
                    <a:gd name="T46" fmla="*/ 3 w 5"/>
                    <a:gd name="T47" fmla="*/ 2 h 6"/>
                    <a:gd name="T48" fmla="*/ 3 w 5"/>
                    <a:gd name="T49" fmla="*/ 2 h 6"/>
                    <a:gd name="T50" fmla="*/ 3 w 5"/>
                    <a:gd name="T51" fmla="*/ 2 h 6"/>
                    <a:gd name="T52" fmla="*/ 3 w 5"/>
                    <a:gd name="T53" fmla="*/ 2 h 6"/>
                    <a:gd name="T54" fmla="*/ 3 w 5"/>
                    <a:gd name="T55" fmla="*/ 1 h 6"/>
                    <a:gd name="T56" fmla="*/ 2 w 5"/>
                    <a:gd name="T57" fmla="*/ 1 h 6"/>
                    <a:gd name="T58" fmla="*/ 3 w 5"/>
                    <a:gd name="T59" fmla="*/ 1 h 6"/>
                    <a:gd name="T60" fmla="*/ 2 w 5"/>
                    <a:gd name="T61" fmla="*/ 1 h 6"/>
                    <a:gd name="T62" fmla="*/ 3 w 5"/>
                    <a:gd name="T63" fmla="*/ 0 h 6"/>
                    <a:gd name="T64" fmla="*/ 2 w 5"/>
                    <a:gd name="T65" fmla="*/ 1 h 6"/>
                    <a:gd name="T66" fmla="*/ 3 w 5"/>
                    <a:gd name="T6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" h="6">
                      <a:moveTo>
                        <a:pt x="3" y="0"/>
                      </a:moveTo>
                      <a:cubicBezTo>
                        <a:pt x="3" y="0"/>
                        <a:pt x="1" y="1"/>
                        <a:pt x="1" y="1"/>
                      </a:cubicBezTo>
                      <a:cubicBezTo>
                        <a:pt x="0" y="2"/>
                        <a:pt x="1" y="1"/>
                        <a:pt x="1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2" y="1"/>
                        <a:pt x="2" y="2"/>
                      </a:cubicBez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1" y="2"/>
                        <a:pt x="3" y="1"/>
                        <a:pt x="2" y="2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3" y="2"/>
                        <a:pt x="3" y="3"/>
                      </a:cubicBezTo>
                      <a:cubicBezTo>
                        <a:pt x="3" y="3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4" y="3"/>
                        <a:pt x="3" y="4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5"/>
                        <a:pt x="4" y="5"/>
                        <a:pt x="4" y="4"/>
                      </a:cubicBezTo>
                      <a:cubicBezTo>
                        <a:pt x="5" y="3"/>
                        <a:pt x="4" y="4"/>
                        <a:pt x="3" y="4"/>
                      </a:cubicBezTo>
                      <a:cubicBezTo>
                        <a:pt x="3" y="5"/>
                        <a:pt x="4" y="3"/>
                        <a:pt x="4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1"/>
                        <a:pt x="2" y="1"/>
                        <a:pt x="2" y="1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996E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2" name="Freeform 460"/>
                <p:cNvSpPr>
                  <a:spLocks/>
                </p:cNvSpPr>
                <p:nvPr/>
              </p:nvSpPr>
              <p:spPr bwMode="auto">
                <a:xfrm>
                  <a:off x="3518" y="2269"/>
                  <a:ext cx="15" cy="31"/>
                </a:xfrm>
                <a:custGeom>
                  <a:avLst/>
                  <a:gdLst>
                    <a:gd name="T0" fmla="*/ 0 w 2"/>
                    <a:gd name="T1" fmla="*/ 0 h 4"/>
                    <a:gd name="T2" fmla="*/ 0 w 2"/>
                    <a:gd name="T3" fmla="*/ 1 h 4"/>
                    <a:gd name="T4" fmla="*/ 0 w 2"/>
                    <a:gd name="T5" fmla="*/ 2 h 4"/>
                    <a:gd name="T6" fmla="*/ 0 w 2"/>
                    <a:gd name="T7" fmla="*/ 2 h 4"/>
                    <a:gd name="T8" fmla="*/ 0 w 2"/>
                    <a:gd name="T9" fmla="*/ 2 h 4"/>
                    <a:gd name="T10" fmla="*/ 0 w 2"/>
                    <a:gd name="T11" fmla="*/ 1 h 4"/>
                    <a:gd name="T12" fmla="*/ 0 w 2"/>
                    <a:gd name="T13" fmla="*/ 2 h 4"/>
                    <a:gd name="T14" fmla="*/ 0 w 2"/>
                    <a:gd name="T15" fmla="*/ 2 h 4"/>
                    <a:gd name="T16" fmla="*/ 0 w 2"/>
                    <a:gd name="T17" fmla="*/ 2 h 4"/>
                    <a:gd name="T18" fmla="*/ 0 w 2"/>
                    <a:gd name="T19" fmla="*/ 2 h 4"/>
                    <a:gd name="T20" fmla="*/ 0 w 2"/>
                    <a:gd name="T21" fmla="*/ 2 h 4"/>
                    <a:gd name="T22" fmla="*/ 0 w 2"/>
                    <a:gd name="T23" fmla="*/ 2 h 4"/>
                    <a:gd name="T24" fmla="*/ 1 w 2"/>
                    <a:gd name="T25" fmla="*/ 3 h 4"/>
                    <a:gd name="T26" fmla="*/ 1 w 2"/>
                    <a:gd name="T27" fmla="*/ 3 h 4"/>
                    <a:gd name="T28" fmla="*/ 1 w 2"/>
                    <a:gd name="T29" fmla="*/ 3 h 4"/>
                    <a:gd name="T30" fmla="*/ 1 w 2"/>
                    <a:gd name="T31" fmla="*/ 3 h 4"/>
                    <a:gd name="T32" fmla="*/ 1 w 2"/>
                    <a:gd name="T33" fmla="*/ 3 h 4"/>
                    <a:gd name="T34" fmla="*/ 1 w 2"/>
                    <a:gd name="T35" fmla="*/ 3 h 4"/>
                    <a:gd name="T36" fmla="*/ 1 w 2"/>
                    <a:gd name="T37" fmla="*/ 3 h 4"/>
                    <a:gd name="T38" fmla="*/ 2 w 2"/>
                    <a:gd name="T39" fmla="*/ 3 h 4"/>
                    <a:gd name="T40" fmla="*/ 2 w 2"/>
                    <a:gd name="T41" fmla="*/ 2 h 4"/>
                    <a:gd name="T42" fmla="*/ 1 w 2"/>
                    <a:gd name="T43" fmla="*/ 3 h 4"/>
                    <a:gd name="T44" fmla="*/ 1 w 2"/>
                    <a:gd name="T45" fmla="*/ 2 h 4"/>
                    <a:gd name="T46" fmla="*/ 1 w 2"/>
                    <a:gd name="T47" fmla="*/ 3 h 4"/>
                    <a:gd name="T48" fmla="*/ 1 w 2"/>
                    <a:gd name="T49" fmla="*/ 2 h 4"/>
                    <a:gd name="T50" fmla="*/ 1 w 2"/>
                    <a:gd name="T51" fmla="*/ 2 h 4"/>
                    <a:gd name="T52" fmla="*/ 1 w 2"/>
                    <a:gd name="T53" fmla="*/ 1 h 4"/>
                    <a:gd name="T54" fmla="*/ 1 w 2"/>
                    <a:gd name="T55" fmla="*/ 2 h 4"/>
                    <a:gd name="T56" fmla="*/ 1 w 2"/>
                    <a:gd name="T57" fmla="*/ 1 h 4"/>
                    <a:gd name="T58" fmla="*/ 1 w 2"/>
                    <a:gd name="T59" fmla="*/ 2 h 4"/>
                    <a:gd name="T60" fmla="*/ 0 w 2"/>
                    <a:gd name="T61" fmla="*/ 1 h 4"/>
                    <a:gd name="T62" fmla="*/ 0 w 2"/>
                    <a:gd name="T63" fmla="*/ 1 h 4"/>
                    <a:gd name="T64" fmla="*/ 0 w 2"/>
                    <a:gd name="T65" fmla="*/ 1 h 4"/>
                    <a:gd name="T66" fmla="*/ 0 w 2"/>
                    <a:gd name="T67" fmla="*/ 1 h 4"/>
                    <a:gd name="T68" fmla="*/ 0 w 2"/>
                    <a:gd name="T6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4"/>
                        <a:pt x="2" y="3"/>
                      </a:cubicBezTo>
                      <a:cubicBezTo>
                        <a:pt x="2" y="3"/>
                        <a:pt x="2" y="2"/>
                        <a:pt x="2" y="2"/>
                      </a:cubicBezTo>
                      <a:cubicBezTo>
                        <a:pt x="1" y="2"/>
                        <a:pt x="2" y="2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996E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3" name="Freeform 461"/>
                <p:cNvSpPr>
                  <a:spLocks/>
                </p:cNvSpPr>
                <p:nvPr/>
              </p:nvSpPr>
              <p:spPr bwMode="auto">
                <a:xfrm>
                  <a:off x="3647" y="2308"/>
                  <a:ext cx="30" cy="45"/>
                </a:xfrm>
                <a:custGeom>
                  <a:avLst/>
                  <a:gdLst>
                    <a:gd name="T0" fmla="*/ 4 w 4"/>
                    <a:gd name="T1" fmla="*/ 0 h 6"/>
                    <a:gd name="T2" fmla="*/ 3 w 4"/>
                    <a:gd name="T3" fmla="*/ 4 h 6"/>
                    <a:gd name="T4" fmla="*/ 3 w 4"/>
                    <a:gd name="T5" fmla="*/ 4 h 6"/>
                    <a:gd name="T6" fmla="*/ 3 w 4"/>
                    <a:gd name="T7" fmla="*/ 4 h 6"/>
                    <a:gd name="T8" fmla="*/ 2 w 4"/>
                    <a:gd name="T9" fmla="*/ 3 h 6"/>
                    <a:gd name="T10" fmla="*/ 2 w 4"/>
                    <a:gd name="T11" fmla="*/ 5 h 6"/>
                    <a:gd name="T12" fmla="*/ 1 w 4"/>
                    <a:gd name="T13" fmla="*/ 4 h 6"/>
                    <a:gd name="T14" fmla="*/ 1 w 4"/>
                    <a:gd name="T15" fmla="*/ 5 h 6"/>
                    <a:gd name="T16" fmla="*/ 0 w 4"/>
                    <a:gd name="T17" fmla="*/ 4 h 6"/>
                    <a:gd name="T18" fmla="*/ 1 w 4"/>
                    <a:gd name="T19" fmla="*/ 1 h 6"/>
                    <a:gd name="T20" fmla="*/ 1 w 4"/>
                    <a:gd name="T21" fmla="*/ 2 h 6"/>
                    <a:gd name="T22" fmla="*/ 2 w 4"/>
                    <a:gd name="T23" fmla="*/ 1 h 6"/>
                    <a:gd name="T24" fmla="*/ 2 w 4"/>
                    <a:gd name="T25" fmla="*/ 2 h 6"/>
                    <a:gd name="T26" fmla="*/ 2 w 4"/>
                    <a:gd name="T27" fmla="*/ 1 h 6"/>
                    <a:gd name="T28" fmla="*/ 2 w 4"/>
                    <a:gd name="T29" fmla="*/ 2 h 6"/>
                    <a:gd name="T30" fmla="*/ 4 w 4"/>
                    <a:gd name="T3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" h="6">
                      <a:moveTo>
                        <a:pt x="4" y="0"/>
                      </a:moveTo>
                      <a:cubicBezTo>
                        <a:pt x="4" y="0"/>
                        <a:pt x="3" y="2"/>
                        <a:pt x="3" y="4"/>
                      </a:cubicBezTo>
                      <a:cubicBezTo>
                        <a:pt x="4" y="6"/>
                        <a:pt x="3" y="4"/>
                        <a:pt x="3" y="4"/>
                      </a:cubicBezTo>
                      <a:cubicBezTo>
                        <a:pt x="3" y="3"/>
                        <a:pt x="3" y="4"/>
                        <a:pt x="3" y="4"/>
                      </a:cubicBezTo>
                      <a:cubicBezTo>
                        <a:pt x="3" y="4"/>
                        <a:pt x="2" y="3"/>
                        <a:pt x="2" y="3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5"/>
                        <a:pt x="2" y="3"/>
                        <a:pt x="1" y="4"/>
                      </a:cubicBezTo>
                      <a:cubicBezTo>
                        <a:pt x="1" y="4"/>
                        <a:pt x="1" y="5"/>
                        <a:pt x="1" y="5"/>
                      </a:cubicBezTo>
                      <a:cubicBezTo>
                        <a:pt x="1" y="5"/>
                        <a:pt x="0" y="4"/>
                        <a:pt x="0" y="4"/>
                      </a:cubicBezTo>
                      <a:cubicBezTo>
                        <a:pt x="0" y="4"/>
                        <a:pt x="1" y="2"/>
                        <a:pt x="1" y="1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1" y="3"/>
                        <a:pt x="2" y="1"/>
                        <a:pt x="2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1"/>
                        <a:pt x="2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3" y="1"/>
                        <a:pt x="4" y="0"/>
                      </a:cubicBezTo>
                      <a:close/>
                    </a:path>
                  </a:pathLst>
                </a:custGeom>
                <a:solidFill>
                  <a:srgbClr val="996E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4" name="Freeform 462"/>
                <p:cNvSpPr>
                  <a:spLocks/>
                </p:cNvSpPr>
                <p:nvPr/>
              </p:nvSpPr>
              <p:spPr bwMode="auto">
                <a:xfrm>
                  <a:off x="3647" y="2361"/>
                  <a:ext cx="23" cy="38"/>
                </a:xfrm>
                <a:custGeom>
                  <a:avLst/>
                  <a:gdLst>
                    <a:gd name="T0" fmla="*/ 3 w 3"/>
                    <a:gd name="T1" fmla="*/ 0 h 5"/>
                    <a:gd name="T2" fmla="*/ 2 w 3"/>
                    <a:gd name="T3" fmla="*/ 3 h 5"/>
                    <a:gd name="T4" fmla="*/ 2 w 3"/>
                    <a:gd name="T5" fmla="*/ 3 h 5"/>
                    <a:gd name="T6" fmla="*/ 2 w 3"/>
                    <a:gd name="T7" fmla="*/ 4 h 5"/>
                    <a:gd name="T8" fmla="*/ 1 w 3"/>
                    <a:gd name="T9" fmla="*/ 3 h 5"/>
                    <a:gd name="T10" fmla="*/ 1 w 3"/>
                    <a:gd name="T11" fmla="*/ 4 h 5"/>
                    <a:gd name="T12" fmla="*/ 1 w 3"/>
                    <a:gd name="T13" fmla="*/ 3 h 5"/>
                    <a:gd name="T14" fmla="*/ 0 w 3"/>
                    <a:gd name="T15" fmla="*/ 5 h 5"/>
                    <a:gd name="T16" fmla="*/ 1 w 3"/>
                    <a:gd name="T17" fmla="*/ 1 h 5"/>
                    <a:gd name="T18" fmla="*/ 1 w 3"/>
                    <a:gd name="T19" fmla="*/ 2 h 5"/>
                    <a:gd name="T20" fmla="*/ 1 w 3"/>
                    <a:gd name="T21" fmla="*/ 2 h 5"/>
                    <a:gd name="T22" fmla="*/ 1 w 3"/>
                    <a:gd name="T23" fmla="*/ 2 h 5"/>
                    <a:gd name="T24" fmla="*/ 2 w 3"/>
                    <a:gd name="T25" fmla="*/ 1 h 5"/>
                    <a:gd name="T26" fmla="*/ 2 w 3"/>
                    <a:gd name="T27" fmla="*/ 2 h 5"/>
                    <a:gd name="T28" fmla="*/ 3 w 3"/>
                    <a:gd name="T2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" h="5">
                      <a:moveTo>
                        <a:pt x="3" y="0"/>
                      </a:moveTo>
                      <a:cubicBezTo>
                        <a:pt x="3" y="0"/>
                        <a:pt x="2" y="2"/>
                        <a:pt x="2" y="3"/>
                      </a:cubicBezTo>
                      <a:cubicBezTo>
                        <a:pt x="3" y="5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2"/>
                        <a:pt x="1" y="3"/>
                      </a:cubicBezTo>
                      <a:cubicBezTo>
                        <a:pt x="0" y="3"/>
                        <a:pt x="0" y="5"/>
                        <a:pt x="0" y="5"/>
                      </a:cubicBezTo>
                      <a:cubicBezTo>
                        <a:pt x="0" y="5"/>
                        <a:pt x="0" y="2"/>
                        <a:pt x="1" y="1"/>
                      </a:cubicBez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1" y="2"/>
                        <a:pt x="2" y="2"/>
                      </a:cubicBezTo>
                      <a:cubicBezTo>
                        <a:pt x="2" y="1"/>
                        <a:pt x="2" y="1"/>
                        <a:pt x="3" y="0"/>
                      </a:cubicBezTo>
                      <a:close/>
                    </a:path>
                  </a:pathLst>
                </a:custGeom>
                <a:solidFill>
                  <a:srgbClr val="996E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5" name="Freeform 463"/>
                <p:cNvSpPr>
                  <a:spLocks/>
                </p:cNvSpPr>
                <p:nvPr/>
              </p:nvSpPr>
              <p:spPr bwMode="auto">
                <a:xfrm>
                  <a:off x="3647" y="2239"/>
                  <a:ext cx="23" cy="38"/>
                </a:xfrm>
                <a:custGeom>
                  <a:avLst/>
                  <a:gdLst>
                    <a:gd name="T0" fmla="*/ 2 w 3"/>
                    <a:gd name="T1" fmla="*/ 2 h 5"/>
                    <a:gd name="T2" fmla="*/ 1 w 3"/>
                    <a:gd name="T3" fmla="*/ 2 h 5"/>
                    <a:gd name="T4" fmla="*/ 1 w 3"/>
                    <a:gd name="T5" fmla="*/ 1 h 5"/>
                    <a:gd name="T6" fmla="*/ 1 w 3"/>
                    <a:gd name="T7" fmla="*/ 2 h 5"/>
                    <a:gd name="T8" fmla="*/ 0 w 3"/>
                    <a:gd name="T9" fmla="*/ 1 h 5"/>
                    <a:gd name="T10" fmla="*/ 1 w 3"/>
                    <a:gd name="T11" fmla="*/ 3 h 5"/>
                    <a:gd name="T12" fmla="*/ 1 w 3"/>
                    <a:gd name="T13" fmla="*/ 4 h 5"/>
                    <a:gd name="T14" fmla="*/ 1 w 3"/>
                    <a:gd name="T15" fmla="*/ 3 h 5"/>
                    <a:gd name="T16" fmla="*/ 2 w 3"/>
                    <a:gd name="T17" fmla="*/ 4 h 5"/>
                    <a:gd name="T18" fmla="*/ 2 w 3"/>
                    <a:gd name="T19" fmla="*/ 2 h 5"/>
                    <a:gd name="T20" fmla="*/ 2 w 3"/>
                    <a:gd name="T21" fmla="*/ 4 h 5"/>
                    <a:gd name="T22" fmla="*/ 2 w 3"/>
                    <a:gd name="T23" fmla="*/ 2 h 5"/>
                    <a:gd name="T24" fmla="*/ 3 w 3"/>
                    <a:gd name="T25" fmla="*/ 2 h 5"/>
                    <a:gd name="T26" fmla="*/ 2 w 3"/>
                    <a:gd name="T27" fmla="*/ 0 h 5"/>
                    <a:gd name="T28" fmla="*/ 2 w 3"/>
                    <a:gd name="T29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" h="5">
                      <a:moveTo>
                        <a:pt x="2" y="2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0" y="1"/>
                        <a:pt x="0" y="1"/>
                      </a:cubicBezTo>
                      <a:cubicBezTo>
                        <a:pt x="0" y="2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1" y="4"/>
                      </a:cubicBezTo>
                      <a:cubicBezTo>
                        <a:pt x="1" y="5"/>
                        <a:pt x="1" y="3"/>
                        <a:pt x="1" y="3"/>
                      </a:cubicBezTo>
                      <a:cubicBezTo>
                        <a:pt x="1" y="2"/>
                        <a:pt x="2" y="4"/>
                        <a:pt x="2" y="4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2"/>
                        <a:pt x="2" y="2"/>
                      </a:cubicBezTo>
                      <a:cubicBezTo>
                        <a:pt x="3" y="3"/>
                        <a:pt x="3" y="4"/>
                        <a:pt x="3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2" y="0"/>
                        <a:pt x="2" y="2"/>
                        <a:pt x="2" y="2"/>
                      </a:cubicBezTo>
                      <a:close/>
                    </a:path>
                  </a:pathLst>
                </a:custGeom>
                <a:solidFill>
                  <a:srgbClr val="996E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6" name="Freeform 464"/>
                <p:cNvSpPr>
                  <a:spLocks/>
                </p:cNvSpPr>
                <p:nvPr/>
              </p:nvSpPr>
              <p:spPr bwMode="auto">
                <a:xfrm>
                  <a:off x="3510" y="2315"/>
                  <a:ext cx="15" cy="38"/>
                </a:xfrm>
                <a:custGeom>
                  <a:avLst/>
                  <a:gdLst>
                    <a:gd name="T0" fmla="*/ 0 w 2"/>
                    <a:gd name="T1" fmla="*/ 0 h 5"/>
                    <a:gd name="T2" fmla="*/ 0 w 2"/>
                    <a:gd name="T3" fmla="*/ 2 h 5"/>
                    <a:gd name="T4" fmla="*/ 0 w 2"/>
                    <a:gd name="T5" fmla="*/ 4 h 5"/>
                    <a:gd name="T6" fmla="*/ 0 w 2"/>
                    <a:gd name="T7" fmla="*/ 3 h 5"/>
                    <a:gd name="T8" fmla="*/ 1 w 2"/>
                    <a:gd name="T9" fmla="*/ 4 h 5"/>
                    <a:gd name="T10" fmla="*/ 1 w 2"/>
                    <a:gd name="T11" fmla="*/ 4 h 5"/>
                    <a:gd name="T12" fmla="*/ 1 w 2"/>
                    <a:gd name="T13" fmla="*/ 4 h 5"/>
                    <a:gd name="T14" fmla="*/ 1 w 2"/>
                    <a:gd name="T15" fmla="*/ 4 h 5"/>
                    <a:gd name="T16" fmla="*/ 2 w 2"/>
                    <a:gd name="T17" fmla="*/ 3 h 5"/>
                    <a:gd name="T18" fmla="*/ 2 w 2"/>
                    <a:gd name="T19" fmla="*/ 5 h 5"/>
                    <a:gd name="T20" fmla="*/ 2 w 2"/>
                    <a:gd name="T21" fmla="*/ 4 h 5"/>
                    <a:gd name="T22" fmla="*/ 2 w 2"/>
                    <a:gd name="T23" fmla="*/ 2 h 5"/>
                    <a:gd name="T24" fmla="*/ 2 w 2"/>
                    <a:gd name="T25" fmla="*/ 3 h 5"/>
                    <a:gd name="T26" fmla="*/ 1 w 2"/>
                    <a:gd name="T27" fmla="*/ 1 h 5"/>
                    <a:gd name="T28" fmla="*/ 1 w 2"/>
                    <a:gd name="T29" fmla="*/ 3 h 5"/>
                    <a:gd name="T30" fmla="*/ 1 w 2"/>
                    <a:gd name="T31" fmla="*/ 2 h 5"/>
                    <a:gd name="T32" fmla="*/ 0 w 2"/>
                    <a:gd name="T33" fmla="*/ 1 h 5"/>
                    <a:gd name="T34" fmla="*/ 0 w 2"/>
                    <a:gd name="T35" fmla="*/ 2 h 5"/>
                    <a:gd name="T36" fmla="*/ 0 w 2"/>
                    <a:gd name="T3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2"/>
                        <a:pt x="1" y="3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5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2" y="3"/>
                        <a:pt x="2" y="3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2"/>
                        <a:pt x="2" y="2"/>
                      </a:cubicBezTo>
                      <a:cubicBezTo>
                        <a:pt x="2" y="1"/>
                        <a:pt x="2" y="2"/>
                        <a:pt x="2" y="3"/>
                      </a:cubicBezTo>
                      <a:cubicBezTo>
                        <a:pt x="1" y="3"/>
                        <a:pt x="1" y="1"/>
                        <a:pt x="1" y="1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96E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7" name="Freeform 465"/>
                <p:cNvSpPr>
                  <a:spLocks/>
                </p:cNvSpPr>
                <p:nvPr/>
              </p:nvSpPr>
              <p:spPr bwMode="auto">
                <a:xfrm>
                  <a:off x="3518" y="2376"/>
                  <a:ext cx="15" cy="46"/>
                </a:xfrm>
                <a:custGeom>
                  <a:avLst/>
                  <a:gdLst>
                    <a:gd name="T0" fmla="*/ 2 w 2"/>
                    <a:gd name="T1" fmla="*/ 1 h 6"/>
                    <a:gd name="T2" fmla="*/ 2 w 2"/>
                    <a:gd name="T3" fmla="*/ 4 h 6"/>
                    <a:gd name="T4" fmla="*/ 2 w 2"/>
                    <a:gd name="T5" fmla="*/ 4 h 6"/>
                    <a:gd name="T6" fmla="*/ 2 w 2"/>
                    <a:gd name="T7" fmla="*/ 5 h 6"/>
                    <a:gd name="T8" fmla="*/ 1 w 2"/>
                    <a:gd name="T9" fmla="*/ 4 h 6"/>
                    <a:gd name="T10" fmla="*/ 1 w 2"/>
                    <a:gd name="T11" fmla="*/ 5 h 6"/>
                    <a:gd name="T12" fmla="*/ 1 w 2"/>
                    <a:gd name="T13" fmla="*/ 3 h 6"/>
                    <a:gd name="T14" fmla="*/ 1 w 2"/>
                    <a:gd name="T15" fmla="*/ 5 h 6"/>
                    <a:gd name="T16" fmla="*/ 1 w 2"/>
                    <a:gd name="T17" fmla="*/ 3 h 6"/>
                    <a:gd name="T18" fmla="*/ 1 w 2"/>
                    <a:gd name="T19" fmla="*/ 4 h 6"/>
                    <a:gd name="T20" fmla="*/ 1 w 2"/>
                    <a:gd name="T21" fmla="*/ 3 h 6"/>
                    <a:gd name="T22" fmla="*/ 0 w 2"/>
                    <a:gd name="T23" fmla="*/ 5 h 6"/>
                    <a:gd name="T24" fmla="*/ 0 w 2"/>
                    <a:gd name="T25" fmla="*/ 3 h 6"/>
                    <a:gd name="T26" fmla="*/ 1 w 2"/>
                    <a:gd name="T27" fmla="*/ 1 h 6"/>
                    <a:gd name="T28" fmla="*/ 1 w 2"/>
                    <a:gd name="T29" fmla="*/ 0 h 6"/>
                    <a:gd name="T30" fmla="*/ 1 w 2"/>
                    <a:gd name="T31" fmla="*/ 1 h 6"/>
                    <a:gd name="T32" fmla="*/ 1 w 2"/>
                    <a:gd name="T33" fmla="*/ 1 h 6"/>
                    <a:gd name="T34" fmla="*/ 2 w 2"/>
                    <a:gd name="T35" fmla="*/ 2 h 6"/>
                    <a:gd name="T36" fmla="*/ 2 w 2"/>
                    <a:gd name="T37" fmla="*/ 1 h 6"/>
                    <a:gd name="T38" fmla="*/ 2 w 2"/>
                    <a:gd name="T39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" h="6">
                      <a:moveTo>
                        <a:pt x="2" y="1"/>
                      </a:moveTo>
                      <a:cubicBezTo>
                        <a:pt x="2" y="1"/>
                        <a:pt x="2" y="3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5"/>
                        <a:pt x="1" y="4"/>
                        <a:pt x="1" y="4"/>
                      </a:cubicBezTo>
                      <a:cubicBezTo>
                        <a:pt x="1" y="4"/>
                        <a:pt x="1" y="5"/>
                        <a:pt x="1" y="5"/>
                      </a:cubicBezTo>
                      <a:cubicBezTo>
                        <a:pt x="2" y="5"/>
                        <a:pt x="1" y="3"/>
                        <a:pt x="1" y="3"/>
                      </a:cubicBezTo>
                      <a:cubicBezTo>
                        <a:pt x="2" y="3"/>
                        <a:pt x="2" y="6"/>
                        <a:pt x="1" y="5"/>
                      </a:cubicBezTo>
                      <a:cubicBezTo>
                        <a:pt x="1" y="4"/>
                        <a:pt x="1" y="2"/>
                        <a:pt x="1" y="3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2"/>
                        <a:pt x="1" y="3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3"/>
                        <a:pt x="0" y="3"/>
                      </a:cubicBezTo>
                      <a:cubicBezTo>
                        <a:pt x="0" y="3"/>
                        <a:pt x="1" y="3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3"/>
                        <a:pt x="2" y="1"/>
                      </a:cubicBezTo>
                      <a:close/>
                    </a:path>
                  </a:pathLst>
                </a:custGeom>
                <a:solidFill>
                  <a:srgbClr val="996E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8" name="Freeform 466"/>
                <p:cNvSpPr>
                  <a:spLocks/>
                </p:cNvSpPr>
                <p:nvPr/>
              </p:nvSpPr>
              <p:spPr bwMode="auto">
                <a:xfrm>
                  <a:off x="1103" y="3468"/>
                  <a:ext cx="167" cy="122"/>
                </a:xfrm>
                <a:custGeom>
                  <a:avLst/>
                  <a:gdLst>
                    <a:gd name="T0" fmla="*/ 18 w 22"/>
                    <a:gd name="T1" fmla="*/ 9 h 16"/>
                    <a:gd name="T2" fmla="*/ 14 w 22"/>
                    <a:gd name="T3" fmla="*/ 7 h 16"/>
                    <a:gd name="T4" fmla="*/ 7 w 22"/>
                    <a:gd name="T5" fmla="*/ 11 h 16"/>
                    <a:gd name="T6" fmla="*/ 4 w 22"/>
                    <a:gd name="T7" fmla="*/ 15 h 16"/>
                    <a:gd name="T8" fmla="*/ 2 w 22"/>
                    <a:gd name="T9" fmla="*/ 14 h 16"/>
                    <a:gd name="T10" fmla="*/ 4 w 22"/>
                    <a:gd name="T11" fmla="*/ 3 h 16"/>
                    <a:gd name="T12" fmla="*/ 12 w 22"/>
                    <a:gd name="T13" fmla="*/ 0 h 16"/>
                    <a:gd name="T14" fmla="*/ 19 w 22"/>
                    <a:gd name="T15" fmla="*/ 3 h 16"/>
                    <a:gd name="T16" fmla="*/ 20 w 22"/>
                    <a:gd name="T17" fmla="*/ 14 h 16"/>
                    <a:gd name="T18" fmla="*/ 19 w 22"/>
                    <a:gd name="T19" fmla="*/ 14 h 16"/>
                    <a:gd name="T20" fmla="*/ 18 w 22"/>
                    <a:gd name="T21" fmla="*/ 9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16">
                      <a:moveTo>
                        <a:pt x="18" y="9"/>
                      </a:moveTo>
                      <a:cubicBezTo>
                        <a:pt x="18" y="9"/>
                        <a:pt x="15" y="9"/>
                        <a:pt x="14" y="7"/>
                      </a:cubicBezTo>
                      <a:cubicBezTo>
                        <a:pt x="11" y="9"/>
                        <a:pt x="8" y="10"/>
                        <a:pt x="7" y="11"/>
                      </a:cubicBezTo>
                      <a:cubicBezTo>
                        <a:pt x="4" y="14"/>
                        <a:pt x="6" y="16"/>
                        <a:pt x="4" y="15"/>
                      </a:cubicBezTo>
                      <a:cubicBezTo>
                        <a:pt x="4" y="15"/>
                        <a:pt x="3" y="14"/>
                        <a:pt x="2" y="14"/>
                      </a:cubicBezTo>
                      <a:cubicBezTo>
                        <a:pt x="2" y="14"/>
                        <a:pt x="0" y="5"/>
                        <a:pt x="4" y="3"/>
                      </a:cubicBezTo>
                      <a:cubicBezTo>
                        <a:pt x="4" y="3"/>
                        <a:pt x="6" y="0"/>
                        <a:pt x="12" y="0"/>
                      </a:cubicBezTo>
                      <a:cubicBezTo>
                        <a:pt x="12" y="0"/>
                        <a:pt x="18" y="0"/>
                        <a:pt x="19" y="3"/>
                      </a:cubicBezTo>
                      <a:cubicBezTo>
                        <a:pt x="21" y="5"/>
                        <a:pt x="22" y="8"/>
                        <a:pt x="20" y="14"/>
                      </a:cubicBezTo>
                      <a:cubicBezTo>
                        <a:pt x="20" y="14"/>
                        <a:pt x="19" y="15"/>
                        <a:pt x="19" y="14"/>
                      </a:cubicBezTo>
                      <a:cubicBezTo>
                        <a:pt x="19" y="14"/>
                        <a:pt x="20" y="11"/>
                        <a:pt x="18" y="9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9" name="Freeform 467"/>
                <p:cNvSpPr>
                  <a:spLocks/>
                </p:cNvSpPr>
                <p:nvPr/>
              </p:nvSpPr>
              <p:spPr bwMode="auto">
                <a:xfrm>
                  <a:off x="1148" y="3514"/>
                  <a:ext cx="84" cy="53"/>
                </a:xfrm>
                <a:custGeom>
                  <a:avLst/>
                  <a:gdLst>
                    <a:gd name="T0" fmla="*/ 9 w 11"/>
                    <a:gd name="T1" fmla="*/ 1 h 7"/>
                    <a:gd name="T2" fmla="*/ 3 w 11"/>
                    <a:gd name="T3" fmla="*/ 4 h 7"/>
                    <a:gd name="T4" fmla="*/ 0 w 11"/>
                    <a:gd name="T5" fmla="*/ 7 h 7"/>
                    <a:gd name="T6" fmla="*/ 3 w 11"/>
                    <a:gd name="T7" fmla="*/ 5 h 7"/>
                    <a:gd name="T8" fmla="*/ 11 w 11"/>
                    <a:gd name="T9" fmla="*/ 3 h 7"/>
                    <a:gd name="T10" fmla="*/ 9 w 11"/>
                    <a:gd name="T11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" h="7">
                      <a:moveTo>
                        <a:pt x="9" y="1"/>
                      </a:moveTo>
                      <a:cubicBezTo>
                        <a:pt x="9" y="1"/>
                        <a:pt x="5" y="4"/>
                        <a:pt x="3" y="4"/>
                      </a:cubicBezTo>
                      <a:cubicBezTo>
                        <a:pt x="1" y="5"/>
                        <a:pt x="0" y="7"/>
                        <a:pt x="0" y="7"/>
                      </a:cubicBezTo>
                      <a:cubicBezTo>
                        <a:pt x="0" y="7"/>
                        <a:pt x="1" y="5"/>
                        <a:pt x="3" y="5"/>
                      </a:cubicBezTo>
                      <a:cubicBezTo>
                        <a:pt x="4" y="5"/>
                        <a:pt x="11" y="4"/>
                        <a:pt x="11" y="3"/>
                      </a:cubicBezTo>
                      <a:cubicBezTo>
                        <a:pt x="11" y="1"/>
                        <a:pt x="10" y="0"/>
                        <a:pt x="9" y="1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0" name="Freeform 468"/>
                <p:cNvSpPr>
                  <a:spLocks/>
                </p:cNvSpPr>
                <p:nvPr/>
              </p:nvSpPr>
              <p:spPr bwMode="auto">
                <a:xfrm>
                  <a:off x="1118" y="3475"/>
                  <a:ext cx="106" cy="69"/>
                </a:xfrm>
                <a:custGeom>
                  <a:avLst/>
                  <a:gdLst>
                    <a:gd name="T0" fmla="*/ 12 w 14"/>
                    <a:gd name="T1" fmla="*/ 0 h 9"/>
                    <a:gd name="T2" fmla="*/ 2 w 14"/>
                    <a:gd name="T3" fmla="*/ 5 h 9"/>
                    <a:gd name="T4" fmla="*/ 4 w 14"/>
                    <a:gd name="T5" fmla="*/ 3 h 9"/>
                    <a:gd name="T6" fmla="*/ 1 w 14"/>
                    <a:gd name="T7" fmla="*/ 7 h 9"/>
                    <a:gd name="T8" fmla="*/ 5 w 14"/>
                    <a:gd name="T9" fmla="*/ 4 h 9"/>
                    <a:gd name="T10" fmla="*/ 2 w 14"/>
                    <a:gd name="T11" fmla="*/ 7 h 9"/>
                    <a:gd name="T12" fmla="*/ 5 w 14"/>
                    <a:gd name="T13" fmla="*/ 6 h 9"/>
                    <a:gd name="T14" fmla="*/ 4 w 14"/>
                    <a:gd name="T15" fmla="*/ 7 h 9"/>
                    <a:gd name="T16" fmla="*/ 6 w 14"/>
                    <a:gd name="T17" fmla="*/ 6 h 9"/>
                    <a:gd name="T18" fmla="*/ 5 w 14"/>
                    <a:gd name="T19" fmla="*/ 7 h 9"/>
                    <a:gd name="T20" fmla="*/ 8 w 14"/>
                    <a:gd name="T21" fmla="*/ 6 h 9"/>
                    <a:gd name="T22" fmla="*/ 7 w 14"/>
                    <a:gd name="T23" fmla="*/ 7 h 9"/>
                    <a:gd name="T24" fmla="*/ 10 w 14"/>
                    <a:gd name="T25" fmla="*/ 5 h 9"/>
                    <a:gd name="T26" fmla="*/ 13 w 14"/>
                    <a:gd name="T27" fmla="*/ 3 h 9"/>
                    <a:gd name="T28" fmla="*/ 9 w 14"/>
                    <a:gd name="T29" fmla="*/ 5 h 9"/>
                    <a:gd name="T30" fmla="*/ 12 w 14"/>
                    <a:gd name="T31" fmla="*/ 3 h 9"/>
                    <a:gd name="T32" fmla="*/ 10 w 14"/>
                    <a:gd name="T33" fmla="*/ 4 h 9"/>
                    <a:gd name="T34" fmla="*/ 11 w 14"/>
                    <a:gd name="T35" fmla="*/ 3 h 9"/>
                    <a:gd name="T36" fmla="*/ 8 w 14"/>
                    <a:gd name="T37" fmla="*/ 4 h 9"/>
                    <a:gd name="T38" fmla="*/ 11 w 14"/>
                    <a:gd name="T39" fmla="*/ 2 h 9"/>
                    <a:gd name="T40" fmla="*/ 8 w 14"/>
                    <a:gd name="T41" fmla="*/ 3 h 9"/>
                    <a:gd name="T42" fmla="*/ 10 w 14"/>
                    <a:gd name="T43" fmla="*/ 2 h 9"/>
                    <a:gd name="T44" fmla="*/ 7 w 14"/>
                    <a:gd name="T45" fmla="*/ 2 h 9"/>
                    <a:gd name="T46" fmla="*/ 11 w 14"/>
                    <a:gd name="T47" fmla="*/ 1 h 9"/>
                    <a:gd name="T48" fmla="*/ 8 w 14"/>
                    <a:gd name="T49" fmla="*/ 1 h 9"/>
                    <a:gd name="T50" fmla="*/ 12 w 14"/>
                    <a:gd name="T5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4" h="9">
                      <a:moveTo>
                        <a:pt x="12" y="0"/>
                      </a:moveTo>
                      <a:cubicBezTo>
                        <a:pt x="12" y="0"/>
                        <a:pt x="4" y="0"/>
                        <a:pt x="2" y="5"/>
                      </a:cubicBezTo>
                      <a:cubicBezTo>
                        <a:pt x="2" y="5"/>
                        <a:pt x="3" y="3"/>
                        <a:pt x="4" y="3"/>
                      </a:cubicBezTo>
                      <a:cubicBezTo>
                        <a:pt x="5" y="2"/>
                        <a:pt x="2" y="5"/>
                        <a:pt x="1" y="7"/>
                      </a:cubicBezTo>
                      <a:cubicBezTo>
                        <a:pt x="0" y="9"/>
                        <a:pt x="4" y="5"/>
                        <a:pt x="5" y="4"/>
                      </a:cubicBezTo>
                      <a:cubicBezTo>
                        <a:pt x="6" y="4"/>
                        <a:pt x="3" y="7"/>
                        <a:pt x="2" y="7"/>
                      </a:cubicBezTo>
                      <a:cubicBezTo>
                        <a:pt x="2" y="8"/>
                        <a:pt x="5" y="6"/>
                        <a:pt x="5" y="6"/>
                      </a:cubicBezTo>
                      <a:cubicBezTo>
                        <a:pt x="5" y="6"/>
                        <a:pt x="4" y="7"/>
                        <a:pt x="4" y="7"/>
                      </a:cubicBezTo>
                      <a:cubicBezTo>
                        <a:pt x="3" y="7"/>
                        <a:pt x="6" y="6"/>
                        <a:pt x="6" y="6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7" y="7"/>
                        <a:pt x="7" y="7"/>
                      </a:cubicBezTo>
                      <a:cubicBezTo>
                        <a:pt x="7" y="7"/>
                        <a:pt x="9" y="6"/>
                        <a:pt x="10" y="5"/>
                      </a:cubicBezTo>
                      <a:cubicBezTo>
                        <a:pt x="12" y="5"/>
                        <a:pt x="13" y="4"/>
                        <a:pt x="13" y="3"/>
                      </a:cubicBezTo>
                      <a:cubicBezTo>
                        <a:pt x="14" y="2"/>
                        <a:pt x="12" y="5"/>
                        <a:pt x="9" y="5"/>
                      </a:cubicBezTo>
                      <a:cubicBezTo>
                        <a:pt x="6" y="6"/>
                        <a:pt x="11" y="4"/>
                        <a:pt x="12" y="3"/>
                      </a:cubicBezTo>
                      <a:cubicBezTo>
                        <a:pt x="13" y="2"/>
                        <a:pt x="11" y="3"/>
                        <a:pt x="10" y="4"/>
                      </a:cubicBezTo>
                      <a:cubicBezTo>
                        <a:pt x="8" y="4"/>
                        <a:pt x="11" y="3"/>
                        <a:pt x="11" y="3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3"/>
                        <a:pt x="11" y="2"/>
                        <a:pt x="10" y="2"/>
                      </a:cubicBezTo>
                      <a:cubicBezTo>
                        <a:pt x="10" y="2"/>
                        <a:pt x="7" y="2"/>
                        <a:pt x="7" y="2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1"/>
                        <a:pt x="9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4140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1" name="Freeform 469"/>
                <p:cNvSpPr>
                  <a:spLocks/>
                </p:cNvSpPr>
                <p:nvPr/>
              </p:nvSpPr>
              <p:spPr bwMode="auto">
                <a:xfrm>
                  <a:off x="791" y="2850"/>
                  <a:ext cx="167" cy="122"/>
                </a:xfrm>
                <a:custGeom>
                  <a:avLst/>
                  <a:gdLst>
                    <a:gd name="T0" fmla="*/ 18 w 22"/>
                    <a:gd name="T1" fmla="*/ 9 h 16"/>
                    <a:gd name="T2" fmla="*/ 14 w 22"/>
                    <a:gd name="T3" fmla="*/ 7 h 16"/>
                    <a:gd name="T4" fmla="*/ 7 w 22"/>
                    <a:gd name="T5" fmla="*/ 11 h 16"/>
                    <a:gd name="T6" fmla="*/ 4 w 22"/>
                    <a:gd name="T7" fmla="*/ 15 h 16"/>
                    <a:gd name="T8" fmla="*/ 2 w 22"/>
                    <a:gd name="T9" fmla="*/ 14 h 16"/>
                    <a:gd name="T10" fmla="*/ 4 w 22"/>
                    <a:gd name="T11" fmla="*/ 3 h 16"/>
                    <a:gd name="T12" fmla="*/ 12 w 22"/>
                    <a:gd name="T13" fmla="*/ 0 h 16"/>
                    <a:gd name="T14" fmla="*/ 18 w 22"/>
                    <a:gd name="T15" fmla="*/ 3 h 16"/>
                    <a:gd name="T16" fmla="*/ 20 w 22"/>
                    <a:gd name="T17" fmla="*/ 14 h 16"/>
                    <a:gd name="T18" fmla="*/ 19 w 22"/>
                    <a:gd name="T19" fmla="*/ 14 h 16"/>
                    <a:gd name="T20" fmla="*/ 18 w 22"/>
                    <a:gd name="T21" fmla="*/ 9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16">
                      <a:moveTo>
                        <a:pt x="18" y="9"/>
                      </a:moveTo>
                      <a:cubicBezTo>
                        <a:pt x="18" y="8"/>
                        <a:pt x="15" y="9"/>
                        <a:pt x="14" y="7"/>
                      </a:cubicBezTo>
                      <a:cubicBezTo>
                        <a:pt x="11" y="9"/>
                        <a:pt x="8" y="10"/>
                        <a:pt x="7" y="11"/>
                      </a:cubicBezTo>
                      <a:cubicBezTo>
                        <a:pt x="4" y="13"/>
                        <a:pt x="6" y="16"/>
                        <a:pt x="4" y="15"/>
                      </a:cubicBezTo>
                      <a:cubicBezTo>
                        <a:pt x="4" y="15"/>
                        <a:pt x="3" y="14"/>
                        <a:pt x="2" y="14"/>
                      </a:cubicBezTo>
                      <a:cubicBezTo>
                        <a:pt x="2" y="14"/>
                        <a:pt x="0" y="5"/>
                        <a:pt x="4" y="3"/>
                      </a:cubicBezTo>
                      <a:cubicBezTo>
                        <a:pt x="4" y="3"/>
                        <a:pt x="6" y="0"/>
                        <a:pt x="12" y="0"/>
                      </a:cubicBezTo>
                      <a:cubicBezTo>
                        <a:pt x="12" y="0"/>
                        <a:pt x="18" y="0"/>
                        <a:pt x="18" y="3"/>
                      </a:cubicBezTo>
                      <a:cubicBezTo>
                        <a:pt x="21" y="5"/>
                        <a:pt x="22" y="8"/>
                        <a:pt x="20" y="14"/>
                      </a:cubicBezTo>
                      <a:cubicBezTo>
                        <a:pt x="20" y="14"/>
                        <a:pt x="19" y="15"/>
                        <a:pt x="19" y="14"/>
                      </a:cubicBezTo>
                      <a:cubicBezTo>
                        <a:pt x="19" y="14"/>
                        <a:pt x="20" y="11"/>
                        <a:pt x="18" y="9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2" name="Freeform 470"/>
                <p:cNvSpPr>
                  <a:spLocks/>
                </p:cNvSpPr>
                <p:nvPr/>
              </p:nvSpPr>
              <p:spPr bwMode="auto">
                <a:xfrm>
                  <a:off x="837" y="2888"/>
                  <a:ext cx="76" cy="61"/>
                </a:xfrm>
                <a:custGeom>
                  <a:avLst/>
                  <a:gdLst>
                    <a:gd name="T0" fmla="*/ 9 w 10"/>
                    <a:gd name="T1" fmla="*/ 2 h 8"/>
                    <a:gd name="T2" fmla="*/ 3 w 10"/>
                    <a:gd name="T3" fmla="*/ 5 h 8"/>
                    <a:gd name="T4" fmla="*/ 0 w 10"/>
                    <a:gd name="T5" fmla="*/ 8 h 8"/>
                    <a:gd name="T6" fmla="*/ 2 w 10"/>
                    <a:gd name="T7" fmla="*/ 6 h 8"/>
                    <a:gd name="T8" fmla="*/ 10 w 10"/>
                    <a:gd name="T9" fmla="*/ 3 h 8"/>
                    <a:gd name="T10" fmla="*/ 9 w 10"/>
                    <a:gd name="T11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8">
                      <a:moveTo>
                        <a:pt x="9" y="2"/>
                      </a:moveTo>
                      <a:cubicBezTo>
                        <a:pt x="9" y="2"/>
                        <a:pt x="5" y="5"/>
                        <a:pt x="3" y="5"/>
                      </a:cubicBezTo>
                      <a:cubicBezTo>
                        <a:pt x="1" y="6"/>
                        <a:pt x="0" y="8"/>
                        <a:pt x="0" y="8"/>
                      </a:cubicBezTo>
                      <a:cubicBezTo>
                        <a:pt x="0" y="8"/>
                        <a:pt x="1" y="6"/>
                        <a:pt x="2" y="6"/>
                      </a:cubicBezTo>
                      <a:cubicBezTo>
                        <a:pt x="4" y="6"/>
                        <a:pt x="10" y="5"/>
                        <a:pt x="10" y="3"/>
                      </a:cubicBezTo>
                      <a:cubicBezTo>
                        <a:pt x="10" y="2"/>
                        <a:pt x="10" y="0"/>
                        <a:pt x="9" y="2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3" name="Freeform 471"/>
                <p:cNvSpPr>
                  <a:spLocks/>
                </p:cNvSpPr>
                <p:nvPr/>
              </p:nvSpPr>
              <p:spPr bwMode="auto">
                <a:xfrm>
                  <a:off x="807" y="2857"/>
                  <a:ext cx="106" cy="69"/>
                </a:xfrm>
                <a:custGeom>
                  <a:avLst/>
                  <a:gdLst>
                    <a:gd name="T0" fmla="*/ 11 w 14"/>
                    <a:gd name="T1" fmla="*/ 0 h 9"/>
                    <a:gd name="T2" fmla="*/ 2 w 14"/>
                    <a:gd name="T3" fmla="*/ 5 h 9"/>
                    <a:gd name="T4" fmla="*/ 4 w 14"/>
                    <a:gd name="T5" fmla="*/ 3 h 9"/>
                    <a:gd name="T6" fmla="*/ 1 w 14"/>
                    <a:gd name="T7" fmla="*/ 7 h 9"/>
                    <a:gd name="T8" fmla="*/ 5 w 14"/>
                    <a:gd name="T9" fmla="*/ 4 h 9"/>
                    <a:gd name="T10" fmla="*/ 2 w 14"/>
                    <a:gd name="T11" fmla="*/ 7 h 9"/>
                    <a:gd name="T12" fmla="*/ 5 w 14"/>
                    <a:gd name="T13" fmla="*/ 6 h 9"/>
                    <a:gd name="T14" fmla="*/ 3 w 14"/>
                    <a:gd name="T15" fmla="*/ 7 h 9"/>
                    <a:gd name="T16" fmla="*/ 6 w 14"/>
                    <a:gd name="T17" fmla="*/ 6 h 9"/>
                    <a:gd name="T18" fmla="*/ 5 w 14"/>
                    <a:gd name="T19" fmla="*/ 7 h 9"/>
                    <a:gd name="T20" fmla="*/ 8 w 14"/>
                    <a:gd name="T21" fmla="*/ 6 h 9"/>
                    <a:gd name="T22" fmla="*/ 7 w 14"/>
                    <a:gd name="T23" fmla="*/ 7 h 9"/>
                    <a:gd name="T24" fmla="*/ 10 w 14"/>
                    <a:gd name="T25" fmla="*/ 5 h 9"/>
                    <a:gd name="T26" fmla="*/ 13 w 14"/>
                    <a:gd name="T27" fmla="*/ 3 h 9"/>
                    <a:gd name="T28" fmla="*/ 9 w 14"/>
                    <a:gd name="T29" fmla="*/ 5 h 9"/>
                    <a:gd name="T30" fmla="*/ 12 w 14"/>
                    <a:gd name="T31" fmla="*/ 3 h 9"/>
                    <a:gd name="T32" fmla="*/ 10 w 14"/>
                    <a:gd name="T33" fmla="*/ 3 h 9"/>
                    <a:gd name="T34" fmla="*/ 11 w 14"/>
                    <a:gd name="T35" fmla="*/ 3 h 9"/>
                    <a:gd name="T36" fmla="*/ 8 w 14"/>
                    <a:gd name="T37" fmla="*/ 3 h 9"/>
                    <a:gd name="T38" fmla="*/ 10 w 14"/>
                    <a:gd name="T39" fmla="*/ 2 h 9"/>
                    <a:gd name="T40" fmla="*/ 8 w 14"/>
                    <a:gd name="T41" fmla="*/ 3 h 9"/>
                    <a:gd name="T42" fmla="*/ 10 w 14"/>
                    <a:gd name="T43" fmla="*/ 2 h 9"/>
                    <a:gd name="T44" fmla="*/ 7 w 14"/>
                    <a:gd name="T45" fmla="*/ 2 h 9"/>
                    <a:gd name="T46" fmla="*/ 11 w 14"/>
                    <a:gd name="T47" fmla="*/ 1 h 9"/>
                    <a:gd name="T48" fmla="*/ 8 w 14"/>
                    <a:gd name="T49" fmla="*/ 1 h 9"/>
                    <a:gd name="T50" fmla="*/ 11 w 14"/>
                    <a:gd name="T5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4" h="9">
                      <a:moveTo>
                        <a:pt x="11" y="0"/>
                      </a:moveTo>
                      <a:cubicBezTo>
                        <a:pt x="12" y="0"/>
                        <a:pt x="4" y="0"/>
                        <a:pt x="2" y="5"/>
                      </a:cubicBezTo>
                      <a:cubicBezTo>
                        <a:pt x="2" y="5"/>
                        <a:pt x="3" y="3"/>
                        <a:pt x="4" y="3"/>
                      </a:cubicBezTo>
                      <a:cubicBezTo>
                        <a:pt x="5" y="2"/>
                        <a:pt x="2" y="5"/>
                        <a:pt x="1" y="7"/>
                      </a:cubicBezTo>
                      <a:cubicBezTo>
                        <a:pt x="0" y="9"/>
                        <a:pt x="4" y="5"/>
                        <a:pt x="5" y="4"/>
                      </a:cubicBezTo>
                      <a:cubicBezTo>
                        <a:pt x="6" y="3"/>
                        <a:pt x="3" y="7"/>
                        <a:pt x="2" y="7"/>
                      </a:cubicBezTo>
                      <a:cubicBezTo>
                        <a:pt x="2" y="8"/>
                        <a:pt x="5" y="6"/>
                        <a:pt x="5" y="6"/>
                      </a:cubicBezTo>
                      <a:cubicBezTo>
                        <a:pt x="5" y="6"/>
                        <a:pt x="4" y="7"/>
                        <a:pt x="3" y="7"/>
                      </a:cubicBezTo>
                      <a:cubicBezTo>
                        <a:pt x="3" y="7"/>
                        <a:pt x="6" y="6"/>
                        <a:pt x="6" y="6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6" y="7"/>
                        <a:pt x="7" y="7"/>
                      </a:cubicBezTo>
                      <a:cubicBezTo>
                        <a:pt x="7" y="7"/>
                        <a:pt x="8" y="6"/>
                        <a:pt x="10" y="5"/>
                      </a:cubicBezTo>
                      <a:cubicBezTo>
                        <a:pt x="12" y="5"/>
                        <a:pt x="13" y="4"/>
                        <a:pt x="13" y="3"/>
                      </a:cubicBezTo>
                      <a:cubicBezTo>
                        <a:pt x="14" y="2"/>
                        <a:pt x="12" y="4"/>
                        <a:pt x="9" y="5"/>
                      </a:cubicBezTo>
                      <a:cubicBezTo>
                        <a:pt x="6" y="6"/>
                        <a:pt x="11" y="4"/>
                        <a:pt x="12" y="3"/>
                      </a:cubicBezTo>
                      <a:cubicBezTo>
                        <a:pt x="13" y="2"/>
                        <a:pt x="11" y="3"/>
                        <a:pt x="10" y="3"/>
                      </a:cubicBezTo>
                      <a:cubicBezTo>
                        <a:pt x="8" y="4"/>
                        <a:pt x="11" y="3"/>
                        <a:pt x="11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3"/>
                        <a:pt x="11" y="2"/>
                        <a:pt x="10" y="2"/>
                      </a:cubicBezTo>
                      <a:cubicBezTo>
                        <a:pt x="10" y="2"/>
                        <a:pt x="7" y="2"/>
                        <a:pt x="7" y="2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1"/>
                        <a:pt x="9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4140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4" name="Freeform 472"/>
                <p:cNvSpPr>
                  <a:spLocks/>
                </p:cNvSpPr>
                <p:nvPr/>
              </p:nvSpPr>
              <p:spPr bwMode="auto">
                <a:xfrm>
                  <a:off x="2409" y="2178"/>
                  <a:ext cx="167" cy="122"/>
                </a:xfrm>
                <a:custGeom>
                  <a:avLst/>
                  <a:gdLst>
                    <a:gd name="T0" fmla="*/ 19 w 22"/>
                    <a:gd name="T1" fmla="*/ 9 h 16"/>
                    <a:gd name="T2" fmla="*/ 14 w 22"/>
                    <a:gd name="T3" fmla="*/ 7 h 16"/>
                    <a:gd name="T4" fmla="*/ 7 w 22"/>
                    <a:gd name="T5" fmla="*/ 11 h 16"/>
                    <a:gd name="T6" fmla="*/ 4 w 22"/>
                    <a:gd name="T7" fmla="*/ 15 h 16"/>
                    <a:gd name="T8" fmla="*/ 3 w 22"/>
                    <a:gd name="T9" fmla="*/ 14 h 16"/>
                    <a:gd name="T10" fmla="*/ 5 w 22"/>
                    <a:gd name="T11" fmla="*/ 3 h 16"/>
                    <a:gd name="T12" fmla="*/ 13 w 22"/>
                    <a:gd name="T13" fmla="*/ 0 h 16"/>
                    <a:gd name="T14" fmla="*/ 19 w 22"/>
                    <a:gd name="T15" fmla="*/ 3 h 16"/>
                    <a:gd name="T16" fmla="*/ 20 w 22"/>
                    <a:gd name="T17" fmla="*/ 14 h 16"/>
                    <a:gd name="T18" fmla="*/ 19 w 22"/>
                    <a:gd name="T19" fmla="*/ 14 h 16"/>
                    <a:gd name="T20" fmla="*/ 19 w 22"/>
                    <a:gd name="T21" fmla="*/ 9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16">
                      <a:moveTo>
                        <a:pt x="19" y="9"/>
                      </a:moveTo>
                      <a:cubicBezTo>
                        <a:pt x="18" y="8"/>
                        <a:pt x="16" y="9"/>
                        <a:pt x="14" y="7"/>
                      </a:cubicBezTo>
                      <a:cubicBezTo>
                        <a:pt x="11" y="9"/>
                        <a:pt x="8" y="10"/>
                        <a:pt x="7" y="11"/>
                      </a:cubicBezTo>
                      <a:cubicBezTo>
                        <a:pt x="4" y="13"/>
                        <a:pt x="6" y="16"/>
                        <a:pt x="4" y="15"/>
                      </a:cubicBezTo>
                      <a:cubicBezTo>
                        <a:pt x="4" y="15"/>
                        <a:pt x="3" y="14"/>
                        <a:pt x="3" y="14"/>
                      </a:cubicBezTo>
                      <a:cubicBezTo>
                        <a:pt x="2" y="14"/>
                        <a:pt x="0" y="5"/>
                        <a:pt x="5" y="3"/>
                      </a:cubicBezTo>
                      <a:cubicBezTo>
                        <a:pt x="5" y="3"/>
                        <a:pt x="6" y="0"/>
                        <a:pt x="13" y="0"/>
                      </a:cubicBezTo>
                      <a:cubicBezTo>
                        <a:pt x="13" y="0"/>
                        <a:pt x="18" y="0"/>
                        <a:pt x="19" y="3"/>
                      </a:cubicBezTo>
                      <a:cubicBezTo>
                        <a:pt x="21" y="5"/>
                        <a:pt x="22" y="8"/>
                        <a:pt x="20" y="14"/>
                      </a:cubicBezTo>
                      <a:cubicBezTo>
                        <a:pt x="20" y="14"/>
                        <a:pt x="19" y="15"/>
                        <a:pt x="19" y="14"/>
                      </a:cubicBezTo>
                      <a:cubicBezTo>
                        <a:pt x="19" y="13"/>
                        <a:pt x="20" y="11"/>
                        <a:pt x="19" y="9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5" name="Freeform 473"/>
                <p:cNvSpPr>
                  <a:spLocks/>
                </p:cNvSpPr>
                <p:nvPr/>
              </p:nvSpPr>
              <p:spPr bwMode="auto">
                <a:xfrm>
                  <a:off x="2454" y="2216"/>
                  <a:ext cx="84" cy="61"/>
                </a:xfrm>
                <a:custGeom>
                  <a:avLst/>
                  <a:gdLst>
                    <a:gd name="T0" fmla="*/ 9 w 11"/>
                    <a:gd name="T1" fmla="*/ 2 h 8"/>
                    <a:gd name="T2" fmla="*/ 3 w 11"/>
                    <a:gd name="T3" fmla="*/ 5 h 8"/>
                    <a:gd name="T4" fmla="*/ 0 w 11"/>
                    <a:gd name="T5" fmla="*/ 8 h 8"/>
                    <a:gd name="T6" fmla="*/ 3 w 11"/>
                    <a:gd name="T7" fmla="*/ 6 h 8"/>
                    <a:gd name="T8" fmla="*/ 11 w 11"/>
                    <a:gd name="T9" fmla="*/ 3 h 8"/>
                    <a:gd name="T10" fmla="*/ 9 w 11"/>
                    <a:gd name="T11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" h="8">
                      <a:moveTo>
                        <a:pt x="9" y="2"/>
                      </a:moveTo>
                      <a:cubicBezTo>
                        <a:pt x="9" y="2"/>
                        <a:pt x="5" y="5"/>
                        <a:pt x="3" y="5"/>
                      </a:cubicBezTo>
                      <a:cubicBezTo>
                        <a:pt x="2" y="5"/>
                        <a:pt x="0" y="8"/>
                        <a:pt x="0" y="8"/>
                      </a:cubicBezTo>
                      <a:cubicBezTo>
                        <a:pt x="0" y="8"/>
                        <a:pt x="2" y="6"/>
                        <a:pt x="3" y="6"/>
                      </a:cubicBezTo>
                      <a:cubicBezTo>
                        <a:pt x="4" y="6"/>
                        <a:pt x="11" y="4"/>
                        <a:pt x="11" y="3"/>
                      </a:cubicBezTo>
                      <a:cubicBezTo>
                        <a:pt x="11" y="2"/>
                        <a:pt x="11" y="0"/>
                        <a:pt x="9" y="2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6" name="Freeform 474"/>
                <p:cNvSpPr>
                  <a:spLocks/>
                </p:cNvSpPr>
                <p:nvPr/>
              </p:nvSpPr>
              <p:spPr bwMode="auto">
                <a:xfrm>
                  <a:off x="2424" y="2185"/>
                  <a:ext cx="106" cy="69"/>
                </a:xfrm>
                <a:custGeom>
                  <a:avLst/>
                  <a:gdLst>
                    <a:gd name="T0" fmla="*/ 12 w 14"/>
                    <a:gd name="T1" fmla="*/ 0 h 9"/>
                    <a:gd name="T2" fmla="*/ 2 w 14"/>
                    <a:gd name="T3" fmla="*/ 4 h 9"/>
                    <a:gd name="T4" fmla="*/ 4 w 14"/>
                    <a:gd name="T5" fmla="*/ 3 h 9"/>
                    <a:gd name="T6" fmla="*/ 1 w 14"/>
                    <a:gd name="T7" fmla="*/ 7 h 9"/>
                    <a:gd name="T8" fmla="*/ 5 w 14"/>
                    <a:gd name="T9" fmla="*/ 4 h 9"/>
                    <a:gd name="T10" fmla="*/ 3 w 14"/>
                    <a:gd name="T11" fmla="*/ 7 h 9"/>
                    <a:gd name="T12" fmla="*/ 5 w 14"/>
                    <a:gd name="T13" fmla="*/ 5 h 9"/>
                    <a:gd name="T14" fmla="*/ 4 w 14"/>
                    <a:gd name="T15" fmla="*/ 7 h 9"/>
                    <a:gd name="T16" fmla="*/ 7 w 14"/>
                    <a:gd name="T17" fmla="*/ 6 h 9"/>
                    <a:gd name="T18" fmla="*/ 6 w 14"/>
                    <a:gd name="T19" fmla="*/ 7 h 9"/>
                    <a:gd name="T20" fmla="*/ 8 w 14"/>
                    <a:gd name="T21" fmla="*/ 6 h 9"/>
                    <a:gd name="T22" fmla="*/ 7 w 14"/>
                    <a:gd name="T23" fmla="*/ 7 h 9"/>
                    <a:gd name="T24" fmla="*/ 10 w 14"/>
                    <a:gd name="T25" fmla="*/ 5 h 9"/>
                    <a:gd name="T26" fmla="*/ 14 w 14"/>
                    <a:gd name="T27" fmla="*/ 3 h 9"/>
                    <a:gd name="T28" fmla="*/ 10 w 14"/>
                    <a:gd name="T29" fmla="*/ 5 h 9"/>
                    <a:gd name="T30" fmla="*/ 12 w 14"/>
                    <a:gd name="T31" fmla="*/ 3 h 9"/>
                    <a:gd name="T32" fmla="*/ 10 w 14"/>
                    <a:gd name="T33" fmla="*/ 3 h 9"/>
                    <a:gd name="T34" fmla="*/ 11 w 14"/>
                    <a:gd name="T35" fmla="*/ 2 h 9"/>
                    <a:gd name="T36" fmla="*/ 8 w 14"/>
                    <a:gd name="T37" fmla="*/ 3 h 9"/>
                    <a:gd name="T38" fmla="*/ 11 w 14"/>
                    <a:gd name="T39" fmla="*/ 2 h 9"/>
                    <a:gd name="T40" fmla="*/ 8 w 14"/>
                    <a:gd name="T41" fmla="*/ 3 h 9"/>
                    <a:gd name="T42" fmla="*/ 11 w 14"/>
                    <a:gd name="T43" fmla="*/ 2 h 9"/>
                    <a:gd name="T44" fmla="*/ 7 w 14"/>
                    <a:gd name="T45" fmla="*/ 2 h 9"/>
                    <a:gd name="T46" fmla="*/ 11 w 14"/>
                    <a:gd name="T47" fmla="*/ 1 h 9"/>
                    <a:gd name="T48" fmla="*/ 8 w 14"/>
                    <a:gd name="T49" fmla="*/ 1 h 9"/>
                    <a:gd name="T50" fmla="*/ 12 w 14"/>
                    <a:gd name="T5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4" h="9">
                      <a:moveTo>
                        <a:pt x="12" y="0"/>
                      </a:moveTo>
                      <a:cubicBezTo>
                        <a:pt x="13" y="0"/>
                        <a:pt x="4" y="0"/>
                        <a:pt x="2" y="4"/>
                      </a:cubicBezTo>
                      <a:cubicBezTo>
                        <a:pt x="2" y="4"/>
                        <a:pt x="3" y="3"/>
                        <a:pt x="4" y="3"/>
                      </a:cubicBezTo>
                      <a:cubicBezTo>
                        <a:pt x="6" y="2"/>
                        <a:pt x="2" y="5"/>
                        <a:pt x="1" y="7"/>
                      </a:cubicBezTo>
                      <a:cubicBezTo>
                        <a:pt x="0" y="9"/>
                        <a:pt x="4" y="5"/>
                        <a:pt x="5" y="4"/>
                      </a:cubicBezTo>
                      <a:cubicBezTo>
                        <a:pt x="6" y="3"/>
                        <a:pt x="3" y="7"/>
                        <a:pt x="3" y="7"/>
                      </a:cubicBezTo>
                      <a:cubicBezTo>
                        <a:pt x="2" y="8"/>
                        <a:pt x="5" y="5"/>
                        <a:pt x="5" y="5"/>
                      </a:cubicBezTo>
                      <a:cubicBezTo>
                        <a:pt x="5" y="5"/>
                        <a:pt x="4" y="7"/>
                        <a:pt x="4" y="7"/>
                      </a:cubicBezTo>
                      <a:cubicBezTo>
                        <a:pt x="4" y="7"/>
                        <a:pt x="7" y="6"/>
                        <a:pt x="7" y="6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7" y="7"/>
                        <a:pt x="7" y="7"/>
                      </a:cubicBezTo>
                      <a:cubicBezTo>
                        <a:pt x="7" y="7"/>
                        <a:pt x="9" y="6"/>
                        <a:pt x="10" y="5"/>
                      </a:cubicBezTo>
                      <a:cubicBezTo>
                        <a:pt x="12" y="4"/>
                        <a:pt x="13" y="4"/>
                        <a:pt x="14" y="3"/>
                      </a:cubicBezTo>
                      <a:cubicBezTo>
                        <a:pt x="14" y="2"/>
                        <a:pt x="12" y="4"/>
                        <a:pt x="10" y="5"/>
                      </a:cubicBezTo>
                      <a:cubicBezTo>
                        <a:pt x="7" y="6"/>
                        <a:pt x="11" y="4"/>
                        <a:pt x="12" y="3"/>
                      </a:cubicBezTo>
                      <a:cubicBezTo>
                        <a:pt x="13" y="2"/>
                        <a:pt x="11" y="3"/>
                        <a:pt x="10" y="3"/>
                      </a:cubicBezTo>
                      <a:cubicBezTo>
                        <a:pt x="9" y="4"/>
                        <a:pt x="11" y="2"/>
                        <a:pt x="11" y="2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3"/>
                        <a:pt x="11" y="2"/>
                        <a:pt x="11" y="2"/>
                      </a:cubicBezTo>
                      <a:cubicBezTo>
                        <a:pt x="10" y="2"/>
                        <a:pt x="7" y="2"/>
                        <a:pt x="7" y="2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1"/>
                        <a:pt x="9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4140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7" name="Freeform 475"/>
                <p:cNvSpPr>
                  <a:spLocks/>
                </p:cNvSpPr>
                <p:nvPr/>
              </p:nvSpPr>
              <p:spPr bwMode="auto">
                <a:xfrm>
                  <a:off x="85" y="2850"/>
                  <a:ext cx="167" cy="122"/>
                </a:xfrm>
                <a:custGeom>
                  <a:avLst/>
                  <a:gdLst>
                    <a:gd name="T0" fmla="*/ 18 w 22"/>
                    <a:gd name="T1" fmla="*/ 9 h 16"/>
                    <a:gd name="T2" fmla="*/ 14 w 22"/>
                    <a:gd name="T3" fmla="*/ 7 h 16"/>
                    <a:gd name="T4" fmla="*/ 7 w 22"/>
                    <a:gd name="T5" fmla="*/ 11 h 16"/>
                    <a:gd name="T6" fmla="*/ 4 w 22"/>
                    <a:gd name="T7" fmla="*/ 15 h 16"/>
                    <a:gd name="T8" fmla="*/ 2 w 22"/>
                    <a:gd name="T9" fmla="*/ 14 h 16"/>
                    <a:gd name="T10" fmla="*/ 4 w 22"/>
                    <a:gd name="T11" fmla="*/ 3 h 16"/>
                    <a:gd name="T12" fmla="*/ 12 w 22"/>
                    <a:gd name="T13" fmla="*/ 0 h 16"/>
                    <a:gd name="T14" fmla="*/ 19 w 22"/>
                    <a:gd name="T15" fmla="*/ 3 h 16"/>
                    <a:gd name="T16" fmla="*/ 20 w 22"/>
                    <a:gd name="T17" fmla="*/ 14 h 16"/>
                    <a:gd name="T18" fmla="*/ 19 w 22"/>
                    <a:gd name="T19" fmla="*/ 14 h 16"/>
                    <a:gd name="T20" fmla="*/ 18 w 22"/>
                    <a:gd name="T21" fmla="*/ 9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16">
                      <a:moveTo>
                        <a:pt x="18" y="9"/>
                      </a:moveTo>
                      <a:cubicBezTo>
                        <a:pt x="18" y="8"/>
                        <a:pt x="15" y="9"/>
                        <a:pt x="14" y="7"/>
                      </a:cubicBezTo>
                      <a:cubicBezTo>
                        <a:pt x="11" y="9"/>
                        <a:pt x="8" y="10"/>
                        <a:pt x="7" y="11"/>
                      </a:cubicBezTo>
                      <a:cubicBezTo>
                        <a:pt x="4" y="13"/>
                        <a:pt x="6" y="16"/>
                        <a:pt x="4" y="15"/>
                      </a:cubicBezTo>
                      <a:cubicBezTo>
                        <a:pt x="4" y="15"/>
                        <a:pt x="3" y="14"/>
                        <a:pt x="2" y="14"/>
                      </a:cubicBezTo>
                      <a:cubicBezTo>
                        <a:pt x="2" y="14"/>
                        <a:pt x="0" y="5"/>
                        <a:pt x="4" y="3"/>
                      </a:cubicBezTo>
                      <a:cubicBezTo>
                        <a:pt x="4" y="3"/>
                        <a:pt x="6" y="0"/>
                        <a:pt x="12" y="0"/>
                      </a:cubicBezTo>
                      <a:cubicBezTo>
                        <a:pt x="12" y="0"/>
                        <a:pt x="18" y="0"/>
                        <a:pt x="19" y="3"/>
                      </a:cubicBezTo>
                      <a:cubicBezTo>
                        <a:pt x="21" y="5"/>
                        <a:pt x="22" y="8"/>
                        <a:pt x="20" y="14"/>
                      </a:cubicBezTo>
                      <a:cubicBezTo>
                        <a:pt x="20" y="14"/>
                        <a:pt x="19" y="15"/>
                        <a:pt x="19" y="14"/>
                      </a:cubicBezTo>
                      <a:cubicBezTo>
                        <a:pt x="19" y="13"/>
                        <a:pt x="20" y="11"/>
                        <a:pt x="18" y="9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8" name="Freeform 476"/>
                <p:cNvSpPr>
                  <a:spLocks/>
                </p:cNvSpPr>
                <p:nvPr/>
              </p:nvSpPr>
              <p:spPr bwMode="auto">
                <a:xfrm>
                  <a:off x="131" y="2888"/>
                  <a:ext cx="83" cy="61"/>
                </a:xfrm>
                <a:custGeom>
                  <a:avLst/>
                  <a:gdLst>
                    <a:gd name="T0" fmla="*/ 9 w 11"/>
                    <a:gd name="T1" fmla="*/ 2 h 8"/>
                    <a:gd name="T2" fmla="*/ 3 w 11"/>
                    <a:gd name="T3" fmla="*/ 5 h 8"/>
                    <a:gd name="T4" fmla="*/ 0 w 11"/>
                    <a:gd name="T5" fmla="*/ 8 h 8"/>
                    <a:gd name="T6" fmla="*/ 3 w 11"/>
                    <a:gd name="T7" fmla="*/ 6 h 8"/>
                    <a:gd name="T8" fmla="*/ 11 w 11"/>
                    <a:gd name="T9" fmla="*/ 3 h 8"/>
                    <a:gd name="T10" fmla="*/ 9 w 11"/>
                    <a:gd name="T11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" h="8">
                      <a:moveTo>
                        <a:pt x="9" y="2"/>
                      </a:moveTo>
                      <a:cubicBezTo>
                        <a:pt x="9" y="2"/>
                        <a:pt x="5" y="5"/>
                        <a:pt x="3" y="5"/>
                      </a:cubicBezTo>
                      <a:cubicBezTo>
                        <a:pt x="1" y="5"/>
                        <a:pt x="0" y="8"/>
                        <a:pt x="0" y="8"/>
                      </a:cubicBezTo>
                      <a:cubicBezTo>
                        <a:pt x="0" y="8"/>
                        <a:pt x="1" y="6"/>
                        <a:pt x="3" y="6"/>
                      </a:cubicBezTo>
                      <a:cubicBezTo>
                        <a:pt x="4" y="6"/>
                        <a:pt x="11" y="4"/>
                        <a:pt x="11" y="3"/>
                      </a:cubicBezTo>
                      <a:cubicBezTo>
                        <a:pt x="11" y="2"/>
                        <a:pt x="11" y="0"/>
                        <a:pt x="9" y="2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9" name="Freeform 477"/>
                <p:cNvSpPr>
                  <a:spLocks/>
                </p:cNvSpPr>
                <p:nvPr/>
              </p:nvSpPr>
              <p:spPr bwMode="auto">
                <a:xfrm>
                  <a:off x="100" y="2857"/>
                  <a:ext cx="107" cy="69"/>
                </a:xfrm>
                <a:custGeom>
                  <a:avLst/>
                  <a:gdLst>
                    <a:gd name="T0" fmla="*/ 12 w 14"/>
                    <a:gd name="T1" fmla="*/ 0 h 9"/>
                    <a:gd name="T2" fmla="*/ 2 w 14"/>
                    <a:gd name="T3" fmla="*/ 4 h 9"/>
                    <a:gd name="T4" fmla="*/ 4 w 14"/>
                    <a:gd name="T5" fmla="*/ 3 h 9"/>
                    <a:gd name="T6" fmla="*/ 1 w 14"/>
                    <a:gd name="T7" fmla="*/ 7 h 9"/>
                    <a:gd name="T8" fmla="*/ 5 w 14"/>
                    <a:gd name="T9" fmla="*/ 4 h 9"/>
                    <a:gd name="T10" fmla="*/ 2 w 14"/>
                    <a:gd name="T11" fmla="*/ 7 h 9"/>
                    <a:gd name="T12" fmla="*/ 5 w 14"/>
                    <a:gd name="T13" fmla="*/ 5 h 9"/>
                    <a:gd name="T14" fmla="*/ 4 w 14"/>
                    <a:gd name="T15" fmla="*/ 7 h 9"/>
                    <a:gd name="T16" fmla="*/ 6 w 14"/>
                    <a:gd name="T17" fmla="*/ 6 h 9"/>
                    <a:gd name="T18" fmla="*/ 6 w 14"/>
                    <a:gd name="T19" fmla="*/ 7 h 9"/>
                    <a:gd name="T20" fmla="*/ 8 w 14"/>
                    <a:gd name="T21" fmla="*/ 6 h 9"/>
                    <a:gd name="T22" fmla="*/ 7 w 14"/>
                    <a:gd name="T23" fmla="*/ 7 h 9"/>
                    <a:gd name="T24" fmla="*/ 10 w 14"/>
                    <a:gd name="T25" fmla="*/ 5 h 9"/>
                    <a:gd name="T26" fmla="*/ 14 w 14"/>
                    <a:gd name="T27" fmla="*/ 3 h 9"/>
                    <a:gd name="T28" fmla="*/ 9 w 14"/>
                    <a:gd name="T29" fmla="*/ 5 h 9"/>
                    <a:gd name="T30" fmla="*/ 12 w 14"/>
                    <a:gd name="T31" fmla="*/ 3 h 9"/>
                    <a:gd name="T32" fmla="*/ 10 w 14"/>
                    <a:gd name="T33" fmla="*/ 3 h 9"/>
                    <a:gd name="T34" fmla="*/ 11 w 14"/>
                    <a:gd name="T35" fmla="*/ 2 h 9"/>
                    <a:gd name="T36" fmla="*/ 8 w 14"/>
                    <a:gd name="T37" fmla="*/ 3 h 9"/>
                    <a:gd name="T38" fmla="*/ 11 w 14"/>
                    <a:gd name="T39" fmla="*/ 2 h 9"/>
                    <a:gd name="T40" fmla="*/ 8 w 14"/>
                    <a:gd name="T41" fmla="*/ 3 h 9"/>
                    <a:gd name="T42" fmla="*/ 10 w 14"/>
                    <a:gd name="T43" fmla="*/ 2 h 9"/>
                    <a:gd name="T44" fmla="*/ 7 w 14"/>
                    <a:gd name="T45" fmla="*/ 2 h 9"/>
                    <a:gd name="T46" fmla="*/ 11 w 14"/>
                    <a:gd name="T47" fmla="*/ 1 h 9"/>
                    <a:gd name="T48" fmla="*/ 8 w 14"/>
                    <a:gd name="T49" fmla="*/ 1 h 9"/>
                    <a:gd name="T50" fmla="*/ 12 w 14"/>
                    <a:gd name="T5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4" h="9">
                      <a:moveTo>
                        <a:pt x="12" y="0"/>
                      </a:moveTo>
                      <a:cubicBezTo>
                        <a:pt x="12" y="0"/>
                        <a:pt x="4" y="0"/>
                        <a:pt x="2" y="4"/>
                      </a:cubicBezTo>
                      <a:cubicBezTo>
                        <a:pt x="2" y="4"/>
                        <a:pt x="3" y="3"/>
                        <a:pt x="4" y="3"/>
                      </a:cubicBezTo>
                      <a:cubicBezTo>
                        <a:pt x="5" y="2"/>
                        <a:pt x="2" y="5"/>
                        <a:pt x="1" y="7"/>
                      </a:cubicBezTo>
                      <a:cubicBezTo>
                        <a:pt x="0" y="9"/>
                        <a:pt x="4" y="5"/>
                        <a:pt x="5" y="4"/>
                      </a:cubicBezTo>
                      <a:cubicBezTo>
                        <a:pt x="6" y="3"/>
                        <a:pt x="3" y="7"/>
                        <a:pt x="2" y="7"/>
                      </a:cubicBezTo>
                      <a:cubicBezTo>
                        <a:pt x="2" y="8"/>
                        <a:pt x="5" y="5"/>
                        <a:pt x="5" y="5"/>
                      </a:cubicBezTo>
                      <a:cubicBezTo>
                        <a:pt x="5" y="5"/>
                        <a:pt x="4" y="7"/>
                        <a:pt x="4" y="7"/>
                      </a:cubicBezTo>
                      <a:cubicBezTo>
                        <a:pt x="3" y="7"/>
                        <a:pt x="6" y="6"/>
                        <a:pt x="6" y="6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7" y="7"/>
                        <a:pt x="7" y="7"/>
                      </a:cubicBezTo>
                      <a:cubicBezTo>
                        <a:pt x="7" y="7"/>
                        <a:pt x="9" y="6"/>
                        <a:pt x="10" y="5"/>
                      </a:cubicBezTo>
                      <a:cubicBezTo>
                        <a:pt x="12" y="4"/>
                        <a:pt x="13" y="4"/>
                        <a:pt x="14" y="3"/>
                      </a:cubicBezTo>
                      <a:cubicBezTo>
                        <a:pt x="14" y="2"/>
                        <a:pt x="12" y="4"/>
                        <a:pt x="9" y="5"/>
                      </a:cubicBezTo>
                      <a:cubicBezTo>
                        <a:pt x="6" y="6"/>
                        <a:pt x="11" y="4"/>
                        <a:pt x="12" y="3"/>
                      </a:cubicBezTo>
                      <a:cubicBezTo>
                        <a:pt x="13" y="2"/>
                        <a:pt x="11" y="3"/>
                        <a:pt x="10" y="3"/>
                      </a:cubicBezTo>
                      <a:cubicBezTo>
                        <a:pt x="8" y="4"/>
                        <a:pt x="11" y="2"/>
                        <a:pt x="11" y="2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3"/>
                        <a:pt x="11" y="2"/>
                        <a:pt x="10" y="2"/>
                      </a:cubicBezTo>
                      <a:cubicBezTo>
                        <a:pt x="10" y="2"/>
                        <a:pt x="7" y="2"/>
                        <a:pt x="7" y="2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1"/>
                        <a:pt x="9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4140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0" name="Rectangle 478"/>
                <p:cNvSpPr>
                  <a:spLocks noChangeArrowheads="1"/>
                </p:cNvSpPr>
                <p:nvPr/>
              </p:nvSpPr>
              <p:spPr bwMode="auto">
                <a:xfrm>
                  <a:off x="3556" y="2941"/>
                  <a:ext cx="76" cy="99"/>
                </a:xfrm>
                <a:prstGeom prst="rect">
                  <a:avLst/>
                </a:prstGeom>
                <a:solidFill>
                  <a:srgbClr val="E2B5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1" name="Freeform 479"/>
                <p:cNvSpPr>
                  <a:spLocks/>
                </p:cNvSpPr>
                <p:nvPr/>
              </p:nvSpPr>
              <p:spPr bwMode="auto">
                <a:xfrm>
                  <a:off x="3464" y="2987"/>
                  <a:ext cx="266" cy="305"/>
                </a:xfrm>
                <a:custGeom>
                  <a:avLst/>
                  <a:gdLst>
                    <a:gd name="T0" fmla="*/ 30 w 35"/>
                    <a:gd name="T1" fmla="*/ 2 h 40"/>
                    <a:gd name="T2" fmla="*/ 22 w 35"/>
                    <a:gd name="T3" fmla="*/ 0 h 40"/>
                    <a:gd name="T4" fmla="*/ 12 w 35"/>
                    <a:gd name="T5" fmla="*/ 0 h 40"/>
                    <a:gd name="T6" fmla="*/ 4 w 35"/>
                    <a:gd name="T7" fmla="*/ 2 h 40"/>
                    <a:gd name="T8" fmla="*/ 4 w 35"/>
                    <a:gd name="T9" fmla="*/ 40 h 40"/>
                    <a:gd name="T10" fmla="*/ 17 w 35"/>
                    <a:gd name="T11" fmla="*/ 40 h 40"/>
                    <a:gd name="T12" fmla="*/ 18 w 35"/>
                    <a:gd name="T13" fmla="*/ 40 h 40"/>
                    <a:gd name="T14" fmla="*/ 30 w 35"/>
                    <a:gd name="T15" fmla="*/ 40 h 40"/>
                    <a:gd name="T16" fmla="*/ 30 w 35"/>
                    <a:gd name="T17" fmla="*/ 2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" h="40">
                      <a:moveTo>
                        <a:pt x="30" y="2"/>
                      </a:moveTo>
                      <a:cubicBezTo>
                        <a:pt x="30" y="1"/>
                        <a:pt x="27" y="0"/>
                        <a:pt x="22" y="0"/>
                      </a:cubicBezTo>
                      <a:cubicBezTo>
                        <a:pt x="21" y="4"/>
                        <a:pt x="14" y="7"/>
                        <a:pt x="12" y="0"/>
                      </a:cubicBezTo>
                      <a:cubicBezTo>
                        <a:pt x="8" y="0"/>
                        <a:pt x="5" y="1"/>
                        <a:pt x="4" y="2"/>
                      </a:cubicBezTo>
                      <a:cubicBezTo>
                        <a:pt x="0" y="7"/>
                        <a:pt x="4" y="40"/>
                        <a:pt x="4" y="40"/>
                      </a:cubicBezTo>
                      <a:cubicBezTo>
                        <a:pt x="17" y="40"/>
                        <a:pt x="17" y="40"/>
                        <a:pt x="17" y="40"/>
                      </a:cubicBezTo>
                      <a:cubicBezTo>
                        <a:pt x="18" y="40"/>
                        <a:pt x="18" y="40"/>
                        <a:pt x="18" y="40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30" y="40"/>
                        <a:pt x="35" y="7"/>
                        <a:pt x="30" y="2"/>
                      </a:cubicBezTo>
                      <a:close/>
                    </a:path>
                  </a:pathLst>
                </a:custGeom>
                <a:solidFill>
                  <a:srgbClr val="F2CE91"/>
                </a:solidFill>
                <a:ln w="0" cap="flat">
                  <a:solidFill>
                    <a:srgbClr val="EBBA8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2" name="Freeform 480"/>
                <p:cNvSpPr>
                  <a:spLocks/>
                </p:cNvSpPr>
                <p:nvPr/>
              </p:nvSpPr>
              <p:spPr bwMode="auto">
                <a:xfrm>
                  <a:off x="3525" y="2804"/>
                  <a:ext cx="137" cy="183"/>
                </a:xfrm>
                <a:custGeom>
                  <a:avLst/>
                  <a:gdLst>
                    <a:gd name="T0" fmla="*/ 18 w 18"/>
                    <a:gd name="T1" fmla="*/ 11 h 24"/>
                    <a:gd name="T2" fmla="*/ 9 w 18"/>
                    <a:gd name="T3" fmla="*/ 24 h 24"/>
                    <a:gd name="T4" fmla="*/ 0 w 18"/>
                    <a:gd name="T5" fmla="*/ 11 h 24"/>
                    <a:gd name="T6" fmla="*/ 9 w 18"/>
                    <a:gd name="T7" fmla="*/ 0 h 24"/>
                    <a:gd name="T8" fmla="*/ 18 w 18"/>
                    <a:gd name="T9" fmla="*/ 1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24">
                      <a:moveTo>
                        <a:pt x="18" y="11"/>
                      </a:moveTo>
                      <a:cubicBezTo>
                        <a:pt x="18" y="18"/>
                        <a:pt x="13" y="24"/>
                        <a:pt x="9" y="24"/>
                      </a:cubicBezTo>
                      <a:cubicBezTo>
                        <a:pt x="6" y="24"/>
                        <a:pt x="0" y="18"/>
                        <a:pt x="0" y="11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4" y="0"/>
                        <a:pt x="18" y="4"/>
                        <a:pt x="18" y="11"/>
                      </a:cubicBez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3" name="Freeform 481"/>
                <p:cNvSpPr>
                  <a:spLocks/>
                </p:cNvSpPr>
                <p:nvPr/>
              </p:nvSpPr>
              <p:spPr bwMode="auto">
                <a:xfrm>
                  <a:off x="3647" y="2888"/>
                  <a:ext cx="30" cy="61"/>
                </a:xfrm>
                <a:custGeom>
                  <a:avLst/>
                  <a:gdLst>
                    <a:gd name="T0" fmla="*/ 1 w 4"/>
                    <a:gd name="T1" fmla="*/ 1 h 8"/>
                    <a:gd name="T2" fmla="*/ 3 w 4"/>
                    <a:gd name="T3" fmla="*/ 1 h 8"/>
                    <a:gd name="T4" fmla="*/ 0 w 4"/>
                    <a:gd name="T5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1" y="1"/>
                      </a:moveTo>
                      <a:cubicBezTo>
                        <a:pt x="1" y="1"/>
                        <a:pt x="3" y="0"/>
                        <a:pt x="3" y="1"/>
                      </a:cubicBezTo>
                      <a:cubicBezTo>
                        <a:pt x="4" y="2"/>
                        <a:pt x="2" y="8"/>
                        <a:pt x="0" y="7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4" name="Freeform 482"/>
                <p:cNvSpPr>
                  <a:spLocks/>
                </p:cNvSpPr>
                <p:nvPr/>
              </p:nvSpPr>
              <p:spPr bwMode="auto">
                <a:xfrm>
                  <a:off x="3510" y="2888"/>
                  <a:ext cx="30" cy="61"/>
                </a:xfrm>
                <a:custGeom>
                  <a:avLst/>
                  <a:gdLst>
                    <a:gd name="T0" fmla="*/ 3 w 4"/>
                    <a:gd name="T1" fmla="*/ 1 h 8"/>
                    <a:gd name="T2" fmla="*/ 1 w 4"/>
                    <a:gd name="T3" fmla="*/ 1 h 8"/>
                    <a:gd name="T4" fmla="*/ 4 w 4"/>
                    <a:gd name="T5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3" y="1"/>
                      </a:moveTo>
                      <a:cubicBezTo>
                        <a:pt x="3" y="1"/>
                        <a:pt x="1" y="0"/>
                        <a:pt x="1" y="1"/>
                      </a:cubicBezTo>
                      <a:cubicBezTo>
                        <a:pt x="0" y="2"/>
                        <a:pt x="2" y="8"/>
                        <a:pt x="4" y="7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5" name="Freeform 483"/>
                <p:cNvSpPr>
                  <a:spLocks/>
                </p:cNvSpPr>
                <p:nvPr/>
              </p:nvSpPr>
              <p:spPr bwMode="auto">
                <a:xfrm>
                  <a:off x="3495" y="2995"/>
                  <a:ext cx="45" cy="290"/>
                </a:xfrm>
                <a:custGeom>
                  <a:avLst/>
                  <a:gdLst>
                    <a:gd name="T0" fmla="*/ 2 w 6"/>
                    <a:gd name="T1" fmla="*/ 0 h 38"/>
                    <a:gd name="T2" fmla="*/ 2 w 6"/>
                    <a:gd name="T3" fmla="*/ 15 h 38"/>
                    <a:gd name="T4" fmla="*/ 3 w 6"/>
                    <a:gd name="T5" fmla="*/ 23 h 38"/>
                    <a:gd name="T6" fmla="*/ 1 w 6"/>
                    <a:gd name="T7" fmla="*/ 30 h 38"/>
                    <a:gd name="T8" fmla="*/ 3 w 6"/>
                    <a:gd name="T9" fmla="*/ 38 h 38"/>
                    <a:gd name="T10" fmla="*/ 0 w 6"/>
                    <a:gd name="T11" fmla="*/ 38 h 38"/>
                    <a:gd name="T12" fmla="*/ 1 w 6"/>
                    <a:gd name="T13" fmla="*/ 10 h 38"/>
                    <a:gd name="T14" fmla="*/ 2 w 6"/>
                    <a:gd name="T15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38">
                      <a:moveTo>
                        <a:pt x="2" y="0"/>
                      </a:moveTo>
                      <a:cubicBezTo>
                        <a:pt x="2" y="0"/>
                        <a:pt x="2" y="15"/>
                        <a:pt x="2" y="15"/>
                      </a:cubicBezTo>
                      <a:cubicBezTo>
                        <a:pt x="2" y="16"/>
                        <a:pt x="6" y="21"/>
                        <a:pt x="3" y="23"/>
                      </a:cubicBezTo>
                      <a:cubicBezTo>
                        <a:pt x="0" y="25"/>
                        <a:pt x="0" y="28"/>
                        <a:pt x="1" y="30"/>
                      </a:cubicBezTo>
                      <a:cubicBezTo>
                        <a:pt x="1" y="31"/>
                        <a:pt x="0" y="38"/>
                        <a:pt x="3" y="38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8"/>
                        <a:pt x="0" y="11"/>
                        <a:pt x="1" y="10"/>
                      </a:cubicBezTo>
                      <a:cubicBezTo>
                        <a:pt x="1" y="9"/>
                        <a:pt x="0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EBBA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6" name="Freeform 484"/>
                <p:cNvSpPr>
                  <a:spLocks/>
                </p:cNvSpPr>
                <p:nvPr/>
              </p:nvSpPr>
              <p:spPr bwMode="auto">
                <a:xfrm>
                  <a:off x="3632" y="2995"/>
                  <a:ext cx="68" cy="297"/>
                </a:xfrm>
                <a:custGeom>
                  <a:avLst/>
                  <a:gdLst>
                    <a:gd name="T0" fmla="*/ 6 w 9"/>
                    <a:gd name="T1" fmla="*/ 0 h 39"/>
                    <a:gd name="T2" fmla="*/ 6 w 9"/>
                    <a:gd name="T3" fmla="*/ 18 h 39"/>
                    <a:gd name="T4" fmla="*/ 4 w 9"/>
                    <a:gd name="T5" fmla="*/ 26 h 39"/>
                    <a:gd name="T6" fmla="*/ 8 w 9"/>
                    <a:gd name="T7" fmla="*/ 30 h 39"/>
                    <a:gd name="T8" fmla="*/ 5 w 9"/>
                    <a:gd name="T9" fmla="*/ 38 h 39"/>
                    <a:gd name="T10" fmla="*/ 9 w 9"/>
                    <a:gd name="T11" fmla="*/ 38 h 39"/>
                    <a:gd name="T12" fmla="*/ 7 w 9"/>
                    <a:gd name="T13" fmla="*/ 10 h 39"/>
                    <a:gd name="T14" fmla="*/ 6 w 9"/>
                    <a:gd name="T15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39">
                      <a:moveTo>
                        <a:pt x="6" y="0"/>
                      </a:moveTo>
                      <a:cubicBezTo>
                        <a:pt x="6" y="0"/>
                        <a:pt x="4" y="11"/>
                        <a:pt x="6" y="18"/>
                      </a:cubicBezTo>
                      <a:cubicBezTo>
                        <a:pt x="9" y="27"/>
                        <a:pt x="0" y="26"/>
                        <a:pt x="4" y="26"/>
                      </a:cubicBezTo>
                      <a:cubicBezTo>
                        <a:pt x="8" y="26"/>
                        <a:pt x="8" y="28"/>
                        <a:pt x="8" y="30"/>
                      </a:cubicBezTo>
                      <a:cubicBezTo>
                        <a:pt x="7" y="31"/>
                        <a:pt x="8" y="39"/>
                        <a:pt x="5" y="38"/>
                      </a:cubicBezTo>
                      <a:cubicBezTo>
                        <a:pt x="9" y="38"/>
                        <a:pt x="9" y="38"/>
                        <a:pt x="9" y="38"/>
                      </a:cubicBezTo>
                      <a:cubicBezTo>
                        <a:pt x="9" y="38"/>
                        <a:pt x="8" y="11"/>
                        <a:pt x="7" y="10"/>
                      </a:cubicBezTo>
                      <a:cubicBezTo>
                        <a:pt x="7" y="9"/>
                        <a:pt x="8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EBBA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7" name="Freeform 485"/>
                <p:cNvSpPr>
                  <a:spLocks/>
                </p:cNvSpPr>
                <p:nvPr/>
              </p:nvSpPr>
              <p:spPr bwMode="auto">
                <a:xfrm>
                  <a:off x="3677" y="3017"/>
                  <a:ext cx="30" cy="260"/>
                </a:xfrm>
                <a:custGeom>
                  <a:avLst/>
                  <a:gdLst>
                    <a:gd name="T0" fmla="*/ 1 w 4"/>
                    <a:gd name="T1" fmla="*/ 2 h 34"/>
                    <a:gd name="T2" fmla="*/ 1 w 4"/>
                    <a:gd name="T3" fmla="*/ 17 h 34"/>
                    <a:gd name="T4" fmla="*/ 1 w 4"/>
                    <a:gd name="T5" fmla="*/ 22 h 34"/>
                    <a:gd name="T6" fmla="*/ 2 w 4"/>
                    <a:gd name="T7" fmla="*/ 24 h 34"/>
                    <a:gd name="T8" fmla="*/ 2 w 4"/>
                    <a:gd name="T9" fmla="*/ 32 h 34"/>
                    <a:gd name="T10" fmla="*/ 3 w 4"/>
                    <a:gd name="T11" fmla="*/ 33 h 34"/>
                    <a:gd name="T12" fmla="*/ 4 w 4"/>
                    <a:gd name="T13" fmla="*/ 11 h 34"/>
                    <a:gd name="T14" fmla="*/ 1 w 4"/>
                    <a:gd name="T15" fmla="*/ 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34">
                      <a:moveTo>
                        <a:pt x="1" y="2"/>
                      </a:moveTo>
                      <a:cubicBezTo>
                        <a:pt x="1" y="2"/>
                        <a:pt x="0" y="12"/>
                        <a:pt x="1" y="17"/>
                      </a:cubicBezTo>
                      <a:cubicBezTo>
                        <a:pt x="2" y="21"/>
                        <a:pt x="1" y="22"/>
                        <a:pt x="1" y="22"/>
                      </a:cubicBezTo>
                      <a:cubicBezTo>
                        <a:pt x="1" y="22"/>
                        <a:pt x="2" y="24"/>
                        <a:pt x="2" y="24"/>
                      </a:cubicBezTo>
                      <a:cubicBezTo>
                        <a:pt x="2" y="24"/>
                        <a:pt x="2" y="29"/>
                        <a:pt x="2" y="32"/>
                      </a:cubicBezTo>
                      <a:cubicBezTo>
                        <a:pt x="1" y="33"/>
                        <a:pt x="1" y="34"/>
                        <a:pt x="3" y="33"/>
                      </a:cubicBezTo>
                      <a:cubicBezTo>
                        <a:pt x="3" y="33"/>
                        <a:pt x="4" y="19"/>
                        <a:pt x="4" y="11"/>
                      </a:cubicBezTo>
                      <a:cubicBezTo>
                        <a:pt x="3" y="5"/>
                        <a:pt x="1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E4A5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8" name="Freeform 486"/>
                <p:cNvSpPr>
                  <a:spLocks/>
                </p:cNvSpPr>
                <p:nvPr/>
              </p:nvSpPr>
              <p:spPr bwMode="auto">
                <a:xfrm>
                  <a:off x="3487" y="3040"/>
                  <a:ext cx="31" cy="222"/>
                </a:xfrm>
                <a:custGeom>
                  <a:avLst/>
                  <a:gdLst>
                    <a:gd name="T0" fmla="*/ 2 w 4"/>
                    <a:gd name="T1" fmla="*/ 7 h 29"/>
                    <a:gd name="T2" fmla="*/ 2 w 4"/>
                    <a:gd name="T3" fmla="*/ 0 h 29"/>
                    <a:gd name="T4" fmla="*/ 2 w 4"/>
                    <a:gd name="T5" fmla="*/ 8 h 29"/>
                    <a:gd name="T6" fmla="*/ 0 w 4"/>
                    <a:gd name="T7" fmla="*/ 25 h 29"/>
                    <a:gd name="T8" fmla="*/ 1 w 4"/>
                    <a:gd name="T9" fmla="*/ 29 h 29"/>
                    <a:gd name="T10" fmla="*/ 1 w 4"/>
                    <a:gd name="T11" fmla="*/ 28 h 29"/>
                    <a:gd name="T12" fmla="*/ 1 w 4"/>
                    <a:gd name="T13" fmla="*/ 25 h 29"/>
                    <a:gd name="T14" fmla="*/ 1 w 4"/>
                    <a:gd name="T15" fmla="*/ 17 h 29"/>
                    <a:gd name="T16" fmla="*/ 3 w 4"/>
                    <a:gd name="T17" fmla="*/ 15 h 29"/>
                    <a:gd name="T18" fmla="*/ 2 w 4"/>
                    <a:gd name="T19" fmla="*/ 7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29">
                      <a:moveTo>
                        <a:pt x="2" y="7"/>
                      </a:moveTo>
                      <a:cubicBezTo>
                        <a:pt x="3" y="4"/>
                        <a:pt x="2" y="0"/>
                        <a:pt x="2" y="0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8"/>
                        <a:pt x="1" y="19"/>
                        <a:pt x="0" y="25"/>
                      </a:cubicBezTo>
                      <a:cubicBezTo>
                        <a:pt x="0" y="26"/>
                        <a:pt x="0" y="27"/>
                        <a:pt x="1" y="29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1" y="27"/>
                        <a:pt x="2" y="26"/>
                        <a:pt x="1" y="25"/>
                      </a:cubicBezTo>
                      <a:cubicBezTo>
                        <a:pt x="1" y="23"/>
                        <a:pt x="1" y="18"/>
                        <a:pt x="1" y="17"/>
                      </a:cubicBezTo>
                      <a:cubicBezTo>
                        <a:pt x="2" y="16"/>
                        <a:pt x="2" y="17"/>
                        <a:pt x="3" y="15"/>
                      </a:cubicBezTo>
                      <a:cubicBezTo>
                        <a:pt x="4" y="14"/>
                        <a:pt x="2" y="10"/>
                        <a:pt x="2" y="7"/>
                      </a:cubicBezTo>
                      <a:close/>
                    </a:path>
                  </a:pathLst>
                </a:custGeom>
                <a:solidFill>
                  <a:srgbClr val="E4A5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29" name="Freeform 487"/>
                <p:cNvSpPr>
                  <a:spLocks/>
                </p:cNvSpPr>
                <p:nvPr/>
              </p:nvSpPr>
              <p:spPr bwMode="auto">
                <a:xfrm>
                  <a:off x="3586" y="3155"/>
                  <a:ext cx="99" cy="53"/>
                </a:xfrm>
                <a:custGeom>
                  <a:avLst/>
                  <a:gdLst>
                    <a:gd name="T0" fmla="*/ 4 w 13"/>
                    <a:gd name="T1" fmla="*/ 6 h 7"/>
                    <a:gd name="T2" fmla="*/ 9 w 13"/>
                    <a:gd name="T3" fmla="*/ 6 h 7"/>
                    <a:gd name="T4" fmla="*/ 11 w 13"/>
                    <a:gd name="T5" fmla="*/ 3 h 7"/>
                    <a:gd name="T6" fmla="*/ 3 w 13"/>
                    <a:gd name="T7" fmla="*/ 2 h 7"/>
                    <a:gd name="T8" fmla="*/ 4 w 13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7">
                      <a:moveTo>
                        <a:pt x="4" y="6"/>
                      </a:moveTo>
                      <a:cubicBezTo>
                        <a:pt x="4" y="6"/>
                        <a:pt x="7" y="6"/>
                        <a:pt x="9" y="6"/>
                      </a:cubicBezTo>
                      <a:cubicBezTo>
                        <a:pt x="11" y="6"/>
                        <a:pt x="13" y="4"/>
                        <a:pt x="11" y="3"/>
                      </a:cubicBezTo>
                      <a:cubicBezTo>
                        <a:pt x="9" y="1"/>
                        <a:pt x="4" y="0"/>
                        <a:pt x="3" y="2"/>
                      </a:cubicBezTo>
                      <a:cubicBezTo>
                        <a:pt x="1" y="4"/>
                        <a:pt x="0" y="7"/>
                        <a:pt x="4" y="6"/>
                      </a:cubicBez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0" name="Line 488"/>
                <p:cNvSpPr>
                  <a:spLocks noChangeShapeType="1"/>
                </p:cNvSpPr>
                <p:nvPr/>
              </p:nvSpPr>
              <p:spPr bwMode="auto">
                <a:xfrm>
                  <a:off x="3548" y="2987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1" name="Line 489"/>
                <p:cNvSpPr>
                  <a:spLocks noChangeShapeType="1"/>
                </p:cNvSpPr>
                <p:nvPr/>
              </p:nvSpPr>
              <p:spPr bwMode="auto">
                <a:xfrm>
                  <a:off x="3548" y="2987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2" name="Freeform 490"/>
                <p:cNvSpPr>
                  <a:spLocks/>
                </p:cNvSpPr>
                <p:nvPr/>
              </p:nvSpPr>
              <p:spPr bwMode="auto">
                <a:xfrm>
                  <a:off x="3442" y="2987"/>
                  <a:ext cx="60" cy="168"/>
                </a:xfrm>
                <a:custGeom>
                  <a:avLst/>
                  <a:gdLst>
                    <a:gd name="T0" fmla="*/ 8 w 8"/>
                    <a:gd name="T1" fmla="*/ 1 h 22"/>
                    <a:gd name="T2" fmla="*/ 1 w 8"/>
                    <a:gd name="T3" fmla="*/ 10 h 22"/>
                    <a:gd name="T4" fmla="*/ 0 w 8"/>
                    <a:gd name="T5" fmla="*/ 22 h 22"/>
                    <a:gd name="T6" fmla="*/ 7 w 8"/>
                    <a:gd name="T7" fmla="*/ 22 h 22"/>
                    <a:gd name="T8" fmla="*/ 8 w 8"/>
                    <a:gd name="T9" fmla="*/ 15 h 22"/>
                    <a:gd name="T10" fmla="*/ 8 w 8"/>
                    <a:gd name="T11" fmla="*/ 1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22">
                      <a:moveTo>
                        <a:pt x="8" y="1"/>
                      </a:moveTo>
                      <a:cubicBezTo>
                        <a:pt x="8" y="1"/>
                        <a:pt x="2" y="0"/>
                        <a:pt x="1" y="10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8" y="15"/>
                        <a:pt x="8" y="15"/>
                        <a:pt x="8" y="15"/>
                      </a:cubicBez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F2CE91"/>
                </a:solidFill>
                <a:ln w="0" cap="flat">
                  <a:solidFill>
                    <a:srgbClr val="EBBA8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3" name="Freeform 491"/>
                <p:cNvSpPr>
                  <a:spLocks/>
                </p:cNvSpPr>
                <p:nvPr/>
              </p:nvSpPr>
              <p:spPr bwMode="auto">
                <a:xfrm>
                  <a:off x="3442" y="3101"/>
                  <a:ext cx="83" cy="77"/>
                </a:xfrm>
                <a:custGeom>
                  <a:avLst/>
                  <a:gdLst>
                    <a:gd name="T0" fmla="*/ 1 w 11"/>
                    <a:gd name="T1" fmla="*/ 0 h 10"/>
                    <a:gd name="T2" fmla="*/ 8 w 11"/>
                    <a:gd name="T3" fmla="*/ 5 h 10"/>
                    <a:gd name="T4" fmla="*/ 0 w 11"/>
                    <a:gd name="T5" fmla="*/ 10 h 10"/>
                    <a:gd name="T6" fmla="*/ 1 w 11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0">
                      <a:moveTo>
                        <a:pt x="1" y="0"/>
                      </a:moveTo>
                      <a:cubicBezTo>
                        <a:pt x="1" y="0"/>
                        <a:pt x="3" y="5"/>
                        <a:pt x="8" y="5"/>
                      </a:cubicBezTo>
                      <a:cubicBezTo>
                        <a:pt x="11" y="6"/>
                        <a:pt x="0" y="10"/>
                        <a:pt x="0" y="10"/>
                      </a:cubicBezTo>
                      <a:cubicBezTo>
                        <a:pt x="0" y="8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EBBA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4" name="Freeform 492"/>
                <p:cNvSpPr>
                  <a:spLocks/>
                </p:cNvSpPr>
                <p:nvPr/>
              </p:nvSpPr>
              <p:spPr bwMode="auto">
                <a:xfrm>
                  <a:off x="3434" y="3140"/>
                  <a:ext cx="190" cy="76"/>
                </a:xfrm>
                <a:custGeom>
                  <a:avLst/>
                  <a:gdLst>
                    <a:gd name="T0" fmla="*/ 1 w 25"/>
                    <a:gd name="T1" fmla="*/ 5 h 10"/>
                    <a:gd name="T2" fmla="*/ 25 w 25"/>
                    <a:gd name="T3" fmla="*/ 8 h 10"/>
                    <a:gd name="T4" fmla="*/ 22 w 25"/>
                    <a:gd name="T5" fmla="*/ 3 h 10"/>
                    <a:gd name="T6" fmla="*/ 9 w 25"/>
                    <a:gd name="T7" fmla="*/ 0 h 10"/>
                    <a:gd name="T8" fmla="*/ 1 w 25"/>
                    <a:gd name="T9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10">
                      <a:moveTo>
                        <a:pt x="1" y="5"/>
                      </a:moveTo>
                      <a:cubicBezTo>
                        <a:pt x="3" y="10"/>
                        <a:pt x="14" y="8"/>
                        <a:pt x="25" y="8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0"/>
                        <a:pt x="0" y="3"/>
                        <a:pt x="1" y="5"/>
                      </a:cubicBezTo>
                      <a:close/>
                    </a:path>
                  </a:pathLst>
                </a:custGeom>
                <a:solidFill>
                  <a:srgbClr val="F2CE91"/>
                </a:solidFill>
                <a:ln w="0" cap="flat">
                  <a:solidFill>
                    <a:srgbClr val="EBBA8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5" name="Freeform 493"/>
                <p:cNvSpPr>
                  <a:spLocks/>
                </p:cNvSpPr>
                <p:nvPr/>
              </p:nvSpPr>
              <p:spPr bwMode="auto">
                <a:xfrm>
                  <a:off x="3502" y="3155"/>
                  <a:ext cx="99" cy="53"/>
                </a:xfrm>
                <a:custGeom>
                  <a:avLst/>
                  <a:gdLst>
                    <a:gd name="T0" fmla="*/ 10 w 13"/>
                    <a:gd name="T1" fmla="*/ 6 h 7"/>
                    <a:gd name="T2" fmla="*/ 4 w 13"/>
                    <a:gd name="T3" fmla="*/ 6 h 7"/>
                    <a:gd name="T4" fmla="*/ 2 w 13"/>
                    <a:gd name="T5" fmla="*/ 3 h 7"/>
                    <a:gd name="T6" fmla="*/ 11 w 13"/>
                    <a:gd name="T7" fmla="*/ 2 h 7"/>
                    <a:gd name="T8" fmla="*/ 10 w 13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7">
                      <a:moveTo>
                        <a:pt x="10" y="6"/>
                      </a:moveTo>
                      <a:cubicBezTo>
                        <a:pt x="10" y="6"/>
                        <a:pt x="6" y="6"/>
                        <a:pt x="4" y="6"/>
                      </a:cubicBezTo>
                      <a:cubicBezTo>
                        <a:pt x="2" y="6"/>
                        <a:pt x="0" y="4"/>
                        <a:pt x="2" y="3"/>
                      </a:cubicBezTo>
                      <a:cubicBezTo>
                        <a:pt x="4" y="1"/>
                        <a:pt x="9" y="0"/>
                        <a:pt x="11" y="2"/>
                      </a:cubicBezTo>
                      <a:cubicBezTo>
                        <a:pt x="12" y="4"/>
                        <a:pt x="13" y="7"/>
                        <a:pt x="10" y="6"/>
                      </a:cubicBez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6" name="Freeform 494"/>
                <p:cNvSpPr>
                  <a:spLocks/>
                </p:cNvSpPr>
                <p:nvPr/>
              </p:nvSpPr>
              <p:spPr bwMode="auto">
                <a:xfrm>
                  <a:off x="3685" y="2987"/>
                  <a:ext cx="60" cy="168"/>
                </a:xfrm>
                <a:custGeom>
                  <a:avLst/>
                  <a:gdLst>
                    <a:gd name="T0" fmla="*/ 0 w 8"/>
                    <a:gd name="T1" fmla="*/ 1 h 22"/>
                    <a:gd name="T2" fmla="*/ 7 w 8"/>
                    <a:gd name="T3" fmla="*/ 10 h 22"/>
                    <a:gd name="T4" fmla="*/ 8 w 8"/>
                    <a:gd name="T5" fmla="*/ 22 h 22"/>
                    <a:gd name="T6" fmla="*/ 1 w 8"/>
                    <a:gd name="T7" fmla="*/ 22 h 22"/>
                    <a:gd name="T8" fmla="*/ 0 w 8"/>
                    <a:gd name="T9" fmla="*/ 15 h 22"/>
                    <a:gd name="T10" fmla="*/ 0 w 8"/>
                    <a:gd name="T11" fmla="*/ 1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22">
                      <a:moveTo>
                        <a:pt x="0" y="1"/>
                      </a:moveTo>
                      <a:cubicBezTo>
                        <a:pt x="0" y="1"/>
                        <a:pt x="6" y="0"/>
                        <a:pt x="7" y="10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15"/>
                        <a:pt x="0" y="15"/>
                        <a:pt x="0" y="15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2CE91"/>
                </a:solidFill>
                <a:ln w="0" cap="flat">
                  <a:solidFill>
                    <a:srgbClr val="EBBA8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7" name="Freeform 495"/>
                <p:cNvSpPr>
                  <a:spLocks/>
                </p:cNvSpPr>
                <p:nvPr/>
              </p:nvSpPr>
              <p:spPr bwMode="auto">
                <a:xfrm>
                  <a:off x="3662" y="3101"/>
                  <a:ext cx="91" cy="77"/>
                </a:xfrm>
                <a:custGeom>
                  <a:avLst/>
                  <a:gdLst>
                    <a:gd name="T0" fmla="*/ 11 w 12"/>
                    <a:gd name="T1" fmla="*/ 0 h 10"/>
                    <a:gd name="T2" fmla="*/ 4 w 12"/>
                    <a:gd name="T3" fmla="*/ 5 h 10"/>
                    <a:gd name="T4" fmla="*/ 11 w 12"/>
                    <a:gd name="T5" fmla="*/ 10 h 10"/>
                    <a:gd name="T6" fmla="*/ 11 w 12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10">
                      <a:moveTo>
                        <a:pt x="11" y="0"/>
                      </a:moveTo>
                      <a:cubicBezTo>
                        <a:pt x="11" y="0"/>
                        <a:pt x="8" y="5"/>
                        <a:pt x="4" y="5"/>
                      </a:cubicBezTo>
                      <a:cubicBezTo>
                        <a:pt x="0" y="6"/>
                        <a:pt x="11" y="10"/>
                        <a:pt x="11" y="10"/>
                      </a:cubicBezTo>
                      <a:cubicBezTo>
                        <a:pt x="12" y="8"/>
                        <a:pt x="11" y="0"/>
                        <a:pt x="11" y="0"/>
                      </a:cubicBezTo>
                    </a:path>
                  </a:pathLst>
                </a:custGeom>
                <a:solidFill>
                  <a:srgbClr val="EBBA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8" name="Freeform 496"/>
                <p:cNvSpPr>
                  <a:spLocks/>
                </p:cNvSpPr>
                <p:nvPr/>
              </p:nvSpPr>
              <p:spPr bwMode="auto">
                <a:xfrm>
                  <a:off x="3571" y="3140"/>
                  <a:ext cx="182" cy="76"/>
                </a:xfrm>
                <a:custGeom>
                  <a:avLst/>
                  <a:gdLst>
                    <a:gd name="T0" fmla="*/ 23 w 24"/>
                    <a:gd name="T1" fmla="*/ 5 h 10"/>
                    <a:gd name="T2" fmla="*/ 0 w 24"/>
                    <a:gd name="T3" fmla="*/ 8 h 10"/>
                    <a:gd name="T4" fmla="*/ 2 w 24"/>
                    <a:gd name="T5" fmla="*/ 3 h 10"/>
                    <a:gd name="T6" fmla="*/ 16 w 24"/>
                    <a:gd name="T7" fmla="*/ 0 h 10"/>
                    <a:gd name="T8" fmla="*/ 23 w 24"/>
                    <a:gd name="T9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10">
                      <a:moveTo>
                        <a:pt x="23" y="5"/>
                      </a:moveTo>
                      <a:cubicBezTo>
                        <a:pt x="21" y="10"/>
                        <a:pt x="10" y="8"/>
                        <a:pt x="0" y="8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6" y="0"/>
                        <a:pt x="24" y="3"/>
                        <a:pt x="23" y="5"/>
                      </a:cubicBezTo>
                      <a:close/>
                    </a:path>
                  </a:pathLst>
                </a:custGeom>
                <a:solidFill>
                  <a:srgbClr val="F2CE91"/>
                </a:solidFill>
                <a:ln w="0" cap="flat">
                  <a:solidFill>
                    <a:srgbClr val="EBBA8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9" name="Freeform 497"/>
                <p:cNvSpPr>
                  <a:spLocks/>
                </p:cNvSpPr>
                <p:nvPr/>
              </p:nvSpPr>
              <p:spPr bwMode="auto">
                <a:xfrm>
                  <a:off x="3487" y="3185"/>
                  <a:ext cx="145" cy="8"/>
                </a:xfrm>
                <a:custGeom>
                  <a:avLst/>
                  <a:gdLst>
                    <a:gd name="T0" fmla="*/ 1 w 19"/>
                    <a:gd name="T1" fmla="*/ 1 h 1"/>
                    <a:gd name="T2" fmla="*/ 0 w 19"/>
                    <a:gd name="T3" fmla="*/ 1 h 1"/>
                    <a:gd name="T4" fmla="*/ 9 w 19"/>
                    <a:gd name="T5" fmla="*/ 0 h 1"/>
                    <a:gd name="T6" fmla="*/ 19 w 19"/>
                    <a:gd name="T7" fmla="*/ 0 h 1"/>
                    <a:gd name="T8" fmla="*/ 18 w 19"/>
                    <a:gd name="T9" fmla="*/ 1 h 1"/>
                    <a:gd name="T10" fmla="*/ 1 w 19"/>
                    <a:gd name="T11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1">
                      <a:moveTo>
                        <a:pt x="1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3" y="0"/>
                        <a:pt x="9" y="0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18" y="1"/>
                        <a:pt x="18" y="1"/>
                        <a:pt x="18" y="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0" name="Freeform 498"/>
                <p:cNvSpPr>
                  <a:spLocks/>
                </p:cNvSpPr>
                <p:nvPr/>
              </p:nvSpPr>
              <p:spPr bwMode="auto">
                <a:xfrm>
                  <a:off x="3442" y="3063"/>
                  <a:ext cx="45" cy="138"/>
                </a:xfrm>
                <a:custGeom>
                  <a:avLst/>
                  <a:gdLst>
                    <a:gd name="T0" fmla="*/ 6 w 6"/>
                    <a:gd name="T1" fmla="*/ 6 h 18"/>
                    <a:gd name="T2" fmla="*/ 4 w 6"/>
                    <a:gd name="T3" fmla="*/ 2 h 18"/>
                    <a:gd name="T4" fmla="*/ 4 w 6"/>
                    <a:gd name="T5" fmla="*/ 0 h 18"/>
                    <a:gd name="T6" fmla="*/ 4 w 6"/>
                    <a:gd name="T7" fmla="*/ 0 h 18"/>
                    <a:gd name="T8" fmla="*/ 4 w 6"/>
                    <a:gd name="T9" fmla="*/ 0 h 18"/>
                    <a:gd name="T10" fmla="*/ 3 w 6"/>
                    <a:gd name="T11" fmla="*/ 0 h 18"/>
                    <a:gd name="T12" fmla="*/ 3 w 6"/>
                    <a:gd name="T13" fmla="*/ 0 h 18"/>
                    <a:gd name="T14" fmla="*/ 3 w 6"/>
                    <a:gd name="T15" fmla="*/ 0 h 18"/>
                    <a:gd name="T16" fmla="*/ 2 w 6"/>
                    <a:gd name="T17" fmla="*/ 0 h 18"/>
                    <a:gd name="T18" fmla="*/ 2 w 6"/>
                    <a:gd name="T19" fmla="*/ 2 h 18"/>
                    <a:gd name="T20" fmla="*/ 0 w 6"/>
                    <a:gd name="T21" fmla="*/ 6 h 18"/>
                    <a:gd name="T22" fmla="*/ 0 w 6"/>
                    <a:gd name="T23" fmla="*/ 11 h 18"/>
                    <a:gd name="T24" fmla="*/ 1 w 6"/>
                    <a:gd name="T25" fmla="*/ 15 h 18"/>
                    <a:gd name="T26" fmla="*/ 1 w 6"/>
                    <a:gd name="T27" fmla="*/ 18 h 18"/>
                    <a:gd name="T28" fmla="*/ 3 w 6"/>
                    <a:gd name="T29" fmla="*/ 18 h 18"/>
                    <a:gd name="T30" fmla="*/ 3 w 6"/>
                    <a:gd name="T31" fmla="*/ 18 h 18"/>
                    <a:gd name="T32" fmla="*/ 3 w 6"/>
                    <a:gd name="T33" fmla="*/ 18 h 18"/>
                    <a:gd name="T34" fmla="*/ 4 w 6"/>
                    <a:gd name="T35" fmla="*/ 18 h 18"/>
                    <a:gd name="T36" fmla="*/ 4 w 6"/>
                    <a:gd name="T37" fmla="*/ 18 h 18"/>
                    <a:gd name="T38" fmla="*/ 5 w 6"/>
                    <a:gd name="T39" fmla="*/ 18 h 18"/>
                    <a:gd name="T40" fmla="*/ 6 w 6"/>
                    <a:gd name="T41" fmla="*/ 15 h 18"/>
                    <a:gd name="T42" fmla="*/ 6 w 6"/>
                    <a:gd name="T43" fmla="*/ 11 h 18"/>
                    <a:gd name="T44" fmla="*/ 6 w 6"/>
                    <a:gd name="T45" fmla="*/ 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" h="18">
                      <a:moveTo>
                        <a:pt x="6" y="6"/>
                      </a:moveTo>
                      <a:cubicBezTo>
                        <a:pt x="6" y="5"/>
                        <a:pt x="4" y="2"/>
                        <a:pt x="4" y="2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0" y="5"/>
                        <a:pt x="0" y="6"/>
                      </a:cubicBezTo>
                      <a:cubicBezTo>
                        <a:pt x="0" y="8"/>
                        <a:pt x="0" y="11"/>
                        <a:pt x="0" y="11"/>
                      </a:cubicBezTo>
                      <a:cubicBezTo>
                        <a:pt x="0" y="11"/>
                        <a:pt x="1" y="14"/>
                        <a:pt x="1" y="15"/>
                      </a:cubicBezTo>
                      <a:cubicBezTo>
                        <a:pt x="1" y="15"/>
                        <a:pt x="0" y="18"/>
                        <a:pt x="1" y="18"/>
                      </a:cubicBezTo>
                      <a:cubicBezTo>
                        <a:pt x="2" y="18"/>
                        <a:pt x="2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5" y="18"/>
                        <a:pt x="5" y="18"/>
                      </a:cubicBezTo>
                      <a:cubicBezTo>
                        <a:pt x="6" y="18"/>
                        <a:pt x="6" y="15"/>
                        <a:pt x="6" y="15"/>
                      </a:cubicBezTo>
                      <a:cubicBezTo>
                        <a:pt x="6" y="14"/>
                        <a:pt x="6" y="11"/>
                        <a:pt x="6" y="11"/>
                      </a:cubicBezTo>
                      <a:cubicBezTo>
                        <a:pt x="6" y="11"/>
                        <a:pt x="6" y="8"/>
                        <a:pt x="6" y="6"/>
                      </a:cubicBezTo>
                      <a:close/>
                    </a:path>
                  </a:pathLst>
                </a:custGeom>
                <a:solidFill>
                  <a:srgbClr val="9AD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1" name="Rectangle 499"/>
                <p:cNvSpPr>
                  <a:spLocks noChangeArrowheads="1"/>
                </p:cNvSpPr>
                <p:nvPr/>
              </p:nvSpPr>
              <p:spPr bwMode="auto">
                <a:xfrm>
                  <a:off x="3457" y="3063"/>
                  <a:ext cx="15" cy="8"/>
                </a:xfrm>
                <a:prstGeom prst="rect">
                  <a:avLst/>
                </a:prstGeom>
                <a:solidFill>
                  <a:srgbClr val="D3E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2" name="Freeform 500"/>
                <p:cNvSpPr>
                  <a:spLocks/>
                </p:cNvSpPr>
                <p:nvPr/>
              </p:nvSpPr>
              <p:spPr bwMode="auto">
                <a:xfrm>
                  <a:off x="3442" y="3079"/>
                  <a:ext cx="22" cy="122"/>
                </a:xfrm>
                <a:custGeom>
                  <a:avLst/>
                  <a:gdLst>
                    <a:gd name="T0" fmla="*/ 3 w 3"/>
                    <a:gd name="T1" fmla="*/ 0 h 16"/>
                    <a:gd name="T2" fmla="*/ 0 w 3"/>
                    <a:gd name="T3" fmla="*/ 4 h 16"/>
                    <a:gd name="T4" fmla="*/ 1 w 3"/>
                    <a:gd name="T5" fmla="*/ 13 h 16"/>
                    <a:gd name="T6" fmla="*/ 2 w 3"/>
                    <a:gd name="T7" fmla="*/ 15 h 16"/>
                    <a:gd name="T8" fmla="*/ 1 w 3"/>
                    <a:gd name="T9" fmla="*/ 13 h 16"/>
                    <a:gd name="T10" fmla="*/ 1 w 3"/>
                    <a:gd name="T11" fmla="*/ 3 h 16"/>
                    <a:gd name="T12" fmla="*/ 3 w 3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16">
                      <a:moveTo>
                        <a:pt x="3" y="0"/>
                      </a:moveTo>
                      <a:cubicBezTo>
                        <a:pt x="3" y="0"/>
                        <a:pt x="0" y="3"/>
                        <a:pt x="0" y="4"/>
                      </a:cubicBezTo>
                      <a:cubicBezTo>
                        <a:pt x="1" y="5"/>
                        <a:pt x="1" y="12"/>
                        <a:pt x="1" y="13"/>
                      </a:cubicBezTo>
                      <a:cubicBezTo>
                        <a:pt x="1" y="13"/>
                        <a:pt x="0" y="15"/>
                        <a:pt x="2" y="15"/>
                      </a:cubicBezTo>
                      <a:cubicBezTo>
                        <a:pt x="3" y="15"/>
                        <a:pt x="1" y="16"/>
                        <a:pt x="1" y="13"/>
                      </a:cubicBezTo>
                      <a:cubicBezTo>
                        <a:pt x="2" y="10"/>
                        <a:pt x="1" y="5"/>
                        <a:pt x="1" y="3"/>
                      </a:cubicBezTo>
                      <a:cubicBezTo>
                        <a:pt x="1" y="2"/>
                        <a:pt x="2" y="2"/>
                        <a:pt x="3" y="0"/>
                      </a:cubicBezTo>
                      <a:close/>
                    </a:path>
                  </a:pathLst>
                </a:custGeom>
                <a:solidFill>
                  <a:srgbClr val="D3E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3" name="Freeform 501"/>
                <p:cNvSpPr>
                  <a:spLocks/>
                </p:cNvSpPr>
                <p:nvPr/>
              </p:nvSpPr>
              <p:spPr bwMode="auto">
                <a:xfrm>
                  <a:off x="3472" y="3079"/>
                  <a:ext cx="15" cy="122"/>
                </a:xfrm>
                <a:custGeom>
                  <a:avLst/>
                  <a:gdLst>
                    <a:gd name="T0" fmla="*/ 0 w 2"/>
                    <a:gd name="T1" fmla="*/ 0 h 16"/>
                    <a:gd name="T2" fmla="*/ 2 w 2"/>
                    <a:gd name="T3" fmla="*/ 4 h 16"/>
                    <a:gd name="T4" fmla="*/ 1 w 2"/>
                    <a:gd name="T5" fmla="*/ 13 h 16"/>
                    <a:gd name="T6" fmla="*/ 1 w 2"/>
                    <a:gd name="T7" fmla="*/ 15 h 16"/>
                    <a:gd name="T8" fmla="*/ 1 w 2"/>
                    <a:gd name="T9" fmla="*/ 13 h 16"/>
                    <a:gd name="T10" fmla="*/ 1 w 2"/>
                    <a:gd name="T11" fmla="*/ 3 h 16"/>
                    <a:gd name="T12" fmla="*/ 0 w 2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16">
                      <a:moveTo>
                        <a:pt x="0" y="0"/>
                      </a:moveTo>
                      <a:cubicBezTo>
                        <a:pt x="0" y="0"/>
                        <a:pt x="2" y="3"/>
                        <a:pt x="2" y="4"/>
                      </a:cubicBezTo>
                      <a:cubicBezTo>
                        <a:pt x="2" y="5"/>
                        <a:pt x="1" y="12"/>
                        <a:pt x="1" y="13"/>
                      </a:cubicBezTo>
                      <a:cubicBezTo>
                        <a:pt x="1" y="13"/>
                        <a:pt x="2" y="15"/>
                        <a:pt x="1" y="15"/>
                      </a:cubicBezTo>
                      <a:cubicBezTo>
                        <a:pt x="0" y="15"/>
                        <a:pt x="1" y="16"/>
                        <a:pt x="1" y="13"/>
                      </a:cubicBezTo>
                      <a:cubicBezTo>
                        <a:pt x="1" y="10"/>
                        <a:pt x="2" y="5"/>
                        <a:pt x="1" y="3"/>
                      </a:cubicBezTo>
                      <a:cubicBezTo>
                        <a:pt x="1" y="2"/>
                        <a:pt x="1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D3E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4" name="Rectangle 502"/>
                <p:cNvSpPr>
                  <a:spLocks noChangeArrowheads="1"/>
                </p:cNvSpPr>
                <p:nvPr/>
              </p:nvSpPr>
              <p:spPr bwMode="auto">
                <a:xfrm>
                  <a:off x="2303" y="3201"/>
                  <a:ext cx="60" cy="473"/>
                </a:xfrm>
                <a:prstGeom prst="rect">
                  <a:avLst/>
                </a:prstGeom>
                <a:solidFill>
                  <a:srgbClr val="8B5E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5" name="Rectangle 503"/>
                <p:cNvSpPr>
                  <a:spLocks noChangeArrowheads="1"/>
                </p:cNvSpPr>
                <p:nvPr/>
              </p:nvSpPr>
              <p:spPr bwMode="auto">
                <a:xfrm>
                  <a:off x="3745" y="3201"/>
                  <a:ext cx="61" cy="473"/>
                </a:xfrm>
                <a:prstGeom prst="rect">
                  <a:avLst/>
                </a:prstGeom>
                <a:solidFill>
                  <a:srgbClr val="8B5E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6" name="Rectangle 504"/>
                <p:cNvSpPr>
                  <a:spLocks noChangeArrowheads="1"/>
                </p:cNvSpPr>
                <p:nvPr/>
              </p:nvSpPr>
              <p:spPr bwMode="auto">
                <a:xfrm>
                  <a:off x="2303" y="3201"/>
                  <a:ext cx="1503" cy="389"/>
                </a:xfrm>
                <a:prstGeom prst="rect">
                  <a:avLst/>
                </a:prstGeom>
                <a:solidFill>
                  <a:srgbClr val="8B5E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7" name="Freeform 505"/>
                <p:cNvSpPr>
                  <a:spLocks/>
                </p:cNvSpPr>
                <p:nvPr/>
              </p:nvSpPr>
              <p:spPr bwMode="auto">
                <a:xfrm>
                  <a:off x="2318" y="3224"/>
                  <a:ext cx="1458" cy="122"/>
                </a:xfrm>
                <a:custGeom>
                  <a:avLst/>
                  <a:gdLst>
                    <a:gd name="T0" fmla="*/ 0 w 192"/>
                    <a:gd name="T1" fmla="*/ 0 h 16"/>
                    <a:gd name="T2" fmla="*/ 192 w 192"/>
                    <a:gd name="T3" fmla="*/ 0 h 16"/>
                    <a:gd name="T4" fmla="*/ 192 w 192"/>
                    <a:gd name="T5" fmla="*/ 16 h 16"/>
                    <a:gd name="T6" fmla="*/ 121 w 192"/>
                    <a:gd name="T7" fmla="*/ 5 h 16"/>
                    <a:gd name="T8" fmla="*/ 53 w 192"/>
                    <a:gd name="T9" fmla="*/ 2 h 16"/>
                    <a:gd name="T10" fmla="*/ 0 w 192"/>
                    <a:gd name="T1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2" h="16">
                      <a:moveTo>
                        <a:pt x="0" y="0"/>
                      </a:move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192" y="16"/>
                        <a:pt x="192" y="16"/>
                        <a:pt x="192" y="16"/>
                      </a:cubicBezTo>
                      <a:cubicBezTo>
                        <a:pt x="192" y="16"/>
                        <a:pt x="157" y="4"/>
                        <a:pt x="121" y="5"/>
                      </a:cubicBezTo>
                      <a:cubicBezTo>
                        <a:pt x="85" y="7"/>
                        <a:pt x="65" y="2"/>
                        <a:pt x="53" y="2"/>
                      </a:cubicBezTo>
                      <a:cubicBezTo>
                        <a:pt x="41" y="2"/>
                        <a:pt x="2" y="16"/>
                        <a:pt x="0" y="0"/>
                      </a:cubicBezTo>
                      <a:close/>
                    </a:path>
                  </a:pathLst>
                </a:custGeom>
                <a:solidFill>
                  <a:srgbClr val="754C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8" name="Rectangle 506"/>
                <p:cNvSpPr>
                  <a:spLocks noChangeArrowheads="1"/>
                </p:cNvSpPr>
                <p:nvPr/>
              </p:nvSpPr>
              <p:spPr bwMode="auto">
                <a:xfrm>
                  <a:off x="3457" y="3537"/>
                  <a:ext cx="91" cy="114"/>
                </a:xfrm>
                <a:prstGeom prst="rect">
                  <a:avLst/>
                </a:prstGeom>
                <a:solidFill>
                  <a:srgbClr val="E2B5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9" name="Freeform 507"/>
                <p:cNvSpPr>
                  <a:spLocks/>
                </p:cNvSpPr>
                <p:nvPr/>
              </p:nvSpPr>
              <p:spPr bwMode="auto">
                <a:xfrm>
                  <a:off x="3358" y="3605"/>
                  <a:ext cx="296" cy="283"/>
                </a:xfrm>
                <a:custGeom>
                  <a:avLst/>
                  <a:gdLst>
                    <a:gd name="T0" fmla="*/ 34 w 39"/>
                    <a:gd name="T1" fmla="*/ 2 h 37"/>
                    <a:gd name="T2" fmla="*/ 25 w 39"/>
                    <a:gd name="T3" fmla="*/ 0 h 37"/>
                    <a:gd name="T4" fmla="*/ 13 w 39"/>
                    <a:gd name="T5" fmla="*/ 0 h 37"/>
                    <a:gd name="T6" fmla="*/ 5 w 39"/>
                    <a:gd name="T7" fmla="*/ 2 h 37"/>
                    <a:gd name="T8" fmla="*/ 5 w 39"/>
                    <a:gd name="T9" fmla="*/ 37 h 37"/>
                    <a:gd name="T10" fmla="*/ 19 w 39"/>
                    <a:gd name="T11" fmla="*/ 37 h 37"/>
                    <a:gd name="T12" fmla="*/ 20 w 39"/>
                    <a:gd name="T13" fmla="*/ 37 h 37"/>
                    <a:gd name="T14" fmla="*/ 34 w 39"/>
                    <a:gd name="T15" fmla="*/ 37 h 37"/>
                    <a:gd name="T16" fmla="*/ 34 w 39"/>
                    <a:gd name="T17" fmla="*/ 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37">
                      <a:moveTo>
                        <a:pt x="34" y="2"/>
                      </a:moveTo>
                      <a:cubicBezTo>
                        <a:pt x="33" y="1"/>
                        <a:pt x="30" y="0"/>
                        <a:pt x="25" y="0"/>
                      </a:cubicBezTo>
                      <a:cubicBezTo>
                        <a:pt x="24" y="5"/>
                        <a:pt x="16" y="7"/>
                        <a:pt x="13" y="0"/>
                      </a:cubicBezTo>
                      <a:cubicBezTo>
                        <a:pt x="9" y="0"/>
                        <a:pt x="5" y="1"/>
                        <a:pt x="5" y="2"/>
                      </a:cubicBezTo>
                      <a:cubicBezTo>
                        <a:pt x="0" y="8"/>
                        <a:pt x="5" y="37"/>
                        <a:pt x="5" y="37"/>
                      </a:cubicBez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20" y="37"/>
                        <a:pt x="20" y="37"/>
                        <a:pt x="20" y="37"/>
                      </a:cubicBezTo>
                      <a:cubicBezTo>
                        <a:pt x="34" y="37"/>
                        <a:pt x="34" y="37"/>
                        <a:pt x="34" y="37"/>
                      </a:cubicBezTo>
                      <a:cubicBezTo>
                        <a:pt x="34" y="37"/>
                        <a:pt x="39" y="8"/>
                        <a:pt x="34" y="2"/>
                      </a:cubicBezTo>
                      <a:close/>
                    </a:path>
                  </a:pathLst>
                </a:custGeom>
                <a:solidFill>
                  <a:srgbClr val="BB7751"/>
                </a:solidFill>
                <a:ln w="0" cap="flat">
                  <a:solidFill>
                    <a:srgbClr val="A6634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0" name="Freeform 508"/>
                <p:cNvSpPr>
                  <a:spLocks/>
                </p:cNvSpPr>
                <p:nvPr/>
              </p:nvSpPr>
              <p:spPr bwMode="auto">
                <a:xfrm>
                  <a:off x="3427" y="3453"/>
                  <a:ext cx="151" cy="206"/>
                </a:xfrm>
                <a:custGeom>
                  <a:avLst/>
                  <a:gdLst>
                    <a:gd name="T0" fmla="*/ 20 w 20"/>
                    <a:gd name="T1" fmla="*/ 12 h 27"/>
                    <a:gd name="T2" fmla="*/ 10 w 20"/>
                    <a:gd name="T3" fmla="*/ 27 h 27"/>
                    <a:gd name="T4" fmla="*/ 0 w 20"/>
                    <a:gd name="T5" fmla="*/ 12 h 27"/>
                    <a:gd name="T6" fmla="*/ 10 w 20"/>
                    <a:gd name="T7" fmla="*/ 0 h 27"/>
                    <a:gd name="T8" fmla="*/ 20 w 20"/>
                    <a:gd name="T9" fmla="*/ 1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7">
                      <a:moveTo>
                        <a:pt x="20" y="12"/>
                      </a:moveTo>
                      <a:cubicBezTo>
                        <a:pt x="20" y="21"/>
                        <a:pt x="15" y="27"/>
                        <a:pt x="10" y="27"/>
                      </a:cubicBezTo>
                      <a:cubicBezTo>
                        <a:pt x="6" y="27"/>
                        <a:pt x="0" y="21"/>
                        <a:pt x="0" y="12"/>
                      </a:cubicBezTo>
                      <a:cubicBezTo>
                        <a:pt x="0" y="4"/>
                        <a:pt x="5" y="0"/>
                        <a:pt x="10" y="0"/>
                      </a:cubicBezTo>
                      <a:cubicBezTo>
                        <a:pt x="15" y="0"/>
                        <a:pt x="20" y="4"/>
                        <a:pt x="20" y="12"/>
                      </a:cubicBez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1" name="Freeform 509"/>
                <p:cNvSpPr>
                  <a:spLocks/>
                </p:cNvSpPr>
                <p:nvPr/>
              </p:nvSpPr>
              <p:spPr bwMode="auto">
                <a:xfrm>
                  <a:off x="3563" y="3559"/>
                  <a:ext cx="31" cy="54"/>
                </a:xfrm>
                <a:custGeom>
                  <a:avLst/>
                  <a:gdLst>
                    <a:gd name="T0" fmla="*/ 1 w 4"/>
                    <a:gd name="T1" fmla="*/ 1 h 7"/>
                    <a:gd name="T2" fmla="*/ 3 w 4"/>
                    <a:gd name="T3" fmla="*/ 1 h 7"/>
                    <a:gd name="T4" fmla="*/ 0 w 4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7">
                      <a:moveTo>
                        <a:pt x="1" y="1"/>
                      </a:moveTo>
                      <a:cubicBezTo>
                        <a:pt x="1" y="1"/>
                        <a:pt x="3" y="0"/>
                        <a:pt x="3" y="1"/>
                      </a:cubicBezTo>
                      <a:cubicBezTo>
                        <a:pt x="4" y="3"/>
                        <a:pt x="2" y="7"/>
                        <a:pt x="0" y="7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2" name="Freeform 510"/>
                <p:cNvSpPr>
                  <a:spLocks/>
                </p:cNvSpPr>
                <p:nvPr/>
              </p:nvSpPr>
              <p:spPr bwMode="auto">
                <a:xfrm>
                  <a:off x="3411" y="3559"/>
                  <a:ext cx="38" cy="54"/>
                </a:xfrm>
                <a:custGeom>
                  <a:avLst/>
                  <a:gdLst>
                    <a:gd name="T0" fmla="*/ 3 w 5"/>
                    <a:gd name="T1" fmla="*/ 1 h 7"/>
                    <a:gd name="T2" fmla="*/ 1 w 5"/>
                    <a:gd name="T3" fmla="*/ 1 h 7"/>
                    <a:gd name="T4" fmla="*/ 5 w 5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7">
                      <a:moveTo>
                        <a:pt x="3" y="1"/>
                      </a:moveTo>
                      <a:cubicBezTo>
                        <a:pt x="3" y="1"/>
                        <a:pt x="2" y="0"/>
                        <a:pt x="1" y="1"/>
                      </a:cubicBezTo>
                      <a:cubicBezTo>
                        <a:pt x="0" y="3"/>
                        <a:pt x="3" y="7"/>
                        <a:pt x="5" y="7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3" name="Freeform 511"/>
                <p:cNvSpPr>
                  <a:spLocks/>
                </p:cNvSpPr>
                <p:nvPr/>
              </p:nvSpPr>
              <p:spPr bwMode="auto">
                <a:xfrm>
                  <a:off x="3389" y="3613"/>
                  <a:ext cx="60" cy="305"/>
                </a:xfrm>
                <a:custGeom>
                  <a:avLst/>
                  <a:gdLst>
                    <a:gd name="T0" fmla="*/ 3 w 8"/>
                    <a:gd name="T1" fmla="*/ 0 h 40"/>
                    <a:gd name="T2" fmla="*/ 3 w 8"/>
                    <a:gd name="T3" fmla="*/ 16 h 40"/>
                    <a:gd name="T4" fmla="*/ 4 w 8"/>
                    <a:gd name="T5" fmla="*/ 24 h 40"/>
                    <a:gd name="T6" fmla="*/ 1 w 8"/>
                    <a:gd name="T7" fmla="*/ 31 h 40"/>
                    <a:gd name="T8" fmla="*/ 4 w 8"/>
                    <a:gd name="T9" fmla="*/ 40 h 40"/>
                    <a:gd name="T10" fmla="*/ 0 w 8"/>
                    <a:gd name="T11" fmla="*/ 40 h 40"/>
                    <a:gd name="T12" fmla="*/ 2 w 8"/>
                    <a:gd name="T13" fmla="*/ 10 h 40"/>
                    <a:gd name="T14" fmla="*/ 3 w 8"/>
                    <a:gd name="T1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" h="40">
                      <a:moveTo>
                        <a:pt x="3" y="0"/>
                      </a:moveTo>
                      <a:cubicBezTo>
                        <a:pt x="3" y="0"/>
                        <a:pt x="3" y="15"/>
                        <a:pt x="3" y="16"/>
                      </a:cubicBezTo>
                      <a:cubicBezTo>
                        <a:pt x="3" y="17"/>
                        <a:pt x="8" y="22"/>
                        <a:pt x="4" y="24"/>
                      </a:cubicBezTo>
                      <a:cubicBezTo>
                        <a:pt x="1" y="26"/>
                        <a:pt x="1" y="29"/>
                        <a:pt x="1" y="31"/>
                      </a:cubicBezTo>
                      <a:cubicBezTo>
                        <a:pt x="2" y="33"/>
                        <a:pt x="0" y="40"/>
                        <a:pt x="4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0"/>
                        <a:pt x="1" y="12"/>
                        <a:pt x="2" y="10"/>
                      </a:cubicBezTo>
                      <a:cubicBezTo>
                        <a:pt x="2" y="9"/>
                        <a:pt x="1" y="0"/>
                        <a:pt x="3" y="0"/>
                      </a:cubicBezTo>
                      <a:close/>
                    </a:path>
                  </a:pathLst>
                </a:custGeom>
                <a:solidFill>
                  <a:srgbClr val="A663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4" name="Freeform 512"/>
                <p:cNvSpPr>
                  <a:spLocks/>
                </p:cNvSpPr>
                <p:nvPr/>
              </p:nvSpPr>
              <p:spPr bwMode="auto">
                <a:xfrm>
                  <a:off x="3548" y="3613"/>
                  <a:ext cx="76" cy="313"/>
                </a:xfrm>
                <a:custGeom>
                  <a:avLst/>
                  <a:gdLst>
                    <a:gd name="T0" fmla="*/ 6 w 10"/>
                    <a:gd name="T1" fmla="*/ 0 h 41"/>
                    <a:gd name="T2" fmla="*/ 7 w 10"/>
                    <a:gd name="T3" fmla="*/ 19 h 41"/>
                    <a:gd name="T4" fmla="*/ 5 w 10"/>
                    <a:gd name="T5" fmla="*/ 27 h 41"/>
                    <a:gd name="T6" fmla="*/ 8 w 10"/>
                    <a:gd name="T7" fmla="*/ 31 h 41"/>
                    <a:gd name="T8" fmla="*/ 5 w 10"/>
                    <a:gd name="T9" fmla="*/ 40 h 41"/>
                    <a:gd name="T10" fmla="*/ 10 w 10"/>
                    <a:gd name="T11" fmla="*/ 40 h 41"/>
                    <a:gd name="T12" fmla="*/ 8 w 10"/>
                    <a:gd name="T13" fmla="*/ 10 h 41"/>
                    <a:gd name="T14" fmla="*/ 6 w 10"/>
                    <a:gd name="T15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41">
                      <a:moveTo>
                        <a:pt x="6" y="0"/>
                      </a:moveTo>
                      <a:cubicBezTo>
                        <a:pt x="6" y="0"/>
                        <a:pt x="5" y="11"/>
                        <a:pt x="7" y="19"/>
                      </a:cubicBezTo>
                      <a:cubicBezTo>
                        <a:pt x="10" y="28"/>
                        <a:pt x="0" y="27"/>
                        <a:pt x="5" y="27"/>
                      </a:cubicBezTo>
                      <a:cubicBezTo>
                        <a:pt x="8" y="27"/>
                        <a:pt x="9" y="29"/>
                        <a:pt x="8" y="31"/>
                      </a:cubicBezTo>
                      <a:cubicBezTo>
                        <a:pt x="8" y="33"/>
                        <a:pt x="8" y="41"/>
                        <a:pt x="5" y="40"/>
                      </a:cubicBezTo>
                      <a:cubicBezTo>
                        <a:pt x="10" y="40"/>
                        <a:pt x="10" y="40"/>
                        <a:pt x="10" y="40"/>
                      </a:cubicBezTo>
                      <a:cubicBezTo>
                        <a:pt x="10" y="40"/>
                        <a:pt x="8" y="12"/>
                        <a:pt x="8" y="10"/>
                      </a:cubicBezTo>
                      <a:cubicBezTo>
                        <a:pt x="7" y="9"/>
                        <a:pt x="9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A663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5" name="Freeform 513"/>
                <p:cNvSpPr>
                  <a:spLocks/>
                </p:cNvSpPr>
                <p:nvPr/>
              </p:nvSpPr>
              <p:spPr bwMode="auto">
                <a:xfrm>
                  <a:off x="3601" y="3636"/>
                  <a:ext cx="31" cy="275"/>
                </a:xfrm>
                <a:custGeom>
                  <a:avLst/>
                  <a:gdLst>
                    <a:gd name="T0" fmla="*/ 0 w 4"/>
                    <a:gd name="T1" fmla="*/ 2 h 36"/>
                    <a:gd name="T2" fmla="*/ 1 w 4"/>
                    <a:gd name="T3" fmla="*/ 17 h 36"/>
                    <a:gd name="T4" fmla="*/ 1 w 4"/>
                    <a:gd name="T5" fmla="*/ 23 h 36"/>
                    <a:gd name="T6" fmla="*/ 2 w 4"/>
                    <a:gd name="T7" fmla="*/ 26 h 36"/>
                    <a:gd name="T8" fmla="*/ 1 w 4"/>
                    <a:gd name="T9" fmla="*/ 33 h 36"/>
                    <a:gd name="T10" fmla="*/ 2 w 4"/>
                    <a:gd name="T11" fmla="*/ 35 h 36"/>
                    <a:gd name="T12" fmla="*/ 4 w 4"/>
                    <a:gd name="T13" fmla="*/ 12 h 36"/>
                    <a:gd name="T14" fmla="*/ 0 w 4"/>
                    <a:gd name="T15" fmla="*/ 2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36">
                      <a:moveTo>
                        <a:pt x="0" y="2"/>
                      </a:moveTo>
                      <a:cubicBezTo>
                        <a:pt x="0" y="2"/>
                        <a:pt x="0" y="13"/>
                        <a:pt x="1" y="17"/>
                      </a:cubicBezTo>
                      <a:cubicBezTo>
                        <a:pt x="2" y="22"/>
                        <a:pt x="1" y="23"/>
                        <a:pt x="1" y="23"/>
                      </a:cubicBezTo>
                      <a:cubicBezTo>
                        <a:pt x="0" y="23"/>
                        <a:pt x="2" y="25"/>
                        <a:pt x="2" y="26"/>
                      </a:cubicBezTo>
                      <a:cubicBezTo>
                        <a:pt x="2" y="26"/>
                        <a:pt x="2" y="31"/>
                        <a:pt x="1" y="33"/>
                      </a:cubicBezTo>
                      <a:cubicBezTo>
                        <a:pt x="1" y="34"/>
                        <a:pt x="1" y="36"/>
                        <a:pt x="2" y="35"/>
                      </a:cubicBezTo>
                      <a:cubicBezTo>
                        <a:pt x="3" y="34"/>
                        <a:pt x="4" y="20"/>
                        <a:pt x="4" y="12"/>
                      </a:cubicBezTo>
                      <a:cubicBezTo>
                        <a:pt x="3" y="6"/>
                        <a:pt x="1" y="0"/>
                        <a:pt x="0" y="2"/>
                      </a:cubicBezTo>
                      <a:close/>
                    </a:path>
                  </a:pathLst>
                </a:custGeom>
                <a:solidFill>
                  <a:srgbClr val="914E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6" name="Freeform 514"/>
                <p:cNvSpPr>
                  <a:spLocks/>
                </p:cNvSpPr>
                <p:nvPr/>
              </p:nvSpPr>
              <p:spPr bwMode="auto">
                <a:xfrm>
                  <a:off x="3389" y="3659"/>
                  <a:ext cx="30" cy="229"/>
                </a:xfrm>
                <a:custGeom>
                  <a:avLst/>
                  <a:gdLst>
                    <a:gd name="T0" fmla="*/ 2 w 4"/>
                    <a:gd name="T1" fmla="*/ 8 h 30"/>
                    <a:gd name="T2" fmla="*/ 2 w 4"/>
                    <a:gd name="T3" fmla="*/ 0 h 30"/>
                    <a:gd name="T4" fmla="*/ 1 w 4"/>
                    <a:gd name="T5" fmla="*/ 9 h 30"/>
                    <a:gd name="T6" fmla="*/ 0 w 4"/>
                    <a:gd name="T7" fmla="*/ 26 h 30"/>
                    <a:gd name="T8" fmla="*/ 0 w 4"/>
                    <a:gd name="T9" fmla="*/ 30 h 30"/>
                    <a:gd name="T10" fmla="*/ 0 w 4"/>
                    <a:gd name="T11" fmla="*/ 30 h 30"/>
                    <a:gd name="T12" fmla="*/ 1 w 4"/>
                    <a:gd name="T13" fmla="*/ 26 h 30"/>
                    <a:gd name="T14" fmla="*/ 1 w 4"/>
                    <a:gd name="T15" fmla="*/ 18 h 30"/>
                    <a:gd name="T16" fmla="*/ 3 w 4"/>
                    <a:gd name="T17" fmla="*/ 16 h 30"/>
                    <a:gd name="T18" fmla="*/ 2 w 4"/>
                    <a:gd name="T19" fmla="*/ 8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30">
                      <a:moveTo>
                        <a:pt x="2" y="8"/>
                      </a:moveTo>
                      <a:cubicBezTo>
                        <a:pt x="3" y="5"/>
                        <a:pt x="2" y="0"/>
                        <a:pt x="2" y="0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0" y="20"/>
                        <a:pt x="0" y="26"/>
                      </a:cubicBezTo>
                      <a:cubicBezTo>
                        <a:pt x="0" y="27"/>
                        <a:pt x="0" y="29"/>
                        <a:pt x="0" y="30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1" y="28"/>
                        <a:pt x="2" y="28"/>
                        <a:pt x="1" y="26"/>
                      </a:cubicBezTo>
                      <a:cubicBezTo>
                        <a:pt x="0" y="24"/>
                        <a:pt x="1" y="19"/>
                        <a:pt x="1" y="18"/>
                      </a:cubicBezTo>
                      <a:cubicBezTo>
                        <a:pt x="1" y="17"/>
                        <a:pt x="2" y="18"/>
                        <a:pt x="3" y="16"/>
                      </a:cubicBezTo>
                      <a:cubicBezTo>
                        <a:pt x="4" y="15"/>
                        <a:pt x="2" y="11"/>
                        <a:pt x="2" y="8"/>
                      </a:cubicBezTo>
                      <a:close/>
                    </a:path>
                  </a:pathLst>
                </a:custGeom>
                <a:solidFill>
                  <a:srgbClr val="914E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7" name="Freeform 515"/>
                <p:cNvSpPr>
                  <a:spLocks/>
                </p:cNvSpPr>
                <p:nvPr/>
              </p:nvSpPr>
              <p:spPr bwMode="auto">
                <a:xfrm>
                  <a:off x="3495" y="3781"/>
                  <a:ext cx="106" cy="53"/>
                </a:xfrm>
                <a:custGeom>
                  <a:avLst/>
                  <a:gdLst>
                    <a:gd name="T0" fmla="*/ 4 w 14"/>
                    <a:gd name="T1" fmla="*/ 6 h 7"/>
                    <a:gd name="T2" fmla="*/ 10 w 14"/>
                    <a:gd name="T3" fmla="*/ 6 h 7"/>
                    <a:gd name="T4" fmla="*/ 12 w 14"/>
                    <a:gd name="T5" fmla="*/ 2 h 7"/>
                    <a:gd name="T6" fmla="*/ 3 w 14"/>
                    <a:gd name="T7" fmla="*/ 2 h 7"/>
                    <a:gd name="T8" fmla="*/ 4 w 14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7">
                      <a:moveTo>
                        <a:pt x="4" y="6"/>
                      </a:moveTo>
                      <a:cubicBezTo>
                        <a:pt x="4" y="6"/>
                        <a:pt x="8" y="7"/>
                        <a:pt x="10" y="6"/>
                      </a:cubicBezTo>
                      <a:cubicBezTo>
                        <a:pt x="12" y="6"/>
                        <a:pt x="14" y="4"/>
                        <a:pt x="12" y="2"/>
                      </a:cubicBezTo>
                      <a:cubicBezTo>
                        <a:pt x="10" y="1"/>
                        <a:pt x="5" y="0"/>
                        <a:pt x="3" y="2"/>
                      </a:cubicBezTo>
                      <a:cubicBezTo>
                        <a:pt x="1" y="4"/>
                        <a:pt x="0" y="7"/>
                        <a:pt x="4" y="6"/>
                      </a:cubicBez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8" name="Line 516"/>
                <p:cNvSpPr>
                  <a:spLocks noChangeShapeType="1"/>
                </p:cNvSpPr>
                <p:nvPr/>
              </p:nvSpPr>
              <p:spPr bwMode="auto">
                <a:xfrm>
                  <a:off x="3449" y="3590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9" name="Line 517"/>
                <p:cNvSpPr>
                  <a:spLocks noChangeShapeType="1"/>
                </p:cNvSpPr>
                <p:nvPr/>
              </p:nvSpPr>
              <p:spPr bwMode="auto">
                <a:xfrm>
                  <a:off x="3449" y="3590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0" name="Freeform 518"/>
                <p:cNvSpPr>
                  <a:spLocks/>
                </p:cNvSpPr>
                <p:nvPr/>
              </p:nvSpPr>
              <p:spPr bwMode="auto">
                <a:xfrm>
                  <a:off x="3335" y="3605"/>
                  <a:ext cx="69" cy="176"/>
                </a:xfrm>
                <a:custGeom>
                  <a:avLst/>
                  <a:gdLst>
                    <a:gd name="T0" fmla="*/ 9 w 9"/>
                    <a:gd name="T1" fmla="*/ 1 h 23"/>
                    <a:gd name="T2" fmla="*/ 1 w 9"/>
                    <a:gd name="T3" fmla="*/ 11 h 23"/>
                    <a:gd name="T4" fmla="*/ 0 w 9"/>
                    <a:gd name="T5" fmla="*/ 23 h 23"/>
                    <a:gd name="T6" fmla="*/ 8 w 9"/>
                    <a:gd name="T7" fmla="*/ 23 h 23"/>
                    <a:gd name="T8" fmla="*/ 9 w 9"/>
                    <a:gd name="T9" fmla="*/ 16 h 23"/>
                    <a:gd name="T10" fmla="*/ 9 w 9"/>
                    <a:gd name="T11" fmla="*/ 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" h="23">
                      <a:moveTo>
                        <a:pt x="9" y="1"/>
                      </a:moveTo>
                      <a:cubicBezTo>
                        <a:pt x="9" y="1"/>
                        <a:pt x="2" y="0"/>
                        <a:pt x="1" y="11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9" y="16"/>
                        <a:pt x="9" y="16"/>
                        <a:pt x="9" y="16"/>
                      </a:cubicBezTo>
                      <a:lnTo>
                        <a:pt x="9" y="1"/>
                      </a:lnTo>
                      <a:close/>
                    </a:path>
                  </a:pathLst>
                </a:custGeom>
                <a:solidFill>
                  <a:srgbClr val="BB7751"/>
                </a:solidFill>
                <a:ln w="0" cap="flat">
                  <a:solidFill>
                    <a:srgbClr val="A6634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1" name="Freeform 519"/>
                <p:cNvSpPr>
                  <a:spLocks/>
                </p:cNvSpPr>
                <p:nvPr/>
              </p:nvSpPr>
              <p:spPr bwMode="auto">
                <a:xfrm>
                  <a:off x="3328" y="3727"/>
                  <a:ext cx="99" cy="77"/>
                </a:xfrm>
                <a:custGeom>
                  <a:avLst/>
                  <a:gdLst>
                    <a:gd name="T0" fmla="*/ 2 w 13"/>
                    <a:gd name="T1" fmla="*/ 0 h 10"/>
                    <a:gd name="T2" fmla="*/ 9 w 13"/>
                    <a:gd name="T3" fmla="*/ 5 h 10"/>
                    <a:gd name="T4" fmla="*/ 1 w 13"/>
                    <a:gd name="T5" fmla="*/ 10 h 10"/>
                    <a:gd name="T6" fmla="*/ 2 w 13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" h="10">
                      <a:moveTo>
                        <a:pt x="2" y="0"/>
                      </a:moveTo>
                      <a:cubicBezTo>
                        <a:pt x="2" y="0"/>
                        <a:pt x="5" y="5"/>
                        <a:pt x="9" y="5"/>
                      </a:cubicBezTo>
                      <a:cubicBezTo>
                        <a:pt x="13" y="6"/>
                        <a:pt x="1" y="10"/>
                        <a:pt x="1" y="10"/>
                      </a:cubicBezTo>
                      <a:cubicBezTo>
                        <a:pt x="0" y="8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A663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2" name="Freeform 520"/>
                <p:cNvSpPr>
                  <a:spLocks/>
                </p:cNvSpPr>
                <p:nvPr/>
              </p:nvSpPr>
              <p:spPr bwMode="auto">
                <a:xfrm>
                  <a:off x="3328" y="3766"/>
                  <a:ext cx="205" cy="76"/>
                </a:xfrm>
                <a:custGeom>
                  <a:avLst/>
                  <a:gdLst>
                    <a:gd name="T0" fmla="*/ 1 w 27"/>
                    <a:gd name="T1" fmla="*/ 5 h 10"/>
                    <a:gd name="T2" fmla="*/ 27 w 27"/>
                    <a:gd name="T3" fmla="*/ 8 h 10"/>
                    <a:gd name="T4" fmla="*/ 25 w 27"/>
                    <a:gd name="T5" fmla="*/ 3 h 10"/>
                    <a:gd name="T6" fmla="*/ 9 w 27"/>
                    <a:gd name="T7" fmla="*/ 0 h 10"/>
                    <a:gd name="T8" fmla="*/ 1 w 27"/>
                    <a:gd name="T9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10">
                      <a:moveTo>
                        <a:pt x="1" y="5"/>
                      </a:moveTo>
                      <a:cubicBezTo>
                        <a:pt x="3" y="10"/>
                        <a:pt x="16" y="8"/>
                        <a:pt x="27" y="8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0"/>
                        <a:pt x="0" y="3"/>
                        <a:pt x="1" y="5"/>
                      </a:cubicBezTo>
                      <a:close/>
                    </a:path>
                  </a:pathLst>
                </a:custGeom>
                <a:solidFill>
                  <a:srgbClr val="BB7751"/>
                </a:solidFill>
                <a:ln w="0" cap="flat">
                  <a:solidFill>
                    <a:srgbClr val="A6634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3" name="Rectangle 521"/>
                <p:cNvSpPr>
                  <a:spLocks noChangeArrowheads="1"/>
                </p:cNvSpPr>
                <p:nvPr/>
              </p:nvSpPr>
              <p:spPr bwMode="auto">
                <a:xfrm>
                  <a:off x="3434" y="3743"/>
                  <a:ext cx="8" cy="68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4" name="Freeform 522"/>
                <p:cNvSpPr>
                  <a:spLocks/>
                </p:cNvSpPr>
                <p:nvPr/>
              </p:nvSpPr>
              <p:spPr bwMode="auto">
                <a:xfrm>
                  <a:off x="3404" y="3781"/>
                  <a:ext cx="106" cy="53"/>
                </a:xfrm>
                <a:custGeom>
                  <a:avLst/>
                  <a:gdLst>
                    <a:gd name="T0" fmla="*/ 11 w 14"/>
                    <a:gd name="T1" fmla="*/ 6 h 7"/>
                    <a:gd name="T2" fmla="*/ 4 w 14"/>
                    <a:gd name="T3" fmla="*/ 6 h 7"/>
                    <a:gd name="T4" fmla="*/ 2 w 14"/>
                    <a:gd name="T5" fmla="*/ 2 h 7"/>
                    <a:gd name="T6" fmla="*/ 12 w 14"/>
                    <a:gd name="T7" fmla="*/ 2 h 7"/>
                    <a:gd name="T8" fmla="*/ 11 w 14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7">
                      <a:moveTo>
                        <a:pt x="11" y="6"/>
                      </a:moveTo>
                      <a:cubicBezTo>
                        <a:pt x="11" y="6"/>
                        <a:pt x="7" y="7"/>
                        <a:pt x="4" y="6"/>
                      </a:cubicBezTo>
                      <a:cubicBezTo>
                        <a:pt x="3" y="6"/>
                        <a:pt x="0" y="4"/>
                        <a:pt x="2" y="2"/>
                      </a:cubicBezTo>
                      <a:cubicBezTo>
                        <a:pt x="5" y="1"/>
                        <a:pt x="10" y="0"/>
                        <a:pt x="12" y="2"/>
                      </a:cubicBezTo>
                      <a:cubicBezTo>
                        <a:pt x="13" y="4"/>
                        <a:pt x="14" y="7"/>
                        <a:pt x="11" y="6"/>
                      </a:cubicBez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5" name="Freeform 523"/>
                <p:cNvSpPr>
                  <a:spLocks/>
                </p:cNvSpPr>
                <p:nvPr/>
              </p:nvSpPr>
              <p:spPr bwMode="auto">
                <a:xfrm>
                  <a:off x="3601" y="3605"/>
                  <a:ext cx="76" cy="176"/>
                </a:xfrm>
                <a:custGeom>
                  <a:avLst/>
                  <a:gdLst>
                    <a:gd name="T0" fmla="*/ 0 w 10"/>
                    <a:gd name="T1" fmla="*/ 1 h 23"/>
                    <a:gd name="T2" fmla="*/ 9 w 10"/>
                    <a:gd name="T3" fmla="*/ 11 h 23"/>
                    <a:gd name="T4" fmla="*/ 10 w 10"/>
                    <a:gd name="T5" fmla="*/ 23 h 23"/>
                    <a:gd name="T6" fmla="*/ 2 w 10"/>
                    <a:gd name="T7" fmla="*/ 23 h 23"/>
                    <a:gd name="T8" fmla="*/ 0 w 10"/>
                    <a:gd name="T9" fmla="*/ 16 h 23"/>
                    <a:gd name="T10" fmla="*/ 0 w 10"/>
                    <a:gd name="T11" fmla="*/ 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23">
                      <a:moveTo>
                        <a:pt x="0" y="1"/>
                      </a:moveTo>
                      <a:cubicBezTo>
                        <a:pt x="0" y="1"/>
                        <a:pt x="7" y="0"/>
                        <a:pt x="9" y="11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0" y="16"/>
                        <a:pt x="0" y="16"/>
                        <a:pt x="0" y="16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B7751"/>
                </a:solidFill>
                <a:ln w="0" cap="flat">
                  <a:solidFill>
                    <a:srgbClr val="A6634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6" name="Freeform 524"/>
                <p:cNvSpPr>
                  <a:spLocks/>
                </p:cNvSpPr>
                <p:nvPr/>
              </p:nvSpPr>
              <p:spPr bwMode="auto">
                <a:xfrm>
                  <a:off x="3578" y="3727"/>
                  <a:ext cx="99" cy="77"/>
                </a:xfrm>
                <a:custGeom>
                  <a:avLst/>
                  <a:gdLst>
                    <a:gd name="T0" fmla="*/ 12 w 13"/>
                    <a:gd name="T1" fmla="*/ 0 h 10"/>
                    <a:gd name="T2" fmla="*/ 4 w 13"/>
                    <a:gd name="T3" fmla="*/ 5 h 10"/>
                    <a:gd name="T4" fmla="*/ 13 w 13"/>
                    <a:gd name="T5" fmla="*/ 10 h 10"/>
                    <a:gd name="T6" fmla="*/ 12 w 13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" h="10">
                      <a:moveTo>
                        <a:pt x="12" y="0"/>
                      </a:moveTo>
                      <a:cubicBezTo>
                        <a:pt x="12" y="0"/>
                        <a:pt x="9" y="5"/>
                        <a:pt x="4" y="5"/>
                      </a:cubicBezTo>
                      <a:cubicBezTo>
                        <a:pt x="0" y="6"/>
                        <a:pt x="13" y="10"/>
                        <a:pt x="13" y="10"/>
                      </a:cubicBezTo>
                      <a:cubicBezTo>
                        <a:pt x="13" y="8"/>
                        <a:pt x="12" y="0"/>
                        <a:pt x="12" y="0"/>
                      </a:cubicBezTo>
                    </a:path>
                  </a:pathLst>
                </a:custGeom>
                <a:solidFill>
                  <a:srgbClr val="A663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7" name="Freeform 525"/>
                <p:cNvSpPr>
                  <a:spLocks/>
                </p:cNvSpPr>
                <p:nvPr/>
              </p:nvSpPr>
              <p:spPr bwMode="auto">
                <a:xfrm>
                  <a:off x="3472" y="3766"/>
                  <a:ext cx="213" cy="76"/>
                </a:xfrm>
                <a:custGeom>
                  <a:avLst/>
                  <a:gdLst>
                    <a:gd name="T0" fmla="*/ 27 w 28"/>
                    <a:gd name="T1" fmla="*/ 5 h 10"/>
                    <a:gd name="T2" fmla="*/ 0 w 28"/>
                    <a:gd name="T3" fmla="*/ 8 h 10"/>
                    <a:gd name="T4" fmla="*/ 3 w 28"/>
                    <a:gd name="T5" fmla="*/ 3 h 10"/>
                    <a:gd name="T6" fmla="*/ 18 w 28"/>
                    <a:gd name="T7" fmla="*/ 0 h 10"/>
                    <a:gd name="T8" fmla="*/ 27 w 28"/>
                    <a:gd name="T9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10">
                      <a:moveTo>
                        <a:pt x="27" y="5"/>
                      </a:moveTo>
                      <a:cubicBezTo>
                        <a:pt x="24" y="10"/>
                        <a:pt x="12" y="8"/>
                        <a:pt x="0" y="8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0"/>
                        <a:pt x="28" y="3"/>
                        <a:pt x="27" y="5"/>
                      </a:cubicBezTo>
                      <a:close/>
                    </a:path>
                  </a:pathLst>
                </a:custGeom>
                <a:solidFill>
                  <a:srgbClr val="BB7751"/>
                </a:solidFill>
                <a:ln w="0" cap="flat">
                  <a:solidFill>
                    <a:srgbClr val="A6634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8" name="Freeform 526"/>
                <p:cNvSpPr>
                  <a:spLocks/>
                </p:cNvSpPr>
                <p:nvPr/>
              </p:nvSpPr>
              <p:spPr bwMode="auto">
                <a:xfrm>
                  <a:off x="3389" y="3796"/>
                  <a:ext cx="205" cy="23"/>
                </a:xfrm>
                <a:custGeom>
                  <a:avLst/>
                  <a:gdLst>
                    <a:gd name="T0" fmla="*/ 2 w 27"/>
                    <a:gd name="T1" fmla="*/ 3 h 3"/>
                    <a:gd name="T2" fmla="*/ 0 w 27"/>
                    <a:gd name="T3" fmla="*/ 0 h 3"/>
                    <a:gd name="T4" fmla="*/ 14 w 27"/>
                    <a:gd name="T5" fmla="*/ 2 h 3"/>
                    <a:gd name="T6" fmla="*/ 27 w 27"/>
                    <a:gd name="T7" fmla="*/ 2 h 3"/>
                    <a:gd name="T8" fmla="*/ 27 w 27"/>
                    <a:gd name="T9" fmla="*/ 3 h 3"/>
                    <a:gd name="T10" fmla="*/ 2 w 27"/>
                    <a:gd name="T11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3">
                      <a:moveTo>
                        <a:pt x="2" y="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5" y="3"/>
                        <a:pt x="14" y="2"/>
                      </a:cubicBezTo>
                      <a:cubicBezTo>
                        <a:pt x="23" y="1"/>
                        <a:pt x="27" y="2"/>
                        <a:pt x="27" y="2"/>
                      </a:cubicBezTo>
                      <a:cubicBezTo>
                        <a:pt x="27" y="3"/>
                        <a:pt x="27" y="3"/>
                        <a:pt x="27" y="3"/>
                      </a:cubicBezTo>
                      <a:lnTo>
                        <a:pt x="2" y="3"/>
                      </a:lnTo>
                      <a:close/>
                    </a:path>
                  </a:pathLst>
                </a:custGeom>
                <a:solidFill>
                  <a:srgbClr val="FFD9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9" name="Rectangle 527"/>
                <p:cNvSpPr>
                  <a:spLocks noChangeArrowheads="1"/>
                </p:cNvSpPr>
                <p:nvPr/>
              </p:nvSpPr>
              <p:spPr bwMode="auto">
                <a:xfrm>
                  <a:off x="3153" y="3628"/>
                  <a:ext cx="46" cy="61"/>
                </a:xfrm>
                <a:prstGeom prst="rect">
                  <a:avLst/>
                </a:prstGeom>
                <a:solidFill>
                  <a:srgbClr val="D8AE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0" name="Freeform 528"/>
                <p:cNvSpPr>
                  <a:spLocks/>
                </p:cNvSpPr>
                <p:nvPr/>
              </p:nvSpPr>
              <p:spPr bwMode="auto">
                <a:xfrm>
                  <a:off x="3100" y="3666"/>
                  <a:ext cx="159" cy="214"/>
                </a:xfrm>
                <a:custGeom>
                  <a:avLst/>
                  <a:gdLst>
                    <a:gd name="T0" fmla="*/ 20 w 21"/>
                    <a:gd name="T1" fmla="*/ 1 h 28"/>
                    <a:gd name="T2" fmla="*/ 14 w 21"/>
                    <a:gd name="T3" fmla="*/ 0 h 28"/>
                    <a:gd name="T4" fmla="*/ 7 w 21"/>
                    <a:gd name="T5" fmla="*/ 0 h 28"/>
                    <a:gd name="T6" fmla="*/ 1 w 21"/>
                    <a:gd name="T7" fmla="*/ 1 h 28"/>
                    <a:gd name="T8" fmla="*/ 1 w 21"/>
                    <a:gd name="T9" fmla="*/ 14 h 28"/>
                    <a:gd name="T10" fmla="*/ 2 w 21"/>
                    <a:gd name="T11" fmla="*/ 27 h 28"/>
                    <a:gd name="T12" fmla="*/ 10 w 21"/>
                    <a:gd name="T13" fmla="*/ 28 h 28"/>
                    <a:gd name="T14" fmla="*/ 19 w 21"/>
                    <a:gd name="T15" fmla="*/ 27 h 28"/>
                    <a:gd name="T16" fmla="*/ 20 w 21"/>
                    <a:gd name="T17" fmla="*/ 14 h 28"/>
                    <a:gd name="T18" fmla="*/ 20 w 21"/>
                    <a:gd name="T19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8">
                      <a:moveTo>
                        <a:pt x="20" y="1"/>
                      </a:moveTo>
                      <a:cubicBezTo>
                        <a:pt x="19" y="0"/>
                        <a:pt x="17" y="0"/>
                        <a:pt x="14" y="0"/>
                      </a:cubicBezTo>
                      <a:cubicBezTo>
                        <a:pt x="13" y="2"/>
                        <a:pt x="9" y="2"/>
                        <a:pt x="7" y="0"/>
                      </a:cubicBezTo>
                      <a:cubicBezTo>
                        <a:pt x="4" y="0"/>
                        <a:pt x="2" y="0"/>
                        <a:pt x="1" y="1"/>
                      </a:cubicBezTo>
                      <a:cubicBezTo>
                        <a:pt x="0" y="3"/>
                        <a:pt x="0" y="8"/>
                        <a:pt x="1" y="14"/>
                      </a:cubicBezTo>
                      <a:cubicBezTo>
                        <a:pt x="3" y="22"/>
                        <a:pt x="2" y="27"/>
                        <a:pt x="2" y="27"/>
                      </a:cubicBezTo>
                      <a:cubicBezTo>
                        <a:pt x="2" y="27"/>
                        <a:pt x="6" y="28"/>
                        <a:pt x="10" y="28"/>
                      </a:cubicBezTo>
                      <a:cubicBezTo>
                        <a:pt x="17" y="28"/>
                        <a:pt x="19" y="27"/>
                        <a:pt x="19" y="27"/>
                      </a:cubicBezTo>
                      <a:cubicBezTo>
                        <a:pt x="19" y="27"/>
                        <a:pt x="18" y="22"/>
                        <a:pt x="20" y="14"/>
                      </a:cubicBezTo>
                      <a:cubicBezTo>
                        <a:pt x="21" y="8"/>
                        <a:pt x="21" y="3"/>
                        <a:pt x="20" y="1"/>
                      </a:cubicBezTo>
                      <a:close/>
                    </a:path>
                  </a:pathLst>
                </a:custGeom>
                <a:solidFill>
                  <a:srgbClr val="A7A9AC"/>
                </a:solidFill>
                <a:ln w="0" cap="flat">
                  <a:solidFill>
                    <a:srgbClr val="BCBEC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1" name="Freeform 529"/>
                <p:cNvSpPr>
                  <a:spLocks/>
                </p:cNvSpPr>
                <p:nvPr/>
              </p:nvSpPr>
              <p:spPr bwMode="auto">
                <a:xfrm>
                  <a:off x="3070" y="3666"/>
                  <a:ext cx="45" cy="145"/>
                </a:xfrm>
                <a:custGeom>
                  <a:avLst/>
                  <a:gdLst>
                    <a:gd name="T0" fmla="*/ 6 w 6"/>
                    <a:gd name="T1" fmla="*/ 0 h 19"/>
                    <a:gd name="T2" fmla="*/ 2 w 6"/>
                    <a:gd name="T3" fmla="*/ 4 h 19"/>
                    <a:gd name="T4" fmla="*/ 0 w 6"/>
                    <a:gd name="T5" fmla="*/ 18 h 19"/>
                    <a:gd name="T6" fmla="*/ 4 w 6"/>
                    <a:gd name="T7" fmla="*/ 19 h 19"/>
                    <a:gd name="T8" fmla="*/ 5 w 6"/>
                    <a:gd name="T9" fmla="*/ 14 h 19"/>
                    <a:gd name="T10" fmla="*/ 6 w 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19">
                      <a:moveTo>
                        <a:pt x="6" y="0"/>
                      </a:moveTo>
                      <a:cubicBezTo>
                        <a:pt x="6" y="0"/>
                        <a:pt x="4" y="0"/>
                        <a:pt x="2" y="4"/>
                      </a:cubicBezTo>
                      <a:cubicBezTo>
                        <a:pt x="1" y="6"/>
                        <a:pt x="0" y="18"/>
                        <a:pt x="0" y="1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6" y="1"/>
                        <a:pt x="6" y="0"/>
                      </a:cubicBezTo>
                      <a:close/>
                    </a:path>
                  </a:pathLst>
                </a:custGeom>
                <a:solidFill>
                  <a:srgbClr val="A7A9AC"/>
                </a:solidFill>
                <a:ln w="0" cap="flat">
                  <a:solidFill>
                    <a:srgbClr val="BCBEC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2" name="Freeform 530"/>
                <p:cNvSpPr>
                  <a:spLocks/>
                </p:cNvSpPr>
                <p:nvPr/>
              </p:nvSpPr>
              <p:spPr bwMode="auto">
                <a:xfrm>
                  <a:off x="3070" y="3781"/>
                  <a:ext cx="121" cy="46"/>
                </a:xfrm>
                <a:custGeom>
                  <a:avLst/>
                  <a:gdLst>
                    <a:gd name="T0" fmla="*/ 0 w 16"/>
                    <a:gd name="T1" fmla="*/ 5 h 6"/>
                    <a:gd name="T2" fmla="*/ 16 w 16"/>
                    <a:gd name="T3" fmla="*/ 3 h 6"/>
                    <a:gd name="T4" fmla="*/ 15 w 16"/>
                    <a:gd name="T5" fmla="*/ 0 h 6"/>
                    <a:gd name="T6" fmla="*/ 0 w 16"/>
                    <a:gd name="T7" fmla="*/ 1 h 6"/>
                    <a:gd name="T8" fmla="*/ 0 w 16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6">
                      <a:moveTo>
                        <a:pt x="0" y="5"/>
                      </a:moveTo>
                      <a:cubicBezTo>
                        <a:pt x="0" y="5"/>
                        <a:pt x="7" y="6"/>
                        <a:pt x="16" y="3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2" y="0"/>
                        <a:pt x="0" y="1"/>
                      </a:cubicBezTo>
                      <a:cubicBezTo>
                        <a:pt x="0" y="1"/>
                        <a:pt x="0" y="2"/>
                        <a:pt x="0" y="5"/>
                      </a:cubicBezTo>
                      <a:close/>
                    </a:path>
                  </a:pathLst>
                </a:custGeom>
                <a:solidFill>
                  <a:srgbClr val="A7A9AC"/>
                </a:solidFill>
                <a:ln w="0" cap="flat">
                  <a:solidFill>
                    <a:srgbClr val="BCBEC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3" name="Freeform 531"/>
                <p:cNvSpPr>
                  <a:spLocks/>
                </p:cNvSpPr>
                <p:nvPr/>
              </p:nvSpPr>
              <p:spPr bwMode="auto">
                <a:xfrm>
                  <a:off x="3184" y="3766"/>
                  <a:ext cx="37" cy="38"/>
                </a:xfrm>
                <a:custGeom>
                  <a:avLst/>
                  <a:gdLst>
                    <a:gd name="T0" fmla="*/ 0 w 5"/>
                    <a:gd name="T1" fmla="*/ 2 h 5"/>
                    <a:gd name="T2" fmla="*/ 5 w 5"/>
                    <a:gd name="T3" fmla="*/ 1 h 5"/>
                    <a:gd name="T4" fmla="*/ 5 w 5"/>
                    <a:gd name="T5" fmla="*/ 4 h 5"/>
                    <a:gd name="T6" fmla="*/ 1 w 5"/>
                    <a:gd name="T7" fmla="*/ 5 h 5"/>
                    <a:gd name="T8" fmla="*/ 0 w 5"/>
                    <a:gd name="T9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0" y="2"/>
                      </a:moveTo>
                      <a:cubicBezTo>
                        <a:pt x="0" y="2"/>
                        <a:pt x="4" y="0"/>
                        <a:pt x="5" y="1"/>
                      </a:cubicBezTo>
                      <a:cubicBezTo>
                        <a:pt x="5" y="2"/>
                        <a:pt x="5" y="4"/>
                        <a:pt x="5" y="4"/>
                      </a:cubicBezTo>
                      <a:cubicBezTo>
                        <a:pt x="4" y="5"/>
                        <a:pt x="1" y="5"/>
                        <a:pt x="1" y="5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4" name="Freeform 532"/>
                <p:cNvSpPr>
                  <a:spLocks/>
                </p:cNvSpPr>
                <p:nvPr/>
              </p:nvSpPr>
              <p:spPr bwMode="auto">
                <a:xfrm>
                  <a:off x="3244" y="3666"/>
                  <a:ext cx="46" cy="145"/>
                </a:xfrm>
                <a:custGeom>
                  <a:avLst/>
                  <a:gdLst>
                    <a:gd name="T0" fmla="*/ 0 w 6"/>
                    <a:gd name="T1" fmla="*/ 0 h 19"/>
                    <a:gd name="T2" fmla="*/ 4 w 6"/>
                    <a:gd name="T3" fmla="*/ 4 h 19"/>
                    <a:gd name="T4" fmla="*/ 6 w 6"/>
                    <a:gd name="T5" fmla="*/ 18 h 19"/>
                    <a:gd name="T6" fmla="*/ 2 w 6"/>
                    <a:gd name="T7" fmla="*/ 19 h 19"/>
                    <a:gd name="T8" fmla="*/ 1 w 6"/>
                    <a:gd name="T9" fmla="*/ 14 h 19"/>
                    <a:gd name="T10" fmla="*/ 0 w 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19">
                      <a:moveTo>
                        <a:pt x="0" y="0"/>
                      </a:moveTo>
                      <a:cubicBezTo>
                        <a:pt x="0" y="0"/>
                        <a:pt x="3" y="0"/>
                        <a:pt x="4" y="4"/>
                      </a:cubicBezTo>
                      <a:cubicBezTo>
                        <a:pt x="5" y="6"/>
                        <a:pt x="6" y="18"/>
                        <a:pt x="6" y="18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4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A7A9AC"/>
                </a:solidFill>
                <a:ln w="0" cap="flat">
                  <a:solidFill>
                    <a:srgbClr val="BCBEC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5" name="Freeform 533"/>
                <p:cNvSpPr>
                  <a:spLocks/>
                </p:cNvSpPr>
                <p:nvPr/>
              </p:nvSpPr>
              <p:spPr bwMode="auto">
                <a:xfrm>
                  <a:off x="3176" y="3781"/>
                  <a:ext cx="114" cy="53"/>
                </a:xfrm>
                <a:custGeom>
                  <a:avLst/>
                  <a:gdLst>
                    <a:gd name="T0" fmla="*/ 15 w 15"/>
                    <a:gd name="T1" fmla="*/ 4 h 7"/>
                    <a:gd name="T2" fmla="*/ 0 w 15"/>
                    <a:gd name="T3" fmla="*/ 6 h 7"/>
                    <a:gd name="T4" fmla="*/ 0 w 15"/>
                    <a:gd name="T5" fmla="*/ 2 h 7"/>
                    <a:gd name="T6" fmla="*/ 14 w 15"/>
                    <a:gd name="T7" fmla="*/ 1 h 7"/>
                    <a:gd name="T8" fmla="*/ 15 w 1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7">
                      <a:moveTo>
                        <a:pt x="15" y="4"/>
                      </a:moveTo>
                      <a:cubicBezTo>
                        <a:pt x="15" y="4"/>
                        <a:pt x="8" y="7"/>
                        <a:pt x="0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13" y="0"/>
                        <a:pt x="14" y="1"/>
                      </a:cubicBezTo>
                      <a:cubicBezTo>
                        <a:pt x="14" y="1"/>
                        <a:pt x="15" y="2"/>
                        <a:pt x="15" y="4"/>
                      </a:cubicBezTo>
                      <a:close/>
                    </a:path>
                  </a:pathLst>
                </a:custGeom>
                <a:solidFill>
                  <a:srgbClr val="A7A9AC"/>
                </a:solidFill>
                <a:ln w="0" cap="flat">
                  <a:solidFill>
                    <a:srgbClr val="BCBEC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6" name="Freeform 534"/>
                <p:cNvSpPr>
                  <a:spLocks/>
                </p:cNvSpPr>
                <p:nvPr/>
              </p:nvSpPr>
              <p:spPr bwMode="auto">
                <a:xfrm>
                  <a:off x="3138" y="3788"/>
                  <a:ext cx="38" cy="31"/>
                </a:xfrm>
                <a:custGeom>
                  <a:avLst/>
                  <a:gdLst>
                    <a:gd name="T0" fmla="*/ 5 w 5"/>
                    <a:gd name="T1" fmla="*/ 1 h 4"/>
                    <a:gd name="T2" fmla="*/ 0 w 5"/>
                    <a:gd name="T3" fmla="*/ 1 h 4"/>
                    <a:gd name="T4" fmla="*/ 1 w 5"/>
                    <a:gd name="T5" fmla="*/ 4 h 4"/>
                    <a:gd name="T6" fmla="*/ 5 w 5"/>
                    <a:gd name="T7" fmla="*/ 4 h 4"/>
                    <a:gd name="T8" fmla="*/ 5 w 5"/>
                    <a:gd name="T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1"/>
                        <a:pt x="1" y="0"/>
                        <a:pt x="0" y="1"/>
                      </a:cubicBezTo>
                      <a:cubicBezTo>
                        <a:pt x="0" y="2"/>
                        <a:pt x="0" y="4"/>
                        <a:pt x="1" y="4"/>
                      </a:cubicBezTo>
                      <a:cubicBezTo>
                        <a:pt x="2" y="4"/>
                        <a:pt x="5" y="4"/>
                        <a:pt x="5" y="4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7" name="Freeform 535"/>
                <p:cNvSpPr>
                  <a:spLocks/>
                </p:cNvSpPr>
                <p:nvPr/>
              </p:nvSpPr>
              <p:spPr bwMode="auto">
                <a:xfrm>
                  <a:off x="3115" y="3483"/>
                  <a:ext cx="129" cy="176"/>
                </a:xfrm>
                <a:custGeom>
                  <a:avLst/>
                  <a:gdLst>
                    <a:gd name="T0" fmla="*/ 17 w 17"/>
                    <a:gd name="T1" fmla="*/ 10 h 23"/>
                    <a:gd name="T2" fmla="*/ 8 w 17"/>
                    <a:gd name="T3" fmla="*/ 23 h 23"/>
                    <a:gd name="T4" fmla="*/ 0 w 17"/>
                    <a:gd name="T5" fmla="*/ 10 h 23"/>
                    <a:gd name="T6" fmla="*/ 8 w 17"/>
                    <a:gd name="T7" fmla="*/ 0 h 23"/>
                    <a:gd name="T8" fmla="*/ 17 w 17"/>
                    <a:gd name="T9" fmla="*/ 1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3">
                      <a:moveTo>
                        <a:pt x="17" y="10"/>
                      </a:moveTo>
                      <a:cubicBezTo>
                        <a:pt x="17" y="18"/>
                        <a:pt x="12" y="23"/>
                        <a:pt x="8" y="23"/>
                      </a:cubicBezTo>
                      <a:cubicBezTo>
                        <a:pt x="5" y="23"/>
                        <a:pt x="0" y="18"/>
                        <a:pt x="0" y="10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13" y="0"/>
                        <a:pt x="17" y="4"/>
                        <a:pt x="17" y="10"/>
                      </a:cubicBez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8" name="Freeform 536"/>
                <p:cNvSpPr>
                  <a:spLocks/>
                </p:cNvSpPr>
                <p:nvPr/>
              </p:nvSpPr>
              <p:spPr bwMode="auto">
                <a:xfrm>
                  <a:off x="3229" y="3575"/>
                  <a:ext cx="23" cy="53"/>
                </a:xfrm>
                <a:custGeom>
                  <a:avLst/>
                  <a:gdLst>
                    <a:gd name="T0" fmla="*/ 1 w 3"/>
                    <a:gd name="T1" fmla="*/ 1 h 7"/>
                    <a:gd name="T2" fmla="*/ 3 w 3"/>
                    <a:gd name="T3" fmla="*/ 1 h 7"/>
                    <a:gd name="T4" fmla="*/ 0 w 3"/>
                    <a:gd name="T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1" y="1"/>
                      </a:moveTo>
                      <a:cubicBezTo>
                        <a:pt x="1" y="1"/>
                        <a:pt x="2" y="0"/>
                        <a:pt x="3" y="1"/>
                      </a:cubicBezTo>
                      <a:cubicBezTo>
                        <a:pt x="3" y="2"/>
                        <a:pt x="1" y="7"/>
                        <a:pt x="0" y="6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9" name="Freeform 537"/>
                <p:cNvSpPr>
                  <a:spLocks/>
                </p:cNvSpPr>
                <p:nvPr/>
              </p:nvSpPr>
              <p:spPr bwMode="auto">
                <a:xfrm>
                  <a:off x="3108" y="3575"/>
                  <a:ext cx="22" cy="53"/>
                </a:xfrm>
                <a:custGeom>
                  <a:avLst/>
                  <a:gdLst>
                    <a:gd name="T0" fmla="*/ 2 w 3"/>
                    <a:gd name="T1" fmla="*/ 1 h 7"/>
                    <a:gd name="T2" fmla="*/ 0 w 3"/>
                    <a:gd name="T3" fmla="*/ 1 h 7"/>
                    <a:gd name="T4" fmla="*/ 3 w 3"/>
                    <a:gd name="T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2" y="1"/>
                      </a:moveTo>
                      <a:cubicBezTo>
                        <a:pt x="2" y="1"/>
                        <a:pt x="1" y="0"/>
                        <a:pt x="0" y="1"/>
                      </a:cubicBezTo>
                      <a:cubicBezTo>
                        <a:pt x="0" y="2"/>
                        <a:pt x="1" y="7"/>
                        <a:pt x="3" y="6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0" name="Freeform 538"/>
                <p:cNvSpPr>
                  <a:spLocks/>
                </p:cNvSpPr>
                <p:nvPr/>
              </p:nvSpPr>
              <p:spPr bwMode="auto">
                <a:xfrm>
                  <a:off x="3092" y="3804"/>
                  <a:ext cx="152" cy="15"/>
                </a:xfrm>
                <a:custGeom>
                  <a:avLst/>
                  <a:gdLst>
                    <a:gd name="T0" fmla="*/ 2 w 20"/>
                    <a:gd name="T1" fmla="*/ 2 h 2"/>
                    <a:gd name="T2" fmla="*/ 0 w 20"/>
                    <a:gd name="T3" fmla="*/ 1 h 2"/>
                    <a:gd name="T4" fmla="*/ 10 w 20"/>
                    <a:gd name="T5" fmla="*/ 1 h 2"/>
                    <a:gd name="T6" fmla="*/ 20 w 20"/>
                    <a:gd name="T7" fmla="*/ 0 h 2"/>
                    <a:gd name="T8" fmla="*/ 19 w 20"/>
                    <a:gd name="T9" fmla="*/ 2 h 2"/>
                    <a:gd name="T10" fmla="*/ 2 w 20"/>
                    <a:gd name="T11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2">
                      <a:moveTo>
                        <a:pt x="2" y="2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4" y="0"/>
                        <a:pt x="10" y="1"/>
                      </a:cubicBezTo>
                      <a:cubicBezTo>
                        <a:pt x="18" y="1"/>
                        <a:pt x="20" y="0"/>
                        <a:pt x="20" y="0"/>
                      </a:cubicBezTo>
                      <a:cubicBezTo>
                        <a:pt x="19" y="2"/>
                        <a:pt x="19" y="2"/>
                        <a:pt x="19" y="2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1" name="Freeform 539"/>
                <p:cNvSpPr>
                  <a:spLocks/>
                </p:cNvSpPr>
                <p:nvPr/>
              </p:nvSpPr>
              <p:spPr bwMode="auto">
                <a:xfrm>
                  <a:off x="3032" y="3682"/>
                  <a:ext cx="45" cy="137"/>
                </a:xfrm>
                <a:custGeom>
                  <a:avLst/>
                  <a:gdLst>
                    <a:gd name="T0" fmla="*/ 6 w 6"/>
                    <a:gd name="T1" fmla="*/ 6 h 18"/>
                    <a:gd name="T2" fmla="*/ 4 w 6"/>
                    <a:gd name="T3" fmla="*/ 2 h 18"/>
                    <a:gd name="T4" fmla="*/ 4 w 6"/>
                    <a:gd name="T5" fmla="*/ 0 h 18"/>
                    <a:gd name="T6" fmla="*/ 3 w 6"/>
                    <a:gd name="T7" fmla="*/ 0 h 18"/>
                    <a:gd name="T8" fmla="*/ 3 w 6"/>
                    <a:gd name="T9" fmla="*/ 0 h 18"/>
                    <a:gd name="T10" fmla="*/ 3 w 6"/>
                    <a:gd name="T11" fmla="*/ 0 h 18"/>
                    <a:gd name="T12" fmla="*/ 3 w 6"/>
                    <a:gd name="T13" fmla="*/ 0 h 18"/>
                    <a:gd name="T14" fmla="*/ 3 w 6"/>
                    <a:gd name="T15" fmla="*/ 0 h 18"/>
                    <a:gd name="T16" fmla="*/ 2 w 6"/>
                    <a:gd name="T17" fmla="*/ 0 h 18"/>
                    <a:gd name="T18" fmla="*/ 2 w 6"/>
                    <a:gd name="T19" fmla="*/ 2 h 18"/>
                    <a:gd name="T20" fmla="*/ 0 w 6"/>
                    <a:gd name="T21" fmla="*/ 6 h 18"/>
                    <a:gd name="T22" fmla="*/ 0 w 6"/>
                    <a:gd name="T23" fmla="*/ 11 h 18"/>
                    <a:gd name="T24" fmla="*/ 1 w 6"/>
                    <a:gd name="T25" fmla="*/ 15 h 18"/>
                    <a:gd name="T26" fmla="*/ 1 w 6"/>
                    <a:gd name="T27" fmla="*/ 18 h 18"/>
                    <a:gd name="T28" fmla="*/ 3 w 6"/>
                    <a:gd name="T29" fmla="*/ 18 h 18"/>
                    <a:gd name="T30" fmla="*/ 3 w 6"/>
                    <a:gd name="T31" fmla="*/ 18 h 18"/>
                    <a:gd name="T32" fmla="*/ 3 w 6"/>
                    <a:gd name="T33" fmla="*/ 18 h 18"/>
                    <a:gd name="T34" fmla="*/ 3 w 6"/>
                    <a:gd name="T35" fmla="*/ 18 h 18"/>
                    <a:gd name="T36" fmla="*/ 3 w 6"/>
                    <a:gd name="T37" fmla="*/ 18 h 18"/>
                    <a:gd name="T38" fmla="*/ 5 w 6"/>
                    <a:gd name="T39" fmla="*/ 18 h 18"/>
                    <a:gd name="T40" fmla="*/ 6 w 6"/>
                    <a:gd name="T41" fmla="*/ 15 h 18"/>
                    <a:gd name="T42" fmla="*/ 6 w 6"/>
                    <a:gd name="T43" fmla="*/ 11 h 18"/>
                    <a:gd name="T44" fmla="*/ 6 w 6"/>
                    <a:gd name="T45" fmla="*/ 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" h="18">
                      <a:moveTo>
                        <a:pt x="6" y="6"/>
                      </a:moveTo>
                      <a:cubicBezTo>
                        <a:pt x="6" y="4"/>
                        <a:pt x="4" y="2"/>
                        <a:pt x="4" y="2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0" y="4"/>
                        <a:pt x="0" y="6"/>
                      </a:cubicBezTo>
                      <a:cubicBezTo>
                        <a:pt x="0" y="7"/>
                        <a:pt x="0" y="11"/>
                        <a:pt x="0" y="11"/>
                      </a:cubicBezTo>
                      <a:cubicBezTo>
                        <a:pt x="0" y="11"/>
                        <a:pt x="1" y="14"/>
                        <a:pt x="1" y="15"/>
                      </a:cubicBezTo>
                      <a:cubicBezTo>
                        <a:pt x="1" y="15"/>
                        <a:pt x="0" y="17"/>
                        <a:pt x="1" y="18"/>
                      </a:cubicBezTo>
                      <a:cubicBezTo>
                        <a:pt x="2" y="18"/>
                        <a:pt x="2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4" y="18"/>
                        <a:pt x="5" y="18"/>
                        <a:pt x="5" y="18"/>
                      </a:cubicBezTo>
                      <a:cubicBezTo>
                        <a:pt x="6" y="17"/>
                        <a:pt x="6" y="15"/>
                        <a:pt x="6" y="15"/>
                      </a:cubicBezTo>
                      <a:cubicBezTo>
                        <a:pt x="5" y="14"/>
                        <a:pt x="6" y="11"/>
                        <a:pt x="6" y="11"/>
                      </a:cubicBezTo>
                      <a:cubicBezTo>
                        <a:pt x="6" y="11"/>
                        <a:pt x="6" y="7"/>
                        <a:pt x="6" y="6"/>
                      </a:cubicBezTo>
                      <a:close/>
                    </a:path>
                  </a:pathLst>
                </a:custGeom>
                <a:solidFill>
                  <a:srgbClr val="9AD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2" name="Rectangle 540"/>
                <p:cNvSpPr>
                  <a:spLocks noChangeArrowheads="1"/>
                </p:cNvSpPr>
                <p:nvPr/>
              </p:nvSpPr>
              <p:spPr bwMode="auto">
                <a:xfrm>
                  <a:off x="3047" y="3682"/>
                  <a:ext cx="15" cy="7"/>
                </a:xfrm>
                <a:prstGeom prst="rect">
                  <a:avLst/>
                </a:prstGeom>
                <a:solidFill>
                  <a:srgbClr val="D3E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3" name="Freeform 541"/>
                <p:cNvSpPr>
                  <a:spLocks/>
                </p:cNvSpPr>
                <p:nvPr/>
              </p:nvSpPr>
              <p:spPr bwMode="auto">
                <a:xfrm>
                  <a:off x="3032" y="3697"/>
                  <a:ext cx="22" cy="122"/>
                </a:xfrm>
                <a:custGeom>
                  <a:avLst/>
                  <a:gdLst>
                    <a:gd name="T0" fmla="*/ 2 w 3"/>
                    <a:gd name="T1" fmla="*/ 0 h 16"/>
                    <a:gd name="T2" fmla="*/ 0 w 3"/>
                    <a:gd name="T3" fmla="*/ 4 h 16"/>
                    <a:gd name="T4" fmla="*/ 1 w 3"/>
                    <a:gd name="T5" fmla="*/ 12 h 16"/>
                    <a:gd name="T6" fmla="*/ 2 w 3"/>
                    <a:gd name="T7" fmla="*/ 15 h 16"/>
                    <a:gd name="T8" fmla="*/ 1 w 3"/>
                    <a:gd name="T9" fmla="*/ 12 h 16"/>
                    <a:gd name="T10" fmla="*/ 1 w 3"/>
                    <a:gd name="T11" fmla="*/ 3 h 16"/>
                    <a:gd name="T12" fmla="*/ 2 w 3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16">
                      <a:moveTo>
                        <a:pt x="2" y="0"/>
                      </a:moveTo>
                      <a:cubicBezTo>
                        <a:pt x="2" y="0"/>
                        <a:pt x="0" y="3"/>
                        <a:pt x="0" y="4"/>
                      </a:cubicBezTo>
                      <a:cubicBezTo>
                        <a:pt x="0" y="5"/>
                        <a:pt x="1" y="12"/>
                        <a:pt x="1" y="12"/>
                      </a:cubicBezTo>
                      <a:cubicBezTo>
                        <a:pt x="1" y="13"/>
                        <a:pt x="0" y="15"/>
                        <a:pt x="2" y="15"/>
                      </a:cubicBezTo>
                      <a:cubicBezTo>
                        <a:pt x="3" y="15"/>
                        <a:pt x="1" y="16"/>
                        <a:pt x="1" y="12"/>
                      </a:cubicBezTo>
                      <a:cubicBezTo>
                        <a:pt x="2" y="9"/>
                        <a:pt x="1" y="5"/>
                        <a:pt x="1" y="3"/>
                      </a:cubicBezTo>
                      <a:cubicBezTo>
                        <a:pt x="1" y="2"/>
                        <a:pt x="2" y="2"/>
                        <a:pt x="2" y="0"/>
                      </a:cubicBezTo>
                      <a:close/>
                    </a:path>
                  </a:pathLst>
                </a:custGeom>
                <a:solidFill>
                  <a:srgbClr val="D3E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4" name="Freeform 542"/>
                <p:cNvSpPr>
                  <a:spLocks/>
                </p:cNvSpPr>
                <p:nvPr/>
              </p:nvSpPr>
              <p:spPr bwMode="auto">
                <a:xfrm>
                  <a:off x="3062" y="3697"/>
                  <a:ext cx="15" cy="122"/>
                </a:xfrm>
                <a:custGeom>
                  <a:avLst/>
                  <a:gdLst>
                    <a:gd name="T0" fmla="*/ 0 w 2"/>
                    <a:gd name="T1" fmla="*/ 0 h 16"/>
                    <a:gd name="T2" fmla="*/ 2 w 2"/>
                    <a:gd name="T3" fmla="*/ 4 h 16"/>
                    <a:gd name="T4" fmla="*/ 1 w 2"/>
                    <a:gd name="T5" fmla="*/ 12 h 16"/>
                    <a:gd name="T6" fmla="*/ 1 w 2"/>
                    <a:gd name="T7" fmla="*/ 15 h 16"/>
                    <a:gd name="T8" fmla="*/ 1 w 2"/>
                    <a:gd name="T9" fmla="*/ 12 h 16"/>
                    <a:gd name="T10" fmla="*/ 1 w 2"/>
                    <a:gd name="T11" fmla="*/ 3 h 16"/>
                    <a:gd name="T12" fmla="*/ 0 w 2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16">
                      <a:moveTo>
                        <a:pt x="0" y="0"/>
                      </a:moveTo>
                      <a:cubicBezTo>
                        <a:pt x="0" y="0"/>
                        <a:pt x="2" y="3"/>
                        <a:pt x="2" y="4"/>
                      </a:cubicBezTo>
                      <a:cubicBezTo>
                        <a:pt x="2" y="5"/>
                        <a:pt x="1" y="12"/>
                        <a:pt x="1" y="12"/>
                      </a:cubicBezTo>
                      <a:cubicBezTo>
                        <a:pt x="1" y="13"/>
                        <a:pt x="2" y="15"/>
                        <a:pt x="1" y="15"/>
                      </a:cubicBezTo>
                      <a:cubicBezTo>
                        <a:pt x="0" y="15"/>
                        <a:pt x="1" y="16"/>
                        <a:pt x="1" y="12"/>
                      </a:cubicBezTo>
                      <a:cubicBezTo>
                        <a:pt x="0" y="9"/>
                        <a:pt x="2" y="5"/>
                        <a:pt x="1" y="3"/>
                      </a:cubicBezTo>
                      <a:cubicBezTo>
                        <a:pt x="1" y="2"/>
                        <a:pt x="0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D3E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5" name="Rectangle 543"/>
                <p:cNvSpPr>
                  <a:spLocks noChangeArrowheads="1"/>
                </p:cNvSpPr>
                <p:nvPr/>
              </p:nvSpPr>
              <p:spPr bwMode="auto">
                <a:xfrm>
                  <a:off x="2796" y="3537"/>
                  <a:ext cx="84" cy="114"/>
                </a:xfrm>
                <a:prstGeom prst="rect">
                  <a:avLst/>
                </a:prstGeom>
                <a:solidFill>
                  <a:srgbClr val="E2B5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6" name="Freeform 544"/>
                <p:cNvSpPr>
                  <a:spLocks/>
                </p:cNvSpPr>
                <p:nvPr/>
              </p:nvSpPr>
              <p:spPr bwMode="auto">
                <a:xfrm>
                  <a:off x="2690" y="3605"/>
                  <a:ext cx="296" cy="283"/>
                </a:xfrm>
                <a:custGeom>
                  <a:avLst/>
                  <a:gdLst>
                    <a:gd name="T0" fmla="*/ 35 w 39"/>
                    <a:gd name="T1" fmla="*/ 2 h 37"/>
                    <a:gd name="T2" fmla="*/ 25 w 39"/>
                    <a:gd name="T3" fmla="*/ 0 h 37"/>
                    <a:gd name="T4" fmla="*/ 14 w 39"/>
                    <a:gd name="T5" fmla="*/ 0 h 37"/>
                    <a:gd name="T6" fmla="*/ 5 w 39"/>
                    <a:gd name="T7" fmla="*/ 2 h 37"/>
                    <a:gd name="T8" fmla="*/ 5 w 39"/>
                    <a:gd name="T9" fmla="*/ 37 h 37"/>
                    <a:gd name="T10" fmla="*/ 19 w 39"/>
                    <a:gd name="T11" fmla="*/ 37 h 37"/>
                    <a:gd name="T12" fmla="*/ 20 w 39"/>
                    <a:gd name="T13" fmla="*/ 37 h 37"/>
                    <a:gd name="T14" fmla="*/ 35 w 39"/>
                    <a:gd name="T15" fmla="*/ 37 h 37"/>
                    <a:gd name="T16" fmla="*/ 35 w 39"/>
                    <a:gd name="T17" fmla="*/ 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37">
                      <a:moveTo>
                        <a:pt x="35" y="2"/>
                      </a:moveTo>
                      <a:cubicBezTo>
                        <a:pt x="34" y="1"/>
                        <a:pt x="30" y="0"/>
                        <a:pt x="25" y="0"/>
                      </a:cubicBezTo>
                      <a:cubicBezTo>
                        <a:pt x="24" y="5"/>
                        <a:pt x="17" y="7"/>
                        <a:pt x="14" y="0"/>
                      </a:cubicBezTo>
                      <a:cubicBezTo>
                        <a:pt x="9" y="0"/>
                        <a:pt x="6" y="1"/>
                        <a:pt x="5" y="2"/>
                      </a:cubicBezTo>
                      <a:cubicBezTo>
                        <a:pt x="0" y="8"/>
                        <a:pt x="5" y="37"/>
                        <a:pt x="5" y="37"/>
                      </a:cubicBez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20" y="37"/>
                        <a:pt x="20" y="37"/>
                        <a:pt x="20" y="37"/>
                      </a:cubicBez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7"/>
                        <a:pt x="39" y="8"/>
                        <a:pt x="35" y="2"/>
                      </a:cubicBezTo>
                      <a:close/>
                    </a:path>
                  </a:pathLst>
                </a:custGeom>
                <a:solidFill>
                  <a:srgbClr val="77C9B0"/>
                </a:solidFill>
                <a:ln w="0" cap="flat">
                  <a:solidFill>
                    <a:srgbClr val="6CBEA8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7" name="Freeform 545"/>
                <p:cNvSpPr>
                  <a:spLocks/>
                </p:cNvSpPr>
                <p:nvPr/>
              </p:nvSpPr>
              <p:spPr bwMode="auto">
                <a:xfrm>
                  <a:off x="2766" y="3453"/>
                  <a:ext cx="144" cy="206"/>
                </a:xfrm>
                <a:custGeom>
                  <a:avLst/>
                  <a:gdLst>
                    <a:gd name="T0" fmla="*/ 19 w 19"/>
                    <a:gd name="T1" fmla="*/ 12 h 27"/>
                    <a:gd name="T2" fmla="*/ 9 w 19"/>
                    <a:gd name="T3" fmla="*/ 27 h 27"/>
                    <a:gd name="T4" fmla="*/ 0 w 19"/>
                    <a:gd name="T5" fmla="*/ 12 h 27"/>
                    <a:gd name="T6" fmla="*/ 9 w 19"/>
                    <a:gd name="T7" fmla="*/ 0 h 27"/>
                    <a:gd name="T8" fmla="*/ 19 w 19"/>
                    <a:gd name="T9" fmla="*/ 1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27">
                      <a:moveTo>
                        <a:pt x="19" y="12"/>
                      </a:moveTo>
                      <a:cubicBezTo>
                        <a:pt x="19" y="21"/>
                        <a:pt x="14" y="27"/>
                        <a:pt x="9" y="27"/>
                      </a:cubicBezTo>
                      <a:cubicBezTo>
                        <a:pt x="6" y="27"/>
                        <a:pt x="0" y="21"/>
                        <a:pt x="0" y="12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5" y="0"/>
                        <a:pt x="19" y="4"/>
                        <a:pt x="19" y="12"/>
                      </a:cubicBez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8" name="Freeform 546"/>
                <p:cNvSpPr>
                  <a:spLocks/>
                </p:cNvSpPr>
                <p:nvPr/>
              </p:nvSpPr>
              <p:spPr bwMode="auto">
                <a:xfrm>
                  <a:off x="2895" y="3559"/>
                  <a:ext cx="30" cy="54"/>
                </a:xfrm>
                <a:custGeom>
                  <a:avLst/>
                  <a:gdLst>
                    <a:gd name="T0" fmla="*/ 2 w 4"/>
                    <a:gd name="T1" fmla="*/ 1 h 7"/>
                    <a:gd name="T2" fmla="*/ 4 w 4"/>
                    <a:gd name="T3" fmla="*/ 1 h 7"/>
                    <a:gd name="T4" fmla="*/ 0 w 4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7">
                      <a:moveTo>
                        <a:pt x="2" y="1"/>
                      </a:moveTo>
                      <a:cubicBezTo>
                        <a:pt x="2" y="1"/>
                        <a:pt x="3" y="0"/>
                        <a:pt x="4" y="1"/>
                      </a:cubicBezTo>
                      <a:cubicBezTo>
                        <a:pt x="4" y="3"/>
                        <a:pt x="2" y="7"/>
                        <a:pt x="0" y="7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9" name="Freeform 547"/>
                <p:cNvSpPr>
                  <a:spLocks/>
                </p:cNvSpPr>
                <p:nvPr/>
              </p:nvSpPr>
              <p:spPr bwMode="auto">
                <a:xfrm>
                  <a:off x="2751" y="3559"/>
                  <a:ext cx="30" cy="54"/>
                </a:xfrm>
                <a:custGeom>
                  <a:avLst/>
                  <a:gdLst>
                    <a:gd name="T0" fmla="*/ 3 w 4"/>
                    <a:gd name="T1" fmla="*/ 1 h 7"/>
                    <a:gd name="T2" fmla="*/ 1 w 4"/>
                    <a:gd name="T3" fmla="*/ 1 h 7"/>
                    <a:gd name="T4" fmla="*/ 4 w 4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7">
                      <a:moveTo>
                        <a:pt x="3" y="1"/>
                      </a:moveTo>
                      <a:cubicBezTo>
                        <a:pt x="3" y="1"/>
                        <a:pt x="1" y="0"/>
                        <a:pt x="1" y="1"/>
                      </a:cubicBezTo>
                      <a:cubicBezTo>
                        <a:pt x="0" y="3"/>
                        <a:pt x="2" y="7"/>
                        <a:pt x="4" y="7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0" name="Freeform 548"/>
                <p:cNvSpPr>
                  <a:spLocks/>
                </p:cNvSpPr>
                <p:nvPr/>
              </p:nvSpPr>
              <p:spPr bwMode="auto">
                <a:xfrm>
                  <a:off x="2728" y="3613"/>
                  <a:ext cx="53" cy="305"/>
                </a:xfrm>
                <a:custGeom>
                  <a:avLst/>
                  <a:gdLst>
                    <a:gd name="T0" fmla="*/ 3 w 7"/>
                    <a:gd name="T1" fmla="*/ 0 h 40"/>
                    <a:gd name="T2" fmla="*/ 3 w 7"/>
                    <a:gd name="T3" fmla="*/ 16 h 40"/>
                    <a:gd name="T4" fmla="*/ 4 w 7"/>
                    <a:gd name="T5" fmla="*/ 24 h 40"/>
                    <a:gd name="T6" fmla="*/ 1 w 7"/>
                    <a:gd name="T7" fmla="*/ 31 h 40"/>
                    <a:gd name="T8" fmla="*/ 4 w 7"/>
                    <a:gd name="T9" fmla="*/ 40 h 40"/>
                    <a:gd name="T10" fmla="*/ 0 w 7"/>
                    <a:gd name="T11" fmla="*/ 40 h 40"/>
                    <a:gd name="T12" fmla="*/ 1 w 7"/>
                    <a:gd name="T13" fmla="*/ 10 h 40"/>
                    <a:gd name="T14" fmla="*/ 3 w 7"/>
                    <a:gd name="T15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40">
                      <a:moveTo>
                        <a:pt x="3" y="0"/>
                      </a:moveTo>
                      <a:cubicBezTo>
                        <a:pt x="3" y="0"/>
                        <a:pt x="2" y="15"/>
                        <a:pt x="3" y="16"/>
                      </a:cubicBezTo>
                      <a:cubicBezTo>
                        <a:pt x="3" y="17"/>
                        <a:pt x="7" y="22"/>
                        <a:pt x="4" y="24"/>
                      </a:cubicBezTo>
                      <a:cubicBezTo>
                        <a:pt x="0" y="26"/>
                        <a:pt x="0" y="29"/>
                        <a:pt x="1" y="31"/>
                      </a:cubicBezTo>
                      <a:cubicBezTo>
                        <a:pt x="1" y="33"/>
                        <a:pt x="0" y="40"/>
                        <a:pt x="4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0"/>
                        <a:pt x="1" y="12"/>
                        <a:pt x="1" y="10"/>
                      </a:cubicBezTo>
                      <a:cubicBezTo>
                        <a:pt x="2" y="9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rgbClr val="6CBE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1" name="Freeform 549"/>
                <p:cNvSpPr>
                  <a:spLocks/>
                </p:cNvSpPr>
                <p:nvPr/>
              </p:nvSpPr>
              <p:spPr bwMode="auto">
                <a:xfrm>
                  <a:off x="2880" y="3613"/>
                  <a:ext cx="83" cy="313"/>
                </a:xfrm>
                <a:custGeom>
                  <a:avLst/>
                  <a:gdLst>
                    <a:gd name="T0" fmla="*/ 7 w 11"/>
                    <a:gd name="T1" fmla="*/ 0 h 41"/>
                    <a:gd name="T2" fmla="*/ 7 w 11"/>
                    <a:gd name="T3" fmla="*/ 19 h 41"/>
                    <a:gd name="T4" fmla="*/ 5 w 11"/>
                    <a:gd name="T5" fmla="*/ 27 h 41"/>
                    <a:gd name="T6" fmla="*/ 9 w 11"/>
                    <a:gd name="T7" fmla="*/ 31 h 41"/>
                    <a:gd name="T8" fmla="*/ 6 w 11"/>
                    <a:gd name="T9" fmla="*/ 40 h 41"/>
                    <a:gd name="T10" fmla="*/ 11 w 11"/>
                    <a:gd name="T11" fmla="*/ 40 h 41"/>
                    <a:gd name="T12" fmla="*/ 8 w 11"/>
                    <a:gd name="T13" fmla="*/ 10 h 41"/>
                    <a:gd name="T14" fmla="*/ 7 w 11"/>
                    <a:gd name="T15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" h="41">
                      <a:moveTo>
                        <a:pt x="7" y="0"/>
                      </a:moveTo>
                      <a:cubicBezTo>
                        <a:pt x="7" y="0"/>
                        <a:pt x="5" y="11"/>
                        <a:pt x="7" y="19"/>
                      </a:cubicBezTo>
                      <a:cubicBezTo>
                        <a:pt x="10" y="28"/>
                        <a:pt x="0" y="27"/>
                        <a:pt x="5" y="27"/>
                      </a:cubicBezTo>
                      <a:cubicBezTo>
                        <a:pt x="9" y="27"/>
                        <a:pt x="9" y="29"/>
                        <a:pt x="9" y="31"/>
                      </a:cubicBezTo>
                      <a:cubicBezTo>
                        <a:pt x="8" y="33"/>
                        <a:pt x="9" y="41"/>
                        <a:pt x="6" y="40"/>
                      </a:cubicBezTo>
                      <a:cubicBezTo>
                        <a:pt x="11" y="40"/>
                        <a:pt x="11" y="40"/>
                        <a:pt x="11" y="40"/>
                      </a:cubicBezTo>
                      <a:cubicBezTo>
                        <a:pt x="11" y="40"/>
                        <a:pt x="9" y="12"/>
                        <a:pt x="8" y="10"/>
                      </a:cubicBezTo>
                      <a:cubicBezTo>
                        <a:pt x="8" y="9"/>
                        <a:pt x="9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6CBE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2" name="Freeform 550"/>
                <p:cNvSpPr>
                  <a:spLocks/>
                </p:cNvSpPr>
                <p:nvPr/>
              </p:nvSpPr>
              <p:spPr bwMode="auto">
                <a:xfrm>
                  <a:off x="2933" y="3636"/>
                  <a:ext cx="38" cy="275"/>
                </a:xfrm>
                <a:custGeom>
                  <a:avLst/>
                  <a:gdLst>
                    <a:gd name="T0" fmla="*/ 1 w 5"/>
                    <a:gd name="T1" fmla="*/ 2 h 36"/>
                    <a:gd name="T2" fmla="*/ 1 w 5"/>
                    <a:gd name="T3" fmla="*/ 17 h 36"/>
                    <a:gd name="T4" fmla="*/ 1 w 5"/>
                    <a:gd name="T5" fmla="*/ 23 h 36"/>
                    <a:gd name="T6" fmla="*/ 2 w 5"/>
                    <a:gd name="T7" fmla="*/ 26 h 36"/>
                    <a:gd name="T8" fmla="*/ 2 w 5"/>
                    <a:gd name="T9" fmla="*/ 33 h 36"/>
                    <a:gd name="T10" fmla="*/ 3 w 5"/>
                    <a:gd name="T11" fmla="*/ 35 h 36"/>
                    <a:gd name="T12" fmla="*/ 4 w 5"/>
                    <a:gd name="T13" fmla="*/ 12 h 36"/>
                    <a:gd name="T14" fmla="*/ 1 w 5"/>
                    <a:gd name="T15" fmla="*/ 2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" h="36">
                      <a:moveTo>
                        <a:pt x="1" y="2"/>
                      </a:moveTo>
                      <a:cubicBezTo>
                        <a:pt x="1" y="2"/>
                        <a:pt x="0" y="13"/>
                        <a:pt x="1" y="17"/>
                      </a:cubicBezTo>
                      <a:cubicBezTo>
                        <a:pt x="2" y="22"/>
                        <a:pt x="1" y="23"/>
                        <a:pt x="1" y="23"/>
                      </a:cubicBezTo>
                      <a:cubicBezTo>
                        <a:pt x="1" y="23"/>
                        <a:pt x="2" y="25"/>
                        <a:pt x="2" y="26"/>
                      </a:cubicBezTo>
                      <a:cubicBezTo>
                        <a:pt x="2" y="26"/>
                        <a:pt x="3" y="31"/>
                        <a:pt x="2" y="33"/>
                      </a:cubicBezTo>
                      <a:cubicBezTo>
                        <a:pt x="1" y="34"/>
                        <a:pt x="1" y="36"/>
                        <a:pt x="3" y="35"/>
                      </a:cubicBezTo>
                      <a:cubicBezTo>
                        <a:pt x="4" y="34"/>
                        <a:pt x="5" y="20"/>
                        <a:pt x="4" y="12"/>
                      </a:cubicBezTo>
                      <a:cubicBezTo>
                        <a:pt x="3" y="6"/>
                        <a:pt x="1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5BA3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3" name="Freeform 551"/>
                <p:cNvSpPr>
                  <a:spLocks/>
                </p:cNvSpPr>
                <p:nvPr/>
              </p:nvSpPr>
              <p:spPr bwMode="auto">
                <a:xfrm>
                  <a:off x="2720" y="3659"/>
                  <a:ext cx="31" cy="229"/>
                </a:xfrm>
                <a:custGeom>
                  <a:avLst/>
                  <a:gdLst>
                    <a:gd name="T0" fmla="*/ 3 w 4"/>
                    <a:gd name="T1" fmla="*/ 8 h 30"/>
                    <a:gd name="T2" fmla="*/ 2 w 4"/>
                    <a:gd name="T3" fmla="*/ 0 h 30"/>
                    <a:gd name="T4" fmla="*/ 2 w 4"/>
                    <a:gd name="T5" fmla="*/ 9 h 30"/>
                    <a:gd name="T6" fmla="*/ 0 w 4"/>
                    <a:gd name="T7" fmla="*/ 26 h 30"/>
                    <a:gd name="T8" fmla="*/ 1 w 4"/>
                    <a:gd name="T9" fmla="*/ 30 h 30"/>
                    <a:gd name="T10" fmla="*/ 1 w 4"/>
                    <a:gd name="T11" fmla="*/ 30 h 30"/>
                    <a:gd name="T12" fmla="*/ 2 w 4"/>
                    <a:gd name="T13" fmla="*/ 26 h 30"/>
                    <a:gd name="T14" fmla="*/ 2 w 4"/>
                    <a:gd name="T15" fmla="*/ 18 h 30"/>
                    <a:gd name="T16" fmla="*/ 3 w 4"/>
                    <a:gd name="T17" fmla="*/ 16 h 30"/>
                    <a:gd name="T18" fmla="*/ 3 w 4"/>
                    <a:gd name="T19" fmla="*/ 8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30">
                      <a:moveTo>
                        <a:pt x="3" y="8"/>
                      </a:moveTo>
                      <a:cubicBezTo>
                        <a:pt x="3" y="5"/>
                        <a:pt x="2" y="0"/>
                        <a:pt x="2" y="0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1" y="20"/>
                        <a:pt x="0" y="26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1" y="30"/>
                        <a:pt x="1" y="30"/>
                        <a:pt x="1" y="30"/>
                      </a:cubicBezTo>
                      <a:cubicBezTo>
                        <a:pt x="1" y="28"/>
                        <a:pt x="2" y="28"/>
                        <a:pt x="2" y="26"/>
                      </a:cubicBezTo>
                      <a:cubicBezTo>
                        <a:pt x="1" y="24"/>
                        <a:pt x="1" y="19"/>
                        <a:pt x="2" y="18"/>
                      </a:cubicBezTo>
                      <a:cubicBezTo>
                        <a:pt x="2" y="17"/>
                        <a:pt x="3" y="18"/>
                        <a:pt x="3" y="16"/>
                      </a:cubicBezTo>
                      <a:cubicBezTo>
                        <a:pt x="4" y="15"/>
                        <a:pt x="2" y="11"/>
                        <a:pt x="3" y="8"/>
                      </a:cubicBezTo>
                      <a:close/>
                    </a:path>
                  </a:pathLst>
                </a:custGeom>
                <a:solidFill>
                  <a:srgbClr val="5BA3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4" name="Freeform 552"/>
                <p:cNvSpPr>
                  <a:spLocks/>
                </p:cNvSpPr>
                <p:nvPr/>
              </p:nvSpPr>
              <p:spPr bwMode="auto">
                <a:xfrm>
                  <a:off x="2834" y="3781"/>
                  <a:ext cx="107" cy="53"/>
                </a:xfrm>
                <a:custGeom>
                  <a:avLst/>
                  <a:gdLst>
                    <a:gd name="T0" fmla="*/ 3 w 14"/>
                    <a:gd name="T1" fmla="*/ 6 h 7"/>
                    <a:gd name="T2" fmla="*/ 10 w 14"/>
                    <a:gd name="T3" fmla="*/ 6 h 7"/>
                    <a:gd name="T4" fmla="*/ 12 w 14"/>
                    <a:gd name="T5" fmla="*/ 2 h 7"/>
                    <a:gd name="T6" fmla="*/ 2 w 14"/>
                    <a:gd name="T7" fmla="*/ 2 h 7"/>
                    <a:gd name="T8" fmla="*/ 3 w 14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7">
                      <a:moveTo>
                        <a:pt x="3" y="6"/>
                      </a:moveTo>
                      <a:cubicBezTo>
                        <a:pt x="3" y="6"/>
                        <a:pt x="7" y="7"/>
                        <a:pt x="10" y="6"/>
                      </a:cubicBezTo>
                      <a:cubicBezTo>
                        <a:pt x="11" y="6"/>
                        <a:pt x="14" y="4"/>
                        <a:pt x="12" y="2"/>
                      </a:cubicBezTo>
                      <a:cubicBezTo>
                        <a:pt x="9" y="1"/>
                        <a:pt x="4" y="0"/>
                        <a:pt x="2" y="2"/>
                      </a:cubicBezTo>
                      <a:cubicBezTo>
                        <a:pt x="1" y="4"/>
                        <a:pt x="0" y="7"/>
                        <a:pt x="3" y="6"/>
                      </a:cubicBez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5" name="Line 553"/>
                <p:cNvSpPr>
                  <a:spLocks noChangeShapeType="1"/>
                </p:cNvSpPr>
                <p:nvPr/>
              </p:nvSpPr>
              <p:spPr bwMode="auto">
                <a:xfrm>
                  <a:off x="2789" y="3590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6" name="Line 554"/>
                <p:cNvSpPr>
                  <a:spLocks noChangeShapeType="1"/>
                </p:cNvSpPr>
                <p:nvPr/>
              </p:nvSpPr>
              <p:spPr bwMode="auto">
                <a:xfrm>
                  <a:off x="2789" y="3590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7" name="Freeform 555"/>
                <p:cNvSpPr>
                  <a:spLocks/>
                </p:cNvSpPr>
                <p:nvPr/>
              </p:nvSpPr>
              <p:spPr bwMode="auto">
                <a:xfrm>
                  <a:off x="2667" y="3605"/>
                  <a:ext cx="76" cy="176"/>
                </a:xfrm>
                <a:custGeom>
                  <a:avLst/>
                  <a:gdLst>
                    <a:gd name="T0" fmla="*/ 10 w 10"/>
                    <a:gd name="T1" fmla="*/ 1 h 23"/>
                    <a:gd name="T2" fmla="*/ 2 w 10"/>
                    <a:gd name="T3" fmla="*/ 11 h 23"/>
                    <a:gd name="T4" fmla="*/ 0 w 10"/>
                    <a:gd name="T5" fmla="*/ 23 h 23"/>
                    <a:gd name="T6" fmla="*/ 9 w 10"/>
                    <a:gd name="T7" fmla="*/ 23 h 23"/>
                    <a:gd name="T8" fmla="*/ 10 w 10"/>
                    <a:gd name="T9" fmla="*/ 16 h 23"/>
                    <a:gd name="T10" fmla="*/ 10 w 10"/>
                    <a:gd name="T11" fmla="*/ 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23">
                      <a:moveTo>
                        <a:pt x="10" y="1"/>
                      </a:moveTo>
                      <a:cubicBezTo>
                        <a:pt x="10" y="1"/>
                        <a:pt x="3" y="0"/>
                        <a:pt x="2" y="11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9" y="23"/>
                        <a:pt x="9" y="23"/>
                        <a:pt x="9" y="23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lnTo>
                        <a:pt x="10" y="1"/>
                      </a:lnTo>
                      <a:close/>
                    </a:path>
                  </a:pathLst>
                </a:custGeom>
                <a:solidFill>
                  <a:srgbClr val="77C9B0"/>
                </a:solidFill>
                <a:ln w="0" cap="flat">
                  <a:solidFill>
                    <a:srgbClr val="6CBEA8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8" name="Freeform 556"/>
                <p:cNvSpPr>
                  <a:spLocks/>
                </p:cNvSpPr>
                <p:nvPr/>
              </p:nvSpPr>
              <p:spPr bwMode="auto">
                <a:xfrm>
                  <a:off x="2667" y="3727"/>
                  <a:ext cx="99" cy="77"/>
                </a:xfrm>
                <a:custGeom>
                  <a:avLst/>
                  <a:gdLst>
                    <a:gd name="T0" fmla="*/ 1 w 13"/>
                    <a:gd name="T1" fmla="*/ 0 h 10"/>
                    <a:gd name="T2" fmla="*/ 9 w 13"/>
                    <a:gd name="T3" fmla="*/ 5 h 10"/>
                    <a:gd name="T4" fmla="*/ 0 w 13"/>
                    <a:gd name="T5" fmla="*/ 10 h 10"/>
                    <a:gd name="T6" fmla="*/ 1 w 13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" h="10">
                      <a:moveTo>
                        <a:pt x="1" y="0"/>
                      </a:moveTo>
                      <a:cubicBezTo>
                        <a:pt x="1" y="0"/>
                        <a:pt x="4" y="5"/>
                        <a:pt x="9" y="5"/>
                      </a:cubicBezTo>
                      <a:cubicBezTo>
                        <a:pt x="13" y="6"/>
                        <a:pt x="0" y="10"/>
                        <a:pt x="0" y="10"/>
                      </a:cubicBezTo>
                      <a:cubicBezTo>
                        <a:pt x="0" y="8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6CBE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" name="Freeform 557"/>
                <p:cNvSpPr>
                  <a:spLocks/>
                </p:cNvSpPr>
                <p:nvPr/>
              </p:nvSpPr>
              <p:spPr bwMode="auto">
                <a:xfrm>
                  <a:off x="2660" y="3766"/>
                  <a:ext cx="212" cy="76"/>
                </a:xfrm>
                <a:custGeom>
                  <a:avLst/>
                  <a:gdLst>
                    <a:gd name="T0" fmla="*/ 1 w 28"/>
                    <a:gd name="T1" fmla="*/ 5 h 10"/>
                    <a:gd name="T2" fmla="*/ 28 w 28"/>
                    <a:gd name="T3" fmla="*/ 8 h 10"/>
                    <a:gd name="T4" fmla="*/ 25 w 28"/>
                    <a:gd name="T5" fmla="*/ 3 h 10"/>
                    <a:gd name="T6" fmla="*/ 10 w 28"/>
                    <a:gd name="T7" fmla="*/ 0 h 10"/>
                    <a:gd name="T8" fmla="*/ 1 w 28"/>
                    <a:gd name="T9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10">
                      <a:moveTo>
                        <a:pt x="1" y="5"/>
                      </a:moveTo>
                      <a:cubicBezTo>
                        <a:pt x="4" y="10"/>
                        <a:pt x="16" y="8"/>
                        <a:pt x="28" y="8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0" y="3"/>
                        <a:pt x="1" y="5"/>
                      </a:cubicBezTo>
                      <a:close/>
                    </a:path>
                  </a:pathLst>
                </a:custGeom>
                <a:solidFill>
                  <a:srgbClr val="77C9B0"/>
                </a:solidFill>
                <a:ln w="0" cap="flat">
                  <a:solidFill>
                    <a:srgbClr val="6CBEA8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0" name="Rectangle 558"/>
                <p:cNvSpPr>
                  <a:spLocks noChangeArrowheads="1"/>
                </p:cNvSpPr>
                <p:nvPr/>
              </p:nvSpPr>
              <p:spPr bwMode="auto">
                <a:xfrm>
                  <a:off x="2766" y="3743"/>
                  <a:ext cx="7" cy="68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1" name="Freeform 559"/>
                <p:cNvSpPr>
                  <a:spLocks/>
                </p:cNvSpPr>
                <p:nvPr/>
              </p:nvSpPr>
              <p:spPr bwMode="auto">
                <a:xfrm>
                  <a:off x="2743" y="3781"/>
                  <a:ext cx="106" cy="53"/>
                </a:xfrm>
                <a:custGeom>
                  <a:avLst/>
                  <a:gdLst>
                    <a:gd name="T0" fmla="*/ 10 w 14"/>
                    <a:gd name="T1" fmla="*/ 6 h 7"/>
                    <a:gd name="T2" fmla="*/ 4 w 14"/>
                    <a:gd name="T3" fmla="*/ 6 h 7"/>
                    <a:gd name="T4" fmla="*/ 2 w 14"/>
                    <a:gd name="T5" fmla="*/ 2 h 7"/>
                    <a:gd name="T6" fmla="*/ 11 w 14"/>
                    <a:gd name="T7" fmla="*/ 2 h 7"/>
                    <a:gd name="T8" fmla="*/ 10 w 14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7">
                      <a:moveTo>
                        <a:pt x="10" y="6"/>
                      </a:moveTo>
                      <a:cubicBezTo>
                        <a:pt x="10" y="6"/>
                        <a:pt x="6" y="7"/>
                        <a:pt x="4" y="6"/>
                      </a:cubicBezTo>
                      <a:cubicBezTo>
                        <a:pt x="2" y="6"/>
                        <a:pt x="0" y="4"/>
                        <a:pt x="2" y="2"/>
                      </a:cubicBezTo>
                      <a:cubicBezTo>
                        <a:pt x="4" y="1"/>
                        <a:pt x="9" y="0"/>
                        <a:pt x="11" y="2"/>
                      </a:cubicBezTo>
                      <a:cubicBezTo>
                        <a:pt x="13" y="4"/>
                        <a:pt x="14" y="7"/>
                        <a:pt x="10" y="6"/>
                      </a:cubicBez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2" name="Freeform 560"/>
                <p:cNvSpPr>
                  <a:spLocks/>
                </p:cNvSpPr>
                <p:nvPr/>
              </p:nvSpPr>
              <p:spPr bwMode="auto">
                <a:xfrm>
                  <a:off x="2941" y="3605"/>
                  <a:ext cx="68" cy="176"/>
                </a:xfrm>
                <a:custGeom>
                  <a:avLst/>
                  <a:gdLst>
                    <a:gd name="T0" fmla="*/ 0 w 9"/>
                    <a:gd name="T1" fmla="*/ 1 h 23"/>
                    <a:gd name="T2" fmla="*/ 8 w 9"/>
                    <a:gd name="T3" fmla="*/ 11 h 23"/>
                    <a:gd name="T4" fmla="*/ 9 w 9"/>
                    <a:gd name="T5" fmla="*/ 23 h 23"/>
                    <a:gd name="T6" fmla="*/ 1 w 9"/>
                    <a:gd name="T7" fmla="*/ 23 h 23"/>
                    <a:gd name="T8" fmla="*/ 0 w 9"/>
                    <a:gd name="T9" fmla="*/ 16 h 23"/>
                    <a:gd name="T10" fmla="*/ 0 w 9"/>
                    <a:gd name="T11" fmla="*/ 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" h="23">
                      <a:moveTo>
                        <a:pt x="0" y="1"/>
                      </a:moveTo>
                      <a:cubicBezTo>
                        <a:pt x="0" y="1"/>
                        <a:pt x="7" y="0"/>
                        <a:pt x="8" y="11"/>
                      </a:cubicBezTo>
                      <a:cubicBezTo>
                        <a:pt x="9" y="23"/>
                        <a:pt x="9" y="23"/>
                        <a:pt x="9" y="23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0" y="16"/>
                        <a:pt x="0" y="16"/>
                        <a:pt x="0" y="16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7C9B0"/>
                </a:solidFill>
                <a:ln w="0" cap="flat">
                  <a:solidFill>
                    <a:srgbClr val="6CBEA8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3" name="Freeform 561"/>
                <p:cNvSpPr>
                  <a:spLocks/>
                </p:cNvSpPr>
                <p:nvPr/>
              </p:nvSpPr>
              <p:spPr bwMode="auto">
                <a:xfrm>
                  <a:off x="2918" y="3727"/>
                  <a:ext cx="98" cy="77"/>
                </a:xfrm>
                <a:custGeom>
                  <a:avLst/>
                  <a:gdLst>
                    <a:gd name="T0" fmla="*/ 11 w 13"/>
                    <a:gd name="T1" fmla="*/ 0 h 10"/>
                    <a:gd name="T2" fmla="*/ 4 w 13"/>
                    <a:gd name="T3" fmla="*/ 5 h 10"/>
                    <a:gd name="T4" fmla="*/ 12 w 13"/>
                    <a:gd name="T5" fmla="*/ 10 h 10"/>
                    <a:gd name="T6" fmla="*/ 11 w 13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" h="10">
                      <a:moveTo>
                        <a:pt x="11" y="0"/>
                      </a:moveTo>
                      <a:cubicBezTo>
                        <a:pt x="11" y="0"/>
                        <a:pt x="9" y="5"/>
                        <a:pt x="4" y="5"/>
                      </a:cubicBezTo>
                      <a:cubicBezTo>
                        <a:pt x="0" y="6"/>
                        <a:pt x="12" y="10"/>
                        <a:pt x="12" y="10"/>
                      </a:cubicBezTo>
                      <a:cubicBezTo>
                        <a:pt x="13" y="8"/>
                        <a:pt x="11" y="0"/>
                        <a:pt x="11" y="0"/>
                      </a:cubicBezTo>
                    </a:path>
                  </a:pathLst>
                </a:custGeom>
                <a:solidFill>
                  <a:srgbClr val="6CBE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4" name="Freeform 562"/>
                <p:cNvSpPr>
                  <a:spLocks/>
                </p:cNvSpPr>
                <p:nvPr/>
              </p:nvSpPr>
              <p:spPr bwMode="auto">
                <a:xfrm>
                  <a:off x="2811" y="3766"/>
                  <a:ext cx="205" cy="76"/>
                </a:xfrm>
                <a:custGeom>
                  <a:avLst/>
                  <a:gdLst>
                    <a:gd name="T0" fmla="*/ 26 w 27"/>
                    <a:gd name="T1" fmla="*/ 5 h 10"/>
                    <a:gd name="T2" fmla="*/ 0 w 27"/>
                    <a:gd name="T3" fmla="*/ 8 h 10"/>
                    <a:gd name="T4" fmla="*/ 2 w 27"/>
                    <a:gd name="T5" fmla="*/ 3 h 10"/>
                    <a:gd name="T6" fmla="*/ 18 w 27"/>
                    <a:gd name="T7" fmla="*/ 0 h 10"/>
                    <a:gd name="T8" fmla="*/ 26 w 27"/>
                    <a:gd name="T9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10">
                      <a:moveTo>
                        <a:pt x="26" y="5"/>
                      </a:moveTo>
                      <a:cubicBezTo>
                        <a:pt x="24" y="10"/>
                        <a:pt x="11" y="8"/>
                        <a:pt x="0" y="8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0"/>
                        <a:pt x="27" y="3"/>
                        <a:pt x="26" y="5"/>
                      </a:cubicBezTo>
                      <a:close/>
                    </a:path>
                  </a:pathLst>
                </a:custGeom>
                <a:solidFill>
                  <a:srgbClr val="77C9B0"/>
                </a:solidFill>
                <a:ln w="0" cap="flat">
                  <a:solidFill>
                    <a:srgbClr val="6CBEA8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5" name="Freeform 563"/>
                <p:cNvSpPr>
                  <a:spLocks/>
                </p:cNvSpPr>
                <p:nvPr/>
              </p:nvSpPr>
              <p:spPr bwMode="auto">
                <a:xfrm>
                  <a:off x="2728" y="3796"/>
                  <a:ext cx="205" cy="23"/>
                </a:xfrm>
                <a:custGeom>
                  <a:avLst/>
                  <a:gdLst>
                    <a:gd name="T0" fmla="*/ 2 w 27"/>
                    <a:gd name="T1" fmla="*/ 3 h 3"/>
                    <a:gd name="T2" fmla="*/ 0 w 27"/>
                    <a:gd name="T3" fmla="*/ 0 h 3"/>
                    <a:gd name="T4" fmla="*/ 14 w 27"/>
                    <a:gd name="T5" fmla="*/ 2 h 3"/>
                    <a:gd name="T6" fmla="*/ 27 w 27"/>
                    <a:gd name="T7" fmla="*/ 2 h 3"/>
                    <a:gd name="T8" fmla="*/ 27 w 27"/>
                    <a:gd name="T9" fmla="*/ 3 h 3"/>
                    <a:gd name="T10" fmla="*/ 2 w 27"/>
                    <a:gd name="T11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3">
                      <a:moveTo>
                        <a:pt x="2" y="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5" y="3"/>
                        <a:pt x="14" y="2"/>
                      </a:cubicBezTo>
                      <a:cubicBezTo>
                        <a:pt x="22" y="1"/>
                        <a:pt x="27" y="2"/>
                        <a:pt x="27" y="2"/>
                      </a:cubicBezTo>
                      <a:cubicBezTo>
                        <a:pt x="27" y="3"/>
                        <a:pt x="27" y="3"/>
                        <a:pt x="27" y="3"/>
                      </a:cubicBezTo>
                      <a:lnTo>
                        <a:pt x="2" y="3"/>
                      </a:lnTo>
                      <a:close/>
                    </a:path>
                  </a:pathLst>
                </a:custGeom>
                <a:solidFill>
                  <a:srgbClr val="FFD9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6" name="Freeform 564"/>
                <p:cNvSpPr>
                  <a:spLocks/>
                </p:cNvSpPr>
                <p:nvPr/>
              </p:nvSpPr>
              <p:spPr bwMode="auto">
                <a:xfrm>
                  <a:off x="2971" y="3682"/>
                  <a:ext cx="53" cy="137"/>
                </a:xfrm>
                <a:custGeom>
                  <a:avLst/>
                  <a:gdLst>
                    <a:gd name="T0" fmla="*/ 7 w 7"/>
                    <a:gd name="T1" fmla="*/ 6 h 18"/>
                    <a:gd name="T2" fmla="*/ 4 w 7"/>
                    <a:gd name="T3" fmla="*/ 2 h 18"/>
                    <a:gd name="T4" fmla="*/ 4 w 7"/>
                    <a:gd name="T5" fmla="*/ 0 h 18"/>
                    <a:gd name="T6" fmla="*/ 4 w 7"/>
                    <a:gd name="T7" fmla="*/ 0 h 18"/>
                    <a:gd name="T8" fmla="*/ 4 w 7"/>
                    <a:gd name="T9" fmla="*/ 0 h 18"/>
                    <a:gd name="T10" fmla="*/ 4 w 7"/>
                    <a:gd name="T11" fmla="*/ 0 h 18"/>
                    <a:gd name="T12" fmla="*/ 3 w 7"/>
                    <a:gd name="T13" fmla="*/ 0 h 18"/>
                    <a:gd name="T14" fmla="*/ 3 w 7"/>
                    <a:gd name="T15" fmla="*/ 0 h 18"/>
                    <a:gd name="T16" fmla="*/ 3 w 7"/>
                    <a:gd name="T17" fmla="*/ 0 h 18"/>
                    <a:gd name="T18" fmla="*/ 3 w 7"/>
                    <a:gd name="T19" fmla="*/ 2 h 18"/>
                    <a:gd name="T20" fmla="*/ 1 w 7"/>
                    <a:gd name="T21" fmla="*/ 6 h 18"/>
                    <a:gd name="T22" fmla="*/ 1 w 7"/>
                    <a:gd name="T23" fmla="*/ 11 h 18"/>
                    <a:gd name="T24" fmla="*/ 1 w 7"/>
                    <a:gd name="T25" fmla="*/ 15 h 18"/>
                    <a:gd name="T26" fmla="*/ 2 w 7"/>
                    <a:gd name="T27" fmla="*/ 18 h 18"/>
                    <a:gd name="T28" fmla="*/ 3 w 7"/>
                    <a:gd name="T29" fmla="*/ 18 h 18"/>
                    <a:gd name="T30" fmla="*/ 3 w 7"/>
                    <a:gd name="T31" fmla="*/ 18 h 18"/>
                    <a:gd name="T32" fmla="*/ 4 w 7"/>
                    <a:gd name="T33" fmla="*/ 18 h 18"/>
                    <a:gd name="T34" fmla="*/ 4 w 7"/>
                    <a:gd name="T35" fmla="*/ 18 h 18"/>
                    <a:gd name="T36" fmla="*/ 4 w 7"/>
                    <a:gd name="T37" fmla="*/ 18 h 18"/>
                    <a:gd name="T38" fmla="*/ 6 w 7"/>
                    <a:gd name="T39" fmla="*/ 18 h 18"/>
                    <a:gd name="T40" fmla="*/ 6 w 7"/>
                    <a:gd name="T41" fmla="*/ 15 h 18"/>
                    <a:gd name="T42" fmla="*/ 6 w 7"/>
                    <a:gd name="T43" fmla="*/ 11 h 18"/>
                    <a:gd name="T44" fmla="*/ 7 w 7"/>
                    <a:gd name="T45" fmla="*/ 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7" h="18">
                      <a:moveTo>
                        <a:pt x="7" y="6"/>
                      </a:moveTo>
                      <a:cubicBezTo>
                        <a:pt x="7" y="4"/>
                        <a:pt x="4" y="2"/>
                        <a:pt x="4" y="2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1" y="4"/>
                        <a:pt x="1" y="6"/>
                      </a:cubicBezTo>
                      <a:cubicBezTo>
                        <a:pt x="0" y="7"/>
                        <a:pt x="1" y="11"/>
                        <a:pt x="1" y="11"/>
                      </a:cubicBezTo>
                      <a:cubicBezTo>
                        <a:pt x="1" y="11"/>
                        <a:pt x="1" y="14"/>
                        <a:pt x="1" y="15"/>
                      </a:cubicBezTo>
                      <a:cubicBezTo>
                        <a:pt x="1" y="15"/>
                        <a:pt x="1" y="17"/>
                        <a:pt x="2" y="18"/>
                      </a:cubicBezTo>
                      <a:cubicBezTo>
                        <a:pt x="2" y="18"/>
                        <a:pt x="3" y="18"/>
                        <a:pt x="3" y="18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5" y="18"/>
                        <a:pt x="6" y="18"/>
                      </a:cubicBezTo>
                      <a:cubicBezTo>
                        <a:pt x="7" y="17"/>
                        <a:pt x="6" y="15"/>
                        <a:pt x="6" y="15"/>
                      </a:cubicBezTo>
                      <a:cubicBezTo>
                        <a:pt x="6" y="14"/>
                        <a:pt x="6" y="11"/>
                        <a:pt x="6" y="11"/>
                      </a:cubicBezTo>
                      <a:cubicBezTo>
                        <a:pt x="6" y="11"/>
                        <a:pt x="7" y="7"/>
                        <a:pt x="7" y="6"/>
                      </a:cubicBezTo>
                      <a:close/>
                    </a:path>
                  </a:pathLst>
                </a:custGeom>
                <a:solidFill>
                  <a:srgbClr val="9AD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7" name="Rectangle 565"/>
                <p:cNvSpPr>
                  <a:spLocks noChangeArrowheads="1"/>
                </p:cNvSpPr>
                <p:nvPr/>
              </p:nvSpPr>
              <p:spPr bwMode="auto">
                <a:xfrm>
                  <a:off x="2994" y="3682"/>
                  <a:ext cx="15" cy="7"/>
                </a:xfrm>
                <a:prstGeom prst="rect">
                  <a:avLst/>
                </a:prstGeom>
                <a:solidFill>
                  <a:srgbClr val="D3E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8" name="Freeform 566"/>
                <p:cNvSpPr>
                  <a:spLocks/>
                </p:cNvSpPr>
                <p:nvPr/>
              </p:nvSpPr>
              <p:spPr bwMode="auto">
                <a:xfrm>
                  <a:off x="2978" y="3697"/>
                  <a:ext cx="16" cy="122"/>
                </a:xfrm>
                <a:custGeom>
                  <a:avLst/>
                  <a:gdLst>
                    <a:gd name="T0" fmla="*/ 2 w 2"/>
                    <a:gd name="T1" fmla="*/ 0 h 16"/>
                    <a:gd name="T2" fmla="*/ 0 w 2"/>
                    <a:gd name="T3" fmla="*/ 4 h 16"/>
                    <a:gd name="T4" fmla="*/ 0 w 2"/>
                    <a:gd name="T5" fmla="*/ 12 h 16"/>
                    <a:gd name="T6" fmla="*/ 1 w 2"/>
                    <a:gd name="T7" fmla="*/ 15 h 16"/>
                    <a:gd name="T8" fmla="*/ 1 w 2"/>
                    <a:gd name="T9" fmla="*/ 12 h 16"/>
                    <a:gd name="T10" fmla="*/ 0 w 2"/>
                    <a:gd name="T11" fmla="*/ 3 h 16"/>
                    <a:gd name="T12" fmla="*/ 2 w 2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16">
                      <a:moveTo>
                        <a:pt x="2" y="0"/>
                      </a:moveTo>
                      <a:cubicBezTo>
                        <a:pt x="2" y="0"/>
                        <a:pt x="0" y="3"/>
                        <a:pt x="0" y="4"/>
                      </a:cubicBezTo>
                      <a:cubicBezTo>
                        <a:pt x="0" y="5"/>
                        <a:pt x="1" y="12"/>
                        <a:pt x="0" y="12"/>
                      </a:cubicBezTo>
                      <a:cubicBezTo>
                        <a:pt x="0" y="13"/>
                        <a:pt x="0" y="15"/>
                        <a:pt x="1" y="15"/>
                      </a:cubicBezTo>
                      <a:cubicBezTo>
                        <a:pt x="2" y="15"/>
                        <a:pt x="0" y="16"/>
                        <a:pt x="1" y="12"/>
                      </a:cubicBezTo>
                      <a:cubicBezTo>
                        <a:pt x="1" y="9"/>
                        <a:pt x="0" y="5"/>
                        <a:pt x="0" y="3"/>
                      </a:cubicBezTo>
                      <a:cubicBezTo>
                        <a:pt x="1" y="2"/>
                        <a:pt x="1" y="2"/>
                        <a:pt x="2" y="0"/>
                      </a:cubicBezTo>
                      <a:close/>
                    </a:path>
                  </a:pathLst>
                </a:custGeom>
                <a:solidFill>
                  <a:srgbClr val="D3E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9" name="Freeform 567"/>
                <p:cNvSpPr>
                  <a:spLocks/>
                </p:cNvSpPr>
                <p:nvPr/>
              </p:nvSpPr>
              <p:spPr bwMode="auto">
                <a:xfrm>
                  <a:off x="3001" y="3697"/>
                  <a:ext cx="23" cy="122"/>
                </a:xfrm>
                <a:custGeom>
                  <a:avLst/>
                  <a:gdLst>
                    <a:gd name="T0" fmla="*/ 0 w 3"/>
                    <a:gd name="T1" fmla="*/ 0 h 16"/>
                    <a:gd name="T2" fmla="*/ 2 w 3"/>
                    <a:gd name="T3" fmla="*/ 4 h 16"/>
                    <a:gd name="T4" fmla="*/ 2 w 3"/>
                    <a:gd name="T5" fmla="*/ 12 h 16"/>
                    <a:gd name="T6" fmla="*/ 1 w 3"/>
                    <a:gd name="T7" fmla="*/ 15 h 16"/>
                    <a:gd name="T8" fmla="*/ 1 w 3"/>
                    <a:gd name="T9" fmla="*/ 12 h 16"/>
                    <a:gd name="T10" fmla="*/ 2 w 3"/>
                    <a:gd name="T11" fmla="*/ 3 h 16"/>
                    <a:gd name="T12" fmla="*/ 0 w 3"/>
                    <a:gd name="T13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16">
                      <a:moveTo>
                        <a:pt x="0" y="0"/>
                      </a:moveTo>
                      <a:cubicBezTo>
                        <a:pt x="0" y="0"/>
                        <a:pt x="3" y="3"/>
                        <a:pt x="2" y="4"/>
                      </a:cubicBezTo>
                      <a:cubicBezTo>
                        <a:pt x="2" y="5"/>
                        <a:pt x="2" y="12"/>
                        <a:pt x="2" y="12"/>
                      </a:cubicBezTo>
                      <a:cubicBezTo>
                        <a:pt x="2" y="13"/>
                        <a:pt x="2" y="15"/>
                        <a:pt x="1" y="15"/>
                      </a:cubicBezTo>
                      <a:cubicBezTo>
                        <a:pt x="0" y="15"/>
                        <a:pt x="2" y="16"/>
                        <a:pt x="1" y="12"/>
                      </a:cubicBezTo>
                      <a:cubicBezTo>
                        <a:pt x="1" y="9"/>
                        <a:pt x="2" y="5"/>
                        <a:pt x="2" y="3"/>
                      </a:cubicBezTo>
                      <a:cubicBezTo>
                        <a:pt x="1" y="2"/>
                        <a:pt x="1" y="2"/>
                        <a:pt x="0" y="0"/>
                      </a:cubicBezTo>
                      <a:close/>
                    </a:path>
                  </a:pathLst>
                </a:custGeom>
                <a:solidFill>
                  <a:srgbClr val="D3ED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0" name="Rectangle 568"/>
                <p:cNvSpPr>
                  <a:spLocks noChangeArrowheads="1"/>
                </p:cNvSpPr>
                <p:nvPr/>
              </p:nvSpPr>
              <p:spPr bwMode="auto">
                <a:xfrm>
                  <a:off x="2454" y="3567"/>
                  <a:ext cx="76" cy="99"/>
                </a:xfrm>
                <a:prstGeom prst="rect">
                  <a:avLst/>
                </a:prstGeom>
                <a:solidFill>
                  <a:srgbClr val="E2B5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1" name="Freeform 569"/>
                <p:cNvSpPr>
                  <a:spLocks/>
                </p:cNvSpPr>
                <p:nvPr/>
              </p:nvSpPr>
              <p:spPr bwMode="auto">
                <a:xfrm>
                  <a:off x="2356" y="3628"/>
                  <a:ext cx="273" cy="252"/>
                </a:xfrm>
                <a:custGeom>
                  <a:avLst/>
                  <a:gdLst>
                    <a:gd name="T0" fmla="*/ 31 w 36"/>
                    <a:gd name="T1" fmla="*/ 2 h 33"/>
                    <a:gd name="T2" fmla="*/ 23 w 36"/>
                    <a:gd name="T3" fmla="*/ 0 h 33"/>
                    <a:gd name="T4" fmla="*/ 12 w 36"/>
                    <a:gd name="T5" fmla="*/ 0 h 33"/>
                    <a:gd name="T6" fmla="*/ 5 w 36"/>
                    <a:gd name="T7" fmla="*/ 2 h 33"/>
                    <a:gd name="T8" fmla="*/ 5 w 36"/>
                    <a:gd name="T9" fmla="*/ 33 h 33"/>
                    <a:gd name="T10" fmla="*/ 18 w 36"/>
                    <a:gd name="T11" fmla="*/ 33 h 33"/>
                    <a:gd name="T12" fmla="*/ 19 w 36"/>
                    <a:gd name="T13" fmla="*/ 33 h 33"/>
                    <a:gd name="T14" fmla="*/ 31 w 36"/>
                    <a:gd name="T15" fmla="*/ 33 h 33"/>
                    <a:gd name="T16" fmla="*/ 31 w 36"/>
                    <a:gd name="T17" fmla="*/ 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33">
                      <a:moveTo>
                        <a:pt x="31" y="2"/>
                      </a:moveTo>
                      <a:cubicBezTo>
                        <a:pt x="31" y="1"/>
                        <a:pt x="28" y="0"/>
                        <a:pt x="23" y="0"/>
                      </a:cubicBezTo>
                      <a:cubicBezTo>
                        <a:pt x="22" y="4"/>
                        <a:pt x="15" y="6"/>
                        <a:pt x="12" y="0"/>
                      </a:cubicBezTo>
                      <a:cubicBezTo>
                        <a:pt x="8" y="0"/>
                        <a:pt x="6" y="1"/>
                        <a:pt x="5" y="2"/>
                      </a:cubicBezTo>
                      <a:cubicBezTo>
                        <a:pt x="0" y="7"/>
                        <a:pt x="5" y="33"/>
                        <a:pt x="5" y="33"/>
                      </a:cubicBezTo>
                      <a:cubicBezTo>
                        <a:pt x="18" y="33"/>
                        <a:pt x="18" y="33"/>
                        <a:pt x="18" y="33"/>
                      </a:cubicBezTo>
                      <a:cubicBezTo>
                        <a:pt x="19" y="33"/>
                        <a:pt x="19" y="33"/>
                        <a:pt x="19" y="33"/>
                      </a:cubicBezTo>
                      <a:cubicBezTo>
                        <a:pt x="31" y="33"/>
                        <a:pt x="31" y="33"/>
                        <a:pt x="31" y="33"/>
                      </a:cubicBezTo>
                      <a:cubicBezTo>
                        <a:pt x="31" y="33"/>
                        <a:pt x="36" y="7"/>
                        <a:pt x="31" y="2"/>
                      </a:cubicBezTo>
                      <a:close/>
                    </a:path>
                  </a:pathLst>
                </a:custGeom>
                <a:solidFill>
                  <a:srgbClr val="974751"/>
                </a:solidFill>
                <a:ln w="0" cap="flat">
                  <a:solidFill>
                    <a:srgbClr val="82334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2" name="Freeform 570"/>
                <p:cNvSpPr>
                  <a:spLocks/>
                </p:cNvSpPr>
                <p:nvPr/>
              </p:nvSpPr>
              <p:spPr bwMode="auto">
                <a:xfrm>
                  <a:off x="2424" y="3483"/>
                  <a:ext cx="129" cy="191"/>
                </a:xfrm>
                <a:custGeom>
                  <a:avLst/>
                  <a:gdLst>
                    <a:gd name="T0" fmla="*/ 17 w 17"/>
                    <a:gd name="T1" fmla="*/ 11 h 25"/>
                    <a:gd name="T2" fmla="*/ 9 w 17"/>
                    <a:gd name="T3" fmla="*/ 25 h 25"/>
                    <a:gd name="T4" fmla="*/ 0 w 17"/>
                    <a:gd name="T5" fmla="*/ 11 h 25"/>
                    <a:gd name="T6" fmla="*/ 9 w 17"/>
                    <a:gd name="T7" fmla="*/ 0 h 25"/>
                    <a:gd name="T8" fmla="*/ 17 w 17"/>
                    <a:gd name="T9" fmla="*/ 1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5">
                      <a:moveTo>
                        <a:pt x="17" y="11"/>
                      </a:moveTo>
                      <a:cubicBezTo>
                        <a:pt x="17" y="19"/>
                        <a:pt x="13" y="25"/>
                        <a:pt x="9" y="25"/>
                      </a:cubicBezTo>
                      <a:cubicBezTo>
                        <a:pt x="6" y="25"/>
                        <a:pt x="0" y="19"/>
                        <a:pt x="0" y="11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4" y="0"/>
                        <a:pt x="17" y="4"/>
                        <a:pt x="17" y="11"/>
                      </a:cubicBez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3" name="Freeform 571"/>
                <p:cNvSpPr>
                  <a:spLocks/>
                </p:cNvSpPr>
                <p:nvPr/>
              </p:nvSpPr>
              <p:spPr bwMode="auto">
                <a:xfrm>
                  <a:off x="2546" y="3582"/>
                  <a:ext cx="30" cy="54"/>
                </a:xfrm>
                <a:custGeom>
                  <a:avLst/>
                  <a:gdLst>
                    <a:gd name="T0" fmla="*/ 1 w 4"/>
                    <a:gd name="T1" fmla="*/ 1 h 7"/>
                    <a:gd name="T2" fmla="*/ 3 w 4"/>
                    <a:gd name="T3" fmla="*/ 1 h 7"/>
                    <a:gd name="T4" fmla="*/ 0 w 4"/>
                    <a:gd name="T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7">
                      <a:moveTo>
                        <a:pt x="1" y="1"/>
                      </a:moveTo>
                      <a:cubicBezTo>
                        <a:pt x="1" y="1"/>
                        <a:pt x="2" y="0"/>
                        <a:pt x="3" y="1"/>
                      </a:cubicBezTo>
                      <a:cubicBezTo>
                        <a:pt x="4" y="2"/>
                        <a:pt x="2" y="7"/>
                        <a:pt x="0" y="6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4" name="Freeform 572"/>
                <p:cNvSpPr>
                  <a:spLocks/>
                </p:cNvSpPr>
                <p:nvPr/>
              </p:nvSpPr>
              <p:spPr bwMode="auto">
                <a:xfrm>
                  <a:off x="2409" y="3582"/>
                  <a:ext cx="30" cy="54"/>
                </a:xfrm>
                <a:custGeom>
                  <a:avLst/>
                  <a:gdLst>
                    <a:gd name="T0" fmla="*/ 3 w 4"/>
                    <a:gd name="T1" fmla="*/ 1 h 7"/>
                    <a:gd name="T2" fmla="*/ 1 w 4"/>
                    <a:gd name="T3" fmla="*/ 1 h 7"/>
                    <a:gd name="T4" fmla="*/ 4 w 4"/>
                    <a:gd name="T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7">
                      <a:moveTo>
                        <a:pt x="3" y="1"/>
                      </a:moveTo>
                      <a:cubicBezTo>
                        <a:pt x="3" y="1"/>
                        <a:pt x="2" y="0"/>
                        <a:pt x="1" y="1"/>
                      </a:cubicBezTo>
                      <a:cubicBezTo>
                        <a:pt x="0" y="2"/>
                        <a:pt x="2" y="7"/>
                        <a:pt x="4" y="6"/>
                      </a:cubicBezTo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5" name="Freeform 573"/>
                <p:cNvSpPr>
                  <a:spLocks/>
                </p:cNvSpPr>
                <p:nvPr/>
              </p:nvSpPr>
              <p:spPr bwMode="auto">
                <a:xfrm>
                  <a:off x="2386" y="3628"/>
                  <a:ext cx="53" cy="283"/>
                </a:xfrm>
                <a:custGeom>
                  <a:avLst/>
                  <a:gdLst>
                    <a:gd name="T0" fmla="*/ 3 w 7"/>
                    <a:gd name="T1" fmla="*/ 1 h 37"/>
                    <a:gd name="T2" fmla="*/ 3 w 7"/>
                    <a:gd name="T3" fmla="*/ 15 h 37"/>
                    <a:gd name="T4" fmla="*/ 4 w 7"/>
                    <a:gd name="T5" fmla="*/ 22 h 37"/>
                    <a:gd name="T6" fmla="*/ 1 w 7"/>
                    <a:gd name="T7" fmla="*/ 28 h 37"/>
                    <a:gd name="T8" fmla="*/ 4 w 7"/>
                    <a:gd name="T9" fmla="*/ 36 h 37"/>
                    <a:gd name="T10" fmla="*/ 1 w 7"/>
                    <a:gd name="T11" fmla="*/ 37 h 37"/>
                    <a:gd name="T12" fmla="*/ 2 w 7"/>
                    <a:gd name="T13" fmla="*/ 10 h 37"/>
                    <a:gd name="T14" fmla="*/ 3 w 7"/>
                    <a:gd name="T15" fmla="*/ 1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37">
                      <a:moveTo>
                        <a:pt x="3" y="1"/>
                      </a:moveTo>
                      <a:cubicBezTo>
                        <a:pt x="3" y="1"/>
                        <a:pt x="3" y="14"/>
                        <a:pt x="3" y="15"/>
                      </a:cubicBezTo>
                      <a:cubicBezTo>
                        <a:pt x="3" y="16"/>
                        <a:pt x="7" y="20"/>
                        <a:pt x="4" y="22"/>
                      </a:cubicBezTo>
                      <a:cubicBezTo>
                        <a:pt x="1" y="24"/>
                        <a:pt x="1" y="27"/>
                        <a:pt x="1" y="28"/>
                      </a:cubicBezTo>
                      <a:cubicBezTo>
                        <a:pt x="2" y="30"/>
                        <a:pt x="0" y="36"/>
                        <a:pt x="4" y="36"/>
                      </a:cubicBezTo>
                      <a:cubicBezTo>
                        <a:pt x="1" y="37"/>
                        <a:pt x="1" y="37"/>
                        <a:pt x="1" y="37"/>
                      </a:cubicBezTo>
                      <a:cubicBezTo>
                        <a:pt x="1" y="37"/>
                        <a:pt x="1" y="11"/>
                        <a:pt x="2" y="10"/>
                      </a:cubicBezTo>
                      <a:cubicBezTo>
                        <a:pt x="2" y="9"/>
                        <a:pt x="1" y="0"/>
                        <a:pt x="3" y="1"/>
                      </a:cubicBezTo>
                      <a:close/>
                    </a:path>
                  </a:pathLst>
                </a:custGeom>
                <a:solidFill>
                  <a:srgbClr val="8233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6" name="Freeform 574"/>
                <p:cNvSpPr>
                  <a:spLocks/>
                </p:cNvSpPr>
                <p:nvPr/>
              </p:nvSpPr>
              <p:spPr bwMode="auto">
                <a:xfrm>
                  <a:off x="2530" y="3628"/>
                  <a:ext cx="69" cy="283"/>
                </a:xfrm>
                <a:custGeom>
                  <a:avLst/>
                  <a:gdLst>
                    <a:gd name="T0" fmla="*/ 6 w 9"/>
                    <a:gd name="T1" fmla="*/ 1 h 37"/>
                    <a:gd name="T2" fmla="*/ 6 w 9"/>
                    <a:gd name="T3" fmla="*/ 17 h 37"/>
                    <a:gd name="T4" fmla="*/ 4 w 9"/>
                    <a:gd name="T5" fmla="*/ 25 h 37"/>
                    <a:gd name="T6" fmla="*/ 8 w 9"/>
                    <a:gd name="T7" fmla="*/ 28 h 37"/>
                    <a:gd name="T8" fmla="*/ 5 w 9"/>
                    <a:gd name="T9" fmla="*/ 36 h 37"/>
                    <a:gd name="T10" fmla="*/ 9 w 9"/>
                    <a:gd name="T11" fmla="*/ 37 h 37"/>
                    <a:gd name="T12" fmla="*/ 7 w 9"/>
                    <a:gd name="T13" fmla="*/ 10 h 37"/>
                    <a:gd name="T14" fmla="*/ 6 w 9"/>
                    <a:gd name="T15" fmla="*/ 1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37">
                      <a:moveTo>
                        <a:pt x="6" y="1"/>
                      </a:moveTo>
                      <a:cubicBezTo>
                        <a:pt x="6" y="1"/>
                        <a:pt x="4" y="11"/>
                        <a:pt x="6" y="17"/>
                      </a:cubicBezTo>
                      <a:cubicBezTo>
                        <a:pt x="9" y="26"/>
                        <a:pt x="0" y="25"/>
                        <a:pt x="4" y="25"/>
                      </a:cubicBezTo>
                      <a:cubicBezTo>
                        <a:pt x="8" y="25"/>
                        <a:pt x="8" y="27"/>
                        <a:pt x="8" y="28"/>
                      </a:cubicBezTo>
                      <a:cubicBezTo>
                        <a:pt x="7" y="30"/>
                        <a:pt x="8" y="37"/>
                        <a:pt x="5" y="36"/>
                      </a:cubicBezTo>
                      <a:cubicBezTo>
                        <a:pt x="9" y="37"/>
                        <a:pt x="9" y="37"/>
                        <a:pt x="9" y="37"/>
                      </a:cubicBezTo>
                      <a:cubicBezTo>
                        <a:pt x="9" y="37"/>
                        <a:pt x="8" y="11"/>
                        <a:pt x="7" y="10"/>
                      </a:cubicBezTo>
                      <a:cubicBezTo>
                        <a:pt x="7" y="9"/>
                        <a:pt x="8" y="0"/>
                        <a:pt x="6" y="1"/>
                      </a:cubicBezTo>
                      <a:close/>
                    </a:path>
                  </a:pathLst>
                </a:custGeom>
                <a:solidFill>
                  <a:srgbClr val="8233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7" name="Freeform 575"/>
                <p:cNvSpPr>
                  <a:spLocks/>
                </p:cNvSpPr>
                <p:nvPr/>
              </p:nvSpPr>
              <p:spPr bwMode="auto">
                <a:xfrm>
                  <a:off x="2576" y="3651"/>
                  <a:ext cx="30" cy="252"/>
                </a:xfrm>
                <a:custGeom>
                  <a:avLst/>
                  <a:gdLst>
                    <a:gd name="T0" fmla="*/ 1 w 4"/>
                    <a:gd name="T1" fmla="*/ 2 h 33"/>
                    <a:gd name="T2" fmla="*/ 1 w 4"/>
                    <a:gd name="T3" fmla="*/ 16 h 33"/>
                    <a:gd name="T4" fmla="*/ 1 w 4"/>
                    <a:gd name="T5" fmla="*/ 21 h 33"/>
                    <a:gd name="T6" fmla="*/ 2 w 4"/>
                    <a:gd name="T7" fmla="*/ 23 h 33"/>
                    <a:gd name="T8" fmla="*/ 2 w 4"/>
                    <a:gd name="T9" fmla="*/ 30 h 33"/>
                    <a:gd name="T10" fmla="*/ 3 w 4"/>
                    <a:gd name="T11" fmla="*/ 32 h 33"/>
                    <a:gd name="T12" fmla="*/ 4 w 4"/>
                    <a:gd name="T13" fmla="*/ 11 h 33"/>
                    <a:gd name="T14" fmla="*/ 1 w 4"/>
                    <a:gd name="T15" fmla="*/ 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33">
                      <a:moveTo>
                        <a:pt x="1" y="2"/>
                      </a:moveTo>
                      <a:cubicBezTo>
                        <a:pt x="1" y="2"/>
                        <a:pt x="0" y="12"/>
                        <a:pt x="1" y="16"/>
                      </a:cubicBezTo>
                      <a:cubicBezTo>
                        <a:pt x="2" y="20"/>
                        <a:pt x="1" y="21"/>
                        <a:pt x="1" y="21"/>
                      </a:cubicBezTo>
                      <a:cubicBezTo>
                        <a:pt x="1" y="21"/>
                        <a:pt x="2" y="23"/>
                        <a:pt x="2" y="23"/>
                      </a:cubicBezTo>
                      <a:cubicBezTo>
                        <a:pt x="2" y="23"/>
                        <a:pt x="2" y="28"/>
                        <a:pt x="2" y="30"/>
                      </a:cubicBezTo>
                      <a:cubicBezTo>
                        <a:pt x="1" y="31"/>
                        <a:pt x="1" y="33"/>
                        <a:pt x="3" y="32"/>
                      </a:cubicBezTo>
                      <a:cubicBezTo>
                        <a:pt x="3" y="31"/>
                        <a:pt x="4" y="18"/>
                        <a:pt x="4" y="11"/>
                      </a:cubicBezTo>
                      <a:cubicBezTo>
                        <a:pt x="3" y="5"/>
                        <a:pt x="1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6D1E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8" name="Freeform 576"/>
                <p:cNvSpPr>
                  <a:spLocks/>
                </p:cNvSpPr>
                <p:nvPr/>
              </p:nvSpPr>
              <p:spPr bwMode="auto">
                <a:xfrm>
                  <a:off x="2386" y="3674"/>
                  <a:ext cx="23" cy="206"/>
                </a:xfrm>
                <a:custGeom>
                  <a:avLst/>
                  <a:gdLst>
                    <a:gd name="T0" fmla="*/ 2 w 3"/>
                    <a:gd name="T1" fmla="*/ 7 h 27"/>
                    <a:gd name="T2" fmla="*/ 2 w 3"/>
                    <a:gd name="T3" fmla="*/ 0 h 27"/>
                    <a:gd name="T4" fmla="*/ 1 w 3"/>
                    <a:gd name="T5" fmla="*/ 8 h 27"/>
                    <a:gd name="T6" fmla="*/ 0 w 3"/>
                    <a:gd name="T7" fmla="*/ 23 h 27"/>
                    <a:gd name="T8" fmla="*/ 0 w 3"/>
                    <a:gd name="T9" fmla="*/ 27 h 27"/>
                    <a:gd name="T10" fmla="*/ 1 w 3"/>
                    <a:gd name="T11" fmla="*/ 27 h 27"/>
                    <a:gd name="T12" fmla="*/ 1 w 3"/>
                    <a:gd name="T13" fmla="*/ 24 h 27"/>
                    <a:gd name="T14" fmla="*/ 1 w 3"/>
                    <a:gd name="T15" fmla="*/ 16 h 27"/>
                    <a:gd name="T16" fmla="*/ 3 w 3"/>
                    <a:gd name="T17" fmla="*/ 15 h 27"/>
                    <a:gd name="T18" fmla="*/ 2 w 3"/>
                    <a:gd name="T19" fmla="*/ 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" h="27">
                      <a:moveTo>
                        <a:pt x="2" y="7"/>
                      </a:moveTo>
                      <a:cubicBezTo>
                        <a:pt x="3" y="4"/>
                        <a:pt x="2" y="0"/>
                        <a:pt x="2" y="0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8"/>
                        <a:pt x="1" y="18"/>
                        <a:pt x="0" y="23"/>
                      </a:cubicBezTo>
                      <a:cubicBezTo>
                        <a:pt x="0" y="25"/>
                        <a:pt x="0" y="26"/>
                        <a:pt x="0" y="27"/>
                      </a:cubicBezTo>
                      <a:cubicBezTo>
                        <a:pt x="0" y="27"/>
                        <a:pt x="1" y="27"/>
                        <a:pt x="1" y="27"/>
                      </a:cubicBezTo>
                      <a:cubicBezTo>
                        <a:pt x="1" y="25"/>
                        <a:pt x="2" y="25"/>
                        <a:pt x="1" y="24"/>
                      </a:cubicBezTo>
                      <a:cubicBezTo>
                        <a:pt x="0" y="22"/>
                        <a:pt x="1" y="17"/>
                        <a:pt x="1" y="16"/>
                      </a:cubicBezTo>
                      <a:cubicBezTo>
                        <a:pt x="1" y="16"/>
                        <a:pt x="2" y="16"/>
                        <a:pt x="3" y="15"/>
                      </a:cubicBezTo>
                      <a:cubicBezTo>
                        <a:pt x="3" y="13"/>
                        <a:pt x="2" y="10"/>
                        <a:pt x="2" y="7"/>
                      </a:cubicBezTo>
                      <a:close/>
                    </a:path>
                  </a:pathLst>
                </a:custGeom>
                <a:solidFill>
                  <a:srgbClr val="6D1E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9" name="Freeform 577"/>
                <p:cNvSpPr>
                  <a:spLocks/>
                </p:cNvSpPr>
                <p:nvPr/>
              </p:nvSpPr>
              <p:spPr bwMode="auto">
                <a:xfrm>
                  <a:off x="2485" y="3781"/>
                  <a:ext cx="99" cy="53"/>
                </a:xfrm>
                <a:custGeom>
                  <a:avLst/>
                  <a:gdLst>
                    <a:gd name="T0" fmla="*/ 3 w 13"/>
                    <a:gd name="T1" fmla="*/ 6 h 7"/>
                    <a:gd name="T2" fmla="*/ 9 w 13"/>
                    <a:gd name="T3" fmla="*/ 6 h 7"/>
                    <a:gd name="T4" fmla="*/ 11 w 13"/>
                    <a:gd name="T5" fmla="*/ 3 h 7"/>
                    <a:gd name="T6" fmla="*/ 3 w 13"/>
                    <a:gd name="T7" fmla="*/ 2 h 7"/>
                    <a:gd name="T8" fmla="*/ 3 w 13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7">
                      <a:moveTo>
                        <a:pt x="3" y="6"/>
                      </a:moveTo>
                      <a:cubicBezTo>
                        <a:pt x="3" y="6"/>
                        <a:pt x="7" y="6"/>
                        <a:pt x="9" y="6"/>
                      </a:cubicBezTo>
                      <a:cubicBezTo>
                        <a:pt x="11" y="6"/>
                        <a:pt x="13" y="4"/>
                        <a:pt x="11" y="3"/>
                      </a:cubicBezTo>
                      <a:cubicBezTo>
                        <a:pt x="9" y="1"/>
                        <a:pt x="4" y="0"/>
                        <a:pt x="3" y="2"/>
                      </a:cubicBezTo>
                      <a:cubicBezTo>
                        <a:pt x="1" y="4"/>
                        <a:pt x="0" y="7"/>
                        <a:pt x="3" y="6"/>
                      </a:cubicBezTo>
                      <a:close/>
                    </a:path>
                  </a:pathLst>
                </a:custGeom>
                <a:solidFill>
                  <a:srgbClr val="EC9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0" name="Line 578"/>
                <p:cNvSpPr>
                  <a:spLocks noChangeShapeType="1"/>
                </p:cNvSpPr>
                <p:nvPr/>
              </p:nvSpPr>
              <p:spPr bwMode="auto">
                <a:xfrm>
                  <a:off x="2447" y="3613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1" name="Line 579"/>
                <p:cNvSpPr>
                  <a:spLocks noChangeShapeType="1"/>
                </p:cNvSpPr>
                <p:nvPr/>
              </p:nvSpPr>
              <p:spPr bwMode="auto">
                <a:xfrm>
                  <a:off x="2447" y="3613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2" name="Freeform 580"/>
                <p:cNvSpPr>
                  <a:spLocks/>
                </p:cNvSpPr>
                <p:nvPr/>
              </p:nvSpPr>
              <p:spPr bwMode="auto">
                <a:xfrm>
                  <a:off x="2341" y="3628"/>
                  <a:ext cx="60" cy="160"/>
                </a:xfrm>
                <a:custGeom>
                  <a:avLst/>
                  <a:gdLst>
                    <a:gd name="T0" fmla="*/ 8 w 8"/>
                    <a:gd name="T1" fmla="*/ 1 h 21"/>
                    <a:gd name="T2" fmla="*/ 1 w 8"/>
                    <a:gd name="T3" fmla="*/ 10 h 21"/>
                    <a:gd name="T4" fmla="*/ 0 w 8"/>
                    <a:gd name="T5" fmla="*/ 21 h 21"/>
                    <a:gd name="T6" fmla="*/ 7 w 8"/>
                    <a:gd name="T7" fmla="*/ 21 h 21"/>
                    <a:gd name="T8" fmla="*/ 8 w 8"/>
                    <a:gd name="T9" fmla="*/ 14 h 21"/>
                    <a:gd name="T10" fmla="*/ 8 w 8"/>
                    <a:gd name="T11" fmla="*/ 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21">
                      <a:moveTo>
                        <a:pt x="8" y="1"/>
                      </a:moveTo>
                      <a:cubicBezTo>
                        <a:pt x="8" y="1"/>
                        <a:pt x="2" y="0"/>
                        <a:pt x="1" y="10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8" y="14"/>
                        <a:pt x="8" y="14"/>
                        <a:pt x="8" y="14"/>
                      </a:cubicBez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974751"/>
                </a:solidFill>
                <a:ln w="0" cap="flat">
                  <a:solidFill>
                    <a:srgbClr val="82334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3" name="Freeform 581"/>
                <p:cNvSpPr>
                  <a:spLocks/>
                </p:cNvSpPr>
                <p:nvPr/>
              </p:nvSpPr>
              <p:spPr bwMode="auto">
                <a:xfrm>
                  <a:off x="2333" y="3735"/>
                  <a:ext cx="91" cy="69"/>
                </a:xfrm>
                <a:custGeom>
                  <a:avLst/>
                  <a:gdLst>
                    <a:gd name="T0" fmla="*/ 2 w 12"/>
                    <a:gd name="T1" fmla="*/ 0 h 9"/>
                    <a:gd name="T2" fmla="*/ 9 w 12"/>
                    <a:gd name="T3" fmla="*/ 5 h 9"/>
                    <a:gd name="T4" fmla="*/ 1 w 12"/>
                    <a:gd name="T5" fmla="*/ 9 h 9"/>
                    <a:gd name="T6" fmla="*/ 2 w 12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9">
                      <a:moveTo>
                        <a:pt x="2" y="0"/>
                      </a:moveTo>
                      <a:cubicBezTo>
                        <a:pt x="2" y="0"/>
                        <a:pt x="4" y="5"/>
                        <a:pt x="9" y="5"/>
                      </a:cubicBezTo>
                      <a:cubicBezTo>
                        <a:pt x="12" y="5"/>
                        <a:pt x="1" y="9"/>
                        <a:pt x="1" y="9"/>
                      </a:cubicBezTo>
                      <a:cubicBezTo>
                        <a:pt x="0" y="7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8233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4" name="Freeform 582"/>
                <p:cNvSpPr>
                  <a:spLocks/>
                </p:cNvSpPr>
                <p:nvPr/>
              </p:nvSpPr>
              <p:spPr bwMode="auto">
                <a:xfrm>
                  <a:off x="2333" y="3773"/>
                  <a:ext cx="190" cy="69"/>
                </a:xfrm>
                <a:custGeom>
                  <a:avLst/>
                  <a:gdLst>
                    <a:gd name="T0" fmla="*/ 1 w 25"/>
                    <a:gd name="T1" fmla="*/ 4 h 9"/>
                    <a:gd name="T2" fmla="*/ 25 w 25"/>
                    <a:gd name="T3" fmla="*/ 7 h 9"/>
                    <a:gd name="T4" fmla="*/ 22 w 25"/>
                    <a:gd name="T5" fmla="*/ 2 h 9"/>
                    <a:gd name="T6" fmla="*/ 9 w 25"/>
                    <a:gd name="T7" fmla="*/ 0 h 9"/>
                    <a:gd name="T8" fmla="*/ 1 w 25"/>
                    <a:gd name="T9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9">
                      <a:moveTo>
                        <a:pt x="1" y="4"/>
                      </a:moveTo>
                      <a:cubicBezTo>
                        <a:pt x="3" y="9"/>
                        <a:pt x="14" y="7"/>
                        <a:pt x="25" y="7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0"/>
                        <a:pt x="0" y="2"/>
                        <a:pt x="1" y="4"/>
                      </a:cubicBezTo>
                      <a:close/>
                    </a:path>
                  </a:pathLst>
                </a:custGeom>
                <a:solidFill>
                  <a:srgbClr val="974751"/>
                </a:solidFill>
                <a:ln w="0" cap="flat">
                  <a:solidFill>
                    <a:srgbClr val="82334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5" name="Rectangle 583"/>
                <p:cNvSpPr>
                  <a:spLocks noChangeArrowheads="1"/>
                </p:cNvSpPr>
                <p:nvPr/>
              </p:nvSpPr>
              <p:spPr bwMode="auto">
                <a:xfrm>
                  <a:off x="2432" y="3750"/>
                  <a:ext cx="1" cy="61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6" name="Freeform 584"/>
                <p:cNvSpPr>
                  <a:spLocks/>
                </p:cNvSpPr>
                <p:nvPr/>
              </p:nvSpPr>
              <p:spPr bwMode="auto">
                <a:xfrm>
                  <a:off x="2401" y="3781"/>
                  <a:ext cx="99" cy="53"/>
                </a:xfrm>
                <a:custGeom>
                  <a:avLst/>
                  <a:gdLst>
                    <a:gd name="T0" fmla="*/ 10 w 13"/>
                    <a:gd name="T1" fmla="*/ 6 h 7"/>
                    <a:gd name="T2" fmla="*/ 4 w 13"/>
                    <a:gd name="T3" fmla="*/ 6 h 7"/>
                    <a:gd name="T4" fmla="*/ 2 w 13"/>
                    <a:gd name="T5" fmla="*/ 3 h 7"/>
                    <a:gd name="T6" fmla="*/ 11 w 13"/>
                    <a:gd name="T7" fmla="*/ 2 h 7"/>
                    <a:gd name="T8" fmla="*/ 10 w 13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7">
                      <a:moveTo>
                        <a:pt x="10" y="6"/>
                      </a:moveTo>
                      <a:cubicBezTo>
                        <a:pt x="10" y="6"/>
                        <a:pt x="6" y="6"/>
                        <a:pt x="4" y="6"/>
                      </a:cubicBezTo>
                      <a:cubicBezTo>
                        <a:pt x="2" y="6"/>
                        <a:pt x="0" y="4"/>
                        <a:pt x="2" y="3"/>
                      </a:cubicBezTo>
                      <a:cubicBezTo>
                        <a:pt x="4" y="1"/>
                        <a:pt x="9" y="0"/>
                        <a:pt x="11" y="2"/>
                      </a:cubicBezTo>
                      <a:cubicBezTo>
                        <a:pt x="12" y="4"/>
                        <a:pt x="13" y="7"/>
                        <a:pt x="10" y="6"/>
                      </a:cubicBezTo>
                      <a:close/>
                    </a:path>
                  </a:pathLst>
                </a:custGeom>
                <a:solidFill>
                  <a:srgbClr val="ECC1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7" name="Freeform 585"/>
                <p:cNvSpPr>
                  <a:spLocks/>
                </p:cNvSpPr>
                <p:nvPr/>
              </p:nvSpPr>
              <p:spPr bwMode="auto">
                <a:xfrm>
                  <a:off x="2584" y="3628"/>
                  <a:ext cx="60" cy="160"/>
                </a:xfrm>
                <a:custGeom>
                  <a:avLst/>
                  <a:gdLst>
                    <a:gd name="T0" fmla="*/ 0 w 8"/>
                    <a:gd name="T1" fmla="*/ 1 h 21"/>
                    <a:gd name="T2" fmla="*/ 7 w 8"/>
                    <a:gd name="T3" fmla="*/ 10 h 21"/>
                    <a:gd name="T4" fmla="*/ 8 w 8"/>
                    <a:gd name="T5" fmla="*/ 21 h 21"/>
                    <a:gd name="T6" fmla="*/ 1 w 8"/>
                    <a:gd name="T7" fmla="*/ 21 h 21"/>
                    <a:gd name="T8" fmla="*/ 0 w 8"/>
                    <a:gd name="T9" fmla="*/ 14 h 21"/>
                    <a:gd name="T10" fmla="*/ 0 w 8"/>
                    <a:gd name="T11" fmla="*/ 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21">
                      <a:moveTo>
                        <a:pt x="0" y="1"/>
                      </a:moveTo>
                      <a:cubicBezTo>
                        <a:pt x="0" y="1"/>
                        <a:pt x="6" y="0"/>
                        <a:pt x="7" y="10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1" y="21"/>
                        <a:pt x="1" y="21"/>
                        <a:pt x="1" y="21"/>
                      </a:cubicBezTo>
                      <a:cubicBezTo>
                        <a:pt x="0" y="14"/>
                        <a:pt x="0" y="14"/>
                        <a:pt x="0" y="14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974751"/>
                </a:solidFill>
                <a:ln w="0" cap="flat">
                  <a:solidFill>
                    <a:srgbClr val="82334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8" name="Freeform 586"/>
                <p:cNvSpPr>
                  <a:spLocks/>
                </p:cNvSpPr>
                <p:nvPr/>
              </p:nvSpPr>
              <p:spPr bwMode="auto">
                <a:xfrm>
                  <a:off x="2561" y="3735"/>
                  <a:ext cx="91" cy="69"/>
                </a:xfrm>
                <a:custGeom>
                  <a:avLst/>
                  <a:gdLst>
                    <a:gd name="T0" fmla="*/ 11 w 12"/>
                    <a:gd name="T1" fmla="*/ 0 h 9"/>
                    <a:gd name="T2" fmla="*/ 4 w 12"/>
                    <a:gd name="T3" fmla="*/ 5 h 9"/>
                    <a:gd name="T4" fmla="*/ 11 w 12"/>
                    <a:gd name="T5" fmla="*/ 9 h 9"/>
                    <a:gd name="T6" fmla="*/ 11 w 12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9">
                      <a:moveTo>
                        <a:pt x="11" y="0"/>
                      </a:moveTo>
                      <a:cubicBezTo>
                        <a:pt x="11" y="0"/>
                        <a:pt x="8" y="5"/>
                        <a:pt x="4" y="5"/>
                      </a:cubicBezTo>
                      <a:cubicBezTo>
                        <a:pt x="0" y="5"/>
                        <a:pt x="11" y="9"/>
                        <a:pt x="11" y="9"/>
                      </a:cubicBezTo>
                      <a:cubicBezTo>
                        <a:pt x="12" y="7"/>
                        <a:pt x="11" y="0"/>
                        <a:pt x="11" y="0"/>
                      </a:cubicBezTo>
                    </a:path>
                  </a:pathLst>
                </a:custGeom>
                <a:solidFill>
                  <a:srgbClr val="8233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9" name="Freeform 587"/>
                <p:cNvSpPr>
                  <a:spLocks/>
                </p:cNvSpPr>
                <p:nvPr/>
              </p:nvSpPr>
              <p:spPr bwMode="auto">
                <a:xfrm>
                  <a:off x="2462" y="3773"/>
                  <a:ext cx="190" cy="69"/>
                </a:xfrm>
                <a:custGeom>
                  <a:avLst/>
                  <a:gdLst>
                    <a:gd name="T0" fmla="*/ 24 w 25"/>
                    <a:gd name="T1" fmla="*/ 4 h 9"/>
                    <a:gd name="T2" fmla="*/ 0 w 25"/>
                    <a:gd name="T3" fmla="*/ 7 h 9"/>
                    <a:gd name="T4" fmla="*/ 3 w 25"/>
                    <a:gd name="T5" fmla="*/ 2 h 9"/>
                    <a:gd name="T6" fmla="*/ 17 w 25"/>
                    <a:gd name="T7" fmla="*/ 0 h 9"/>
                    <a:gd name="T8" fmla="*/ 24 w 25"/>
                    <a:gd name="T9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9">
                      <a:moveTo>
                        <a:pt x="24" y="4"/>
                      </a:moveTo>
                      <a:cubicBezTo>
                        <a:pt x="22" y="9"/>
                        <a:pt x="11" y="7"/>
                        <a:pt x="0" y="7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25" y="2"/>
                        <a:pt x="24" y="4"/>
                      </a:cubicBezTo>
                      <a:close/>
                    </a:path>
                  </a:pathLst>
                </a:custGeom>
                <a:solidFill>
                  <a:srgbClr val="974751"/>
                </a:solidFill>
                <a:ln w="0" cap="flat">
                  <a:solidFill>
                    <a:srgbClr val="82334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0" name="Freeform 588"/>
                <p:cNvSpPr>
                  <a:spLocks/>
                </p:cNvSpPr>
                <p:nvPr/>
              </p:nvSpPr>
              <p:spPr bwMode="auto">
                <a:xfrm>
                  <a:off x="2394" y="3804"/>
                  <a:ext cx="182" cy="15"/>
                </a:xfrm>
                <a:custGeom>
                  <a:avLst/>
                  <a:gdLst>
                    <a:gd name="T0" fmla="*/ 1 w 24"/>
                    <a:gd name="T1" fmla="*/ 2 h 2"/>
                    <a:gd name="T2" fmla="*/ 0 w 24"/>
                    <a:gd name="T3" fmla="*/ 0 h 2"/>
                    <a:gd name="T4" fmla="*/ 12 w 24"/>
                    <a:gd name="T5" fmla="*/ 1 h 2"/>
                    <a:gd name="T6" fmla="*/ 24 w 24"/>
                    <a:gd name="T7" fmla="*/ 1 h 2"/>
                    <a:gd name="T8" fmla="*/ 24 w 24"/>
                    <a:gd name="T9" fmla="*/ 2 h 2"/>
                    <a:gd name="T10" fmla="*/ 1 w 24"/>
                    <a:gd name="T11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2">
                      <a:moveTo>
                        <a:pt x="1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4" y="2"/>
                        <a:pt x="12" y="1"/>
                      </a:cubicBezTo>
                      <a:cubicBezTo>
                        <a:pt x="20" y="0"/>
                        <a:pt x="24" y="1"/>
                        <a:pt x="24" y="1"/>
                      </a:cubicBezTo>
                      <a:cubicBezTo>
                        <a:pt x="24" y="2"/>
                        <a:pt x="24" y="2"/>
                        <a:pt x="24" y="2"/>
                      </a:cubicBez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FFD9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1" name="Rectangle 589"/>
                <p:cNvSpPr>
                  <a:spLocks noChangeArrowheads="1"/>
                </p:cNvSpPr>
                <p:nvPr/>
              </p:nvSpPr>
              <p:spPr bwMode="auto">
                <a:xfrm>
                  <a:off x="2303" y="3819"/>
                  <a:ext cx="60" cy="473"/>
                </a:xfrm>
                <a:prstGeom prst="rect">
                  <a:avLst/>
                </a:prstGeom>
                <a:solidFill>
                  <a:srgbClr val="8B5E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2" name="Rectangle 590"/>
                <p:cNvSpPr>
                  <a:spLocks noChangeArrowheads="1"/>
                </p:cNvSpPr>
                <p:nvPr/>
              </p:nvSpPr>
              <p:spPr bwMode="auto">
                <a:xfrm>
                  <a:off x="3745" y="3819"/>
                  <a:ext cx="61" cy="473"/>
                </a:xfrm>
                <a:prstGeom prst="rect">
                  <a:avLst/>
                </a:prstGeom>
                <a:solidFill>
                  <a:srgbClr val="8B5E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3" name="Rectangle 591"/>
                <p:cNvSpPr>
                  <a:spLocks noChangeArrowheads="1"/>
                </p:cNvSpPr>
                <p:nvPr/>
              </p:nvSpPr>
              <p:spPr bwMode="auto">
                <a:xfrm>
                  <a:off x="2303" y="3819"/>
                  <a:ext cx="1503" cy="389"/>
                </a:xfrm>
                <a:prstGeom prst="rect">
                  <a:avLst/>
                </a:prstGeom>
                <a:solidFill>
                  <a:srgbClr val="8B5E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4" name="Freeform 592"/>
                <p:cNvSpPr>
                  <a:spLocks/>
                </p:cNvSpPr>
                <p:nvPr/>
              </p:nvSpPr>
              <p:spPr bwMode="auto">
                <a:xfrm>
                  <a:off x="2325" y="3857"/>
                  <a:ext cx="1451" cy="122"/>
                </a:xfrm>
                <a:custGeom>
                  <a:avLst/>
                  <a:gdLst>
                    <a:gd name="T0" fmla="*/ 0 w 191"/>
                    <a:gd name="T1" fmla="*/ 0 h 16"/>
                    <a:gd name="T2" fmla="*/ 191 w 191"/>
                    <a:gd name="T3" fmla="*/ 0 h 16"/>
                    <a:gd name="T4" fmla="*/ 191 w 191"/>
                    <a:gd name="T5" fmla="*/ 16 h 16"/>
                    <a:gd name="T6" fmla="*/ 120 w 191"/>
                    <a:gd name="T7" fmla="*/ 5 h 16"/>
                    <a:gd name="T8" fmla="*/ 53 w 191"/>
                    <a:gd name="T9" fmla="*/ 2 h 16"/>
                    <a:gd name="T10" fmla="*/ 0 w 191"/>
                    <a:gd name="T1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1" h="16">
                      <a:moveTo>
                        <a:pt x="0" y="0"/>
                      </a:moveTo>
                      <a:cubicBezTo>
                        <a:pt x="191" y="0"/>
                        <a:pt x="191" y="0"/>
                        <a:pt x="191" y="0"/>
                      </a:cubicBezTo>
                      <a:cubicBezTo>
                        <a:pt x="191" y="16"/>
                        <a:pt x="191" y="16"/>
                        <a:pt x="191" y="16"/>
                      </a:cubicBezTo>
                      <a:cubicBezTo>
                        <a:pt x="191" y="16"/>
                        <a:pt x="156" y="3"/>
                        <a:pt x="120" y="5"/>
                      </a:cubicBezTo>
                      <a:cubicBezTo>
                        <a:pt x="85" y="6"/>
                        <a:pt x="65" y="2"/>
                        <a:pt x="53" y="2"/>
                      </a:cubicBezTo>
                      <a:cubicBezTo>
                        <a:pt x="41" y="2"/>
                        <a:pt x="2" y="16"/>
                        <a:pt x="0" y="0"/>
                      </a:cubicBezTo>
                      <a:close/>
                    </a:path>
                  </a:pathLst>
                </a:custGeom>
                <a:solidFill>
                  <a:srgbClr val="754C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5" name="Freeform 593"/>
                <p:cNvSpPr>
                  <a:spLocks/>
                </p:cNvSpPr>
                <p:nvPr/>
              </p:nvSpPr>
              <p:spPr bwMode="auto">
                <a:xfrm>
                  <a:off x="3092" y="3468"/>
                  <a:ext cx="167" cy="122"/>
                </a:xfrm>
                <a:custGeom>
                  <a:avLst/>
                  <a:gdLst>
                    <a:gd name="T0" fmla="*/ 18 w 22"/>
                    <a:gd name="T1" fmla="*/ 9 h 16"/>
                    <a:gd name="T2" fmla="*/ 14 w 22"/>
                    <a:gd name="T3" fmla="*/ 8 h 16"/>
                    <a:gd name="T4" fmla="*/ 7 w 22"/>
                    <a:gd name="T5" fmla="*/ 11 h 16"/>
                    <a:gd name="T6" fmla="*/ 4 w 22"/>
                    <a:gd name="T7" fmla="*/ 15 h 16"/>
                    <a:gd name="T8" fmla="*/ 2 w 22"/>
                    <a:gd name="T9" fmla="*/ 15 h 16"/>
                    <a:gd name="T10" fmla="*/ 4 w 22"/>
                    <a:gd name="T11" fmla="*/ 3 h 16"/>
                    <a:gd name="T12" fmla="*/ 12 w 22"/>
                    <a:gd name="T13" fmla="*/ 0 h 16"/>
                    <a:gd name="T14" fmla="*/ 18 w 22"/>
                    <a:gd name="T15" fmla="*/ 3 h 16"/>
                    <a:gd name="T16" fmla="*/ 20 w 22"/>
                    <a:gd name="T17" fmla="*/ 14 h 16"/>
                    <a:gd name="T18" fmla="*/ 19 w 22"/>
                    <a:gd name="T19" fmla="*/ 14 h 16"/>
                    <a:gd name="T20" fmla="*/ 18 w 22"/>
                    <a:gd name="T21" fmla="*/ 9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16">
                      <a:moveTo>
                        <a:pt x="18" y="9"/>
                      </a:moveTo>
                      <a:cubicBezTo>
                        <a:pt x="18" y="9"/>
                        <a:pt x="15" y="9"/>
                        <a:pt x="14" y="8"/>
                      </a:cubicBezTo>
                      <a:cubicBezTo>
                        <a:pt x="11" y="9"/>
                        <a:pt x="8" y="10"/>
                        <a:pt x="7" y="11"/>
                      </a:cubicBezTo>
                      <a:cubicBezTo>
                        <a:pt x="4" y="14"/>
                        <a:pt x="6" y="16"/>
                        <a:pt x="4" y="15"/>
                      </a:cubicBezTo>
                      <a:cubicBezTo>
                        <a:pt x="3" y="15"/>
                        <a:pt x="3" y="14"/>
                        <a:pt x="2" y="15"/>
                      </a:cubicBezTo>
                      <a:cubicBezTo>
                        <a:pt x="1" y="15"/>
                        <a:pt x="0" y="6"/>
                        <a:pt x="4" y="3"/>
                      </a:cubicBezTo>
                      <a:cubicBezTo>
                        <a:pt x="4" y="3"/>
                        <a:pt x="6" y="1"/>
                        <a:pt x="12" y="0"/>
                      </a:cubicBezTo>
                      <a:cubicBezTo>
                        <a:pt x="12" y="0"/>
                        <a:pt x="18" y="1"/>
                        <a:pt x="18" y="3"/>
                      </a:cubicBezTo>
                      <a:cubicBezTo>
                        <a:pt x="21" y="5"/>
                        <a:pt x="22" y="8"/>
                        <a:pt x="20" y="14"/>
                      </a:cubicBezTo>
                      <a:cubicBezTo>
                        <a:pt x="20" y="14"/>
                        <a:pt x="19" y="15"/>
                        <a:pt x="19" y="14"/>
                      </a:cubicBezTo>
                      <a:cubicBezTo>
                        <a:pt x="19" y="14"/>
                        <a:pt x="19" y="11"/>
                        <a:pt x="18" y="9"/>
                      </a:cubicBezTo>
                      <a:close/>
                    </a:path>
                  </a:pathLst>
                </a:custGeom>
                <a:solidFill>
                  <a:srgbClr val="3C24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6" name="Freeform 594"/>
                <p:cNvSpPr>
                  <a:spLocks/>
                </p:cNvSpPr>
                <p:nvPr/>
              </p:nvSpPr>
              <p:spPr bwMode="auto">
                <a:xfrm>
                  <a:off x="3138" y="3514"/>
                  <a:ext cx="76" cy="53"/>
                </a:xfrm>
                <a:custGeom>
                  <a:avLst/>
                  <a:gdLst>
                    <a:gd name="T0" fmla="*/ 9 w 10"/>
                    <a:gd name="T1" fmla="*/ 1 h 7"/>
                    <a:gd name="T2" fmla="*/ 3 w 10"/>
                    <a:gd name="T3" fmla="*/ 5 h 7"/>
                    <a:gd name="T4" fmla="*/ 0 w 10"/>
                    <a:gd name="T5" fmla="*/ 7 h 7"/>
                    <a:gd name="T6" fmla="*/ 2 w 10"/>
                    <a:gd name="T7" fmla="*/ 6 h 7"/>
                    <a:gd name="T8" fmla="*/ 10 w 10"/>
                    <a:gd name="T9" fmla="*/ 3 h 7"/>
                    <a:gd name="T10" fmla="*/ 9 w 10"/>
                    <a:gd name="T11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7">
                      <a:moveTo>
                        <a:pt x="9" y="1"/>
                      </a:moveTo>
                      <a:cubicBezTo>
                        <a:pt x="9" y="1"/>
                        <a:pt x="5" y="4"/>
                        <a:pt x="3" y="5"/>
                      </a:cubicBezTo>
                      <a:cubicBezTo>
                        <a:pt x="1" y="5"/>
                        <a:pt x="0" y="7"/>
                        <a:pt x="0" y="7"/>
                      </a:cubicBezTo>
                      <a:cubicBezTo>
                        <a:pt x="0" y="7"/>
                        <a:pt x="1" y="6"/>
                        <a:pt x="2" y="6"/>
                      </a:cubicBezTo>
                      <a:cubicBezTo>
                        <a:pt x="4" y="6"/>
                        <a:pt x="10" y="4"/>
                        <a:pt x="10" y="3"/>
                      </a:cubicBezTo>
                      <a:cubicBezTo>
                        <a:pt x="10" y="1"/>
                        <a:pt x="10" y="0"/>
                        <a:pt x="9" y="1"/>
                      </a:cubicBezTo>
                      <a:close/>
                    </a:path>
                  </a:pathLst>
                </a:custGeom>
                <a:solidFill>
                  <a:srgbClr val="3C241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7" name="Freeform 595"/>
                <p:cNvSpPr>
                  <a:spLocks/>
                </p:cNvSpPr>
                <p:nvPr/>
              </p:nvSpPr>
              <p:spPr bwMode="auto">
                <a:xfrm>
                  <a:off x="3108" y="3475"/>
                  <a:ext cx="106" cy="69"/>
                </a:xfrm>
                <a:custGeom>
                  <a:avLst/>
                  <a:gdLst>
                    <a:gd name="T0" fmla="*/ 11 w 14"/>
                    <a:gd name="T1" fmla="*/ 0 h 9"/>
                    <a:gd name="T2" fmla="*/ 2 w 14"/>
                    <a:gd name="T3" fmla="*/ 5 h 9"/>
                    <a:gd name="T4" fmla="*/ 4 w 14"/>
                    <a:gd name="T5" fmla="*/ 3 h 9"/>
                    <a:gd name="T6" fmla="*/ 1 w 14"/>
                    <a:gd name="T7" fmla="*/ 7 h 9"/>
                    <a:gd name="T8" fmla="*/ 5 w 14"/>
                    <a:gd name="T9" fmla="*/ 4 h 9"/>
                    <a:gd name="T10" fmla="*/ 2 w 14"/>
                    <a:gd name="T11" fmla="*/ 8 h 9"/>
                    <a:gd name="T12" fmla="*/ 5 w 14"/>
                    <a:gd name="T13" fmla="*/ 6 h 9"/>
                    <a:gd name="T14" fmla="*/ 3 w 14"/>
                    <a:gd name="T15" fmla="*/ 7 h 9"/>
                    <a:gd name="T16" fmla="*/ 6 w 14"/>
                    <a:gd name="T17" fmla="*/ 6 h 9"/>
                    <a:gd name="T18" fmla="*/ 5 w 14"/>
                    <a:gd name="T19" fmla="*/ 7 h 9"/>
                    <a:gd name="T20" fmla="*/ 8 w 14"/>
                    <a:gd name="T21" fmla="*/ 6 h 9"/>
                    <a:gd name="T22" fmla="*/ 7 w 14"/>
                    <a:gd name="T23" fmla="*/ 7 h 9"/>
                    <a:gd name="T24" fmla="*/ 10 w 14"/>
                    <a:gd name="T25" fmla="*/ 6 h 9"/>
                    <a:gd name="T26" fmla="*/ 13 w 14"/>
                    <a:gd name="T27" fmla="*/ 3 h 9"/>
                    <a:gd name="T28" fmla="*/ 9 w 14"/>
                    <a:gd name="T29" fmla="*/ 5 h 9"/>
                    <a:gd name="T30" fmla="*/ 12 w 14"/>
                    <a:gd name="T31" fmla="*/ 3 h 9"/>
                    <a:gd name="T32" fmla="*/ 10 w 14"/>
                    <a:gd name="T33" fmla="*/ 4 h 9"/>
                    <a:gd name="T34" fmla="*/ 11 w 14"/>
                    <a:gd name="T35" fmla="*/ 3 h 9"/>
                    <a:gd name="T36" fmla="*/ 8 w 14"/>
                    <a:gd name="T37" fmla="*/ 4 h 9"/>
                    <a:gd name="T38" fmla="*/ 10 w 14"/>
                    <a:gd name="T39" fmla="*/ 2 h 9"/>
                    <a:gd name="T40" fmla="*/ 8 w 14"/>
                    <a:gd name="T41" fmla="*/ 3 h 9"/>
                    <a:gd name="T42" fmla="*/ 10 w 14"/>
                    <a:gd name="T43" fmla="*/ 2 h 9"/>
                    <a:gd name="T44" fmla="*/ 7 w 14"/>
                    <a:gd name="T45" fmla="*/ 2 h 9"/>
                    <a:gd name="T46" fmla="*/ 11 w 14"/>
                    <a:gd name="T47" fmla="*/ 1 h 9"/>
                    <a:gd name="T48" fmla="*/ 8 w 14"/>
                    <a:gd name="T49" fmla="*/ 2 h 9"/>
                    <a:gd name="T50" fmla="*/ 11 w 14"/>
                    <a:gd name="T5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4" h="9">
                      <a:moveTo>
                        <a:pt x="11" y="0"/>
                      </a:moveTo>
                      <a:cubicBezTo>
                        <a:pt x="12" y="0"/>
                        <a:pt x="4" y="0"/>
                        <a:pt x="2" y="5"/>
                      </a:cubicBezTo>
                      <a:cubicBezTo>
                        <a:pt x="2" y="5"/>
                        <a:pt x="3" y="4"/>
                        <a:pt x="4" y="3"/>
                      </a:cubicBezTo>
                      <a:cubicBezTo>
                        <a:pt x="5" y="2"/>
                        <a:pt x="2" y="5"/>
                        <a:pt x="1" y="7"/>
                      </a:cubicBezTo>
                      <a:cubicBezTo>
                        <a:pt x="0" y="9"/>
                        <a:pt x="4" y="5"/>
                        <a:pt x="5" y="4"/>
                      </a:cubicBezTo>
                      <a:cubicBezTo>
                        <a:pt x="6" y="4"/>
                        <a:pt x="3" y="7"/>
                        <a:pt x="2" y="8"/>
                      </a:cubicBezTo>
                      <a:cubicBezTo>
                        <a:pt x="2" y="8"/>
                        <a:pt x="5" y="6"/>
                        <a:pt x="5" y="6"/>
                      </a:cubicBezTo>
                      <a:cubicBezTo>
                        <a:pt x="5" y="6"/>
                        <a:pt x="4" y="7"/>
                        <a:pt x="3" y="7"/>
                      </a:cubicBezTo>
                      <a:cubicBezTo>
                        <a:pt x="3" y="8"/>
                        <a:pt x="6" y="6"/>
                        <a:pt x="6" y="6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6" y="7"/>
                        <a:pt x="7" y="7"/>
                      </a:cubicBezTo>
                      <a:cubicBezTo>
                        <a:pt x="7" y="7"/>
                        <a:pt x="8" y="6"/>
                        <a:pt x="10" y="6"/>
                      </a:cubicBezTo>
                      <a:cubicBezTo>
                        <a:pt x="12" y="5"/>
                        <a:pt x="13" y="4"/>
                        <a:pt x="13" y="3"/>
                      </a:cubicBezTo>
                      <a:cubicBezTo>
                        <a:pt x="14" y="2"/>
                        <a:pt x="12" y="5"/>
                        <a:pt x="9" y="5"/>
                      </a:cubicBezTo>
                      <a:cubicBezTo>
                        <a:pt x="6" y="6"/>
                        <a:pt x="11" y="4"/>
                        <a:pt x="12" y="3"/>
                      </a:cubicBezTo>
                      <a:cubicBezTo>
                        <a:pt x="13" y="2"/>
                        <a:pt x="11" y="3"/>
                        <a:pt x="10" y="4"/>
                      </a:cubicBezTo>
                      <a:cubicBezTo>
                        <a:pt x="8" y="4"/>
                        <a:pt x="11" y="3"/>
                        <a:pt x="11" y="3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3"/>
                        <a:pt x="11" y="2"/>
                        <a:pt x="10" y="2"/>
                      </a:cubicBezTo>
                      <a:cubicBezTo>
                        <a:pt x="10" y="2"/>
                        <a:pt x="7" y="2"/>
                        <a:pt x="7" y="2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2"/>
                        <a:pt x="9" y="1"/>
                        <a:pt x="11" y="0"/>
                      </a:cubicBezTo>
                      <a:close/>
                    </a:path>
                  </a:pathLst>
                </a:custGeom>
                <a:solidFill>
                  <a:srgbClr val="4C2F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8" name="Freeform 596"/>
                <p:cNvSpPr>
                  <a:spLocks/>
                </p:cNvSpPr>
                <p:nvPr/>
              </p:nvSpPr>
              <p:spPr bwMode="auto">
                <a:xfrm>
                  <a:off x="2401" y="3460"/>
                  <a:ext cx="167" cy="145"/>
                </a:xfrm>
                <a:custGeom>
                  <a:avLst/>
                  <a:gdLst>
                    <a:gd name="T0" fmla="*/ 18 w 22"/>
                    <a:gd name="T1" fmla="*/ 12 h 19"/>
                    <a:gd name="T2" fmla="*/ 14 w 22"/>
                    <a:gd name="T3" fmla="*/ 14 h 19"/>
                    <a:gd name="T4" fmla="*/ 15 w 22"/>
                    <a:gd name="T5" fmla="*/ 13 h 19"/>
                    <a:gd name="T6" fmla="*/ 12 w 22"/>
                    <a:gd name="T7" fmla="*/ 14 h 19"/>
                    <a:gd name="T8" fmla="*/ 12 w 22"/>
                    <a:gd name="T9" fmla="*/ 13 h 19"/>
                    <a:gd name="T10" fmla="*/ 9 w 22"/>
                    <a:gd name="T11" fmla="*/ 14 h 19"/>
                    <a:gd name="T12" fmla="*/ 9 w 22"/>
                    <a:gd name="T13" fmla="*/ 14 h 19"/>
                    <a:gd name="T14" fmla="*/ 7 w 22"/>
                    <a:gd name="T15" fmla="*/ 14 h 19"/>
                    <a:gd name="T16" fmla="*/ 7 w 22"/>
                    <a:gd name="T17" fmla="*/ 14 h 19"/>
                    <a:gd name="T18" fmla="*/ 5 w 22"/>
                    <a:gd name="T19" fmla="*/ 14 h 19"/>
                    <a:gd name="T20" fmla="*/ 5 w 22"/>
                    <a:gd name="T21" fmla="*/ 14 h 19"/>
                    <a:gd name="T22" fmla="*/ 4 w 22"/>
                    <a:gd name="T23" fmla="*/ 16 h 19"/>
                    <a:gd name="T24" fmla="*/ 4 w 22"/>
                    <a:gd name="T25" fmla="*/ 18 h 19"/>
                    <a:gd name="T26" fmla="*/ 3 w 22"/>
                    <a:gd name="T27" fmla="*/ 17 h 19"/>
                    <a:gd name="T28" fmla="*/ 3 w 22"/>
                    <a:gd name="T29" fmla="*/ 15 h 19"/>
                    <a:gd name="T30" fmla="*/ 2 w 22"/>
                    <a:gd name="T31" fmla="*/ 14 h 19"/>
                    <a:gd name="T32" fmla="*/ 2 w 22"/>
                    <a:gd name="T33" fmla="*/ 12 h 19"/>
                    <a:gd name="T34" fmla="*/ 1 w 22"/>
                    <a:gd name="T35" fmla="*/ 13 h 19"/>
                    <a:gd name="T36" fmla="*/ 1 w 22"/>
                    <a:gd name="T37" fmla="*/ 11 h 19"/>
                    <a:gd name="T38" fmla="*/ 2 w 22"/>
                    <a:gd name="T39" fmla="*/ 10 h 19"/>
                    <a:gd name="T40" fmla="*/ 1 w 22"/>
                    <a:gd name="T41" fmla="*/ 10 h 19"/>
                    <a:gd name="T42" fmla="*/ 0 w 22"/>
                    <a:gd name="T43" fmla="*/ 10 h 19"/>
                    <a:gd name="T44" fmla="*/ 2 w 22"/>
                    <a:gd name="T45" fmla="*/ 8 h 19"/>
                    <a:gd name="T46" fmla="*/ 0 w 22"/>
                    <a:gd name="T47" fmla="*/ 8 h 19"/>
                    <a:gd name="T48" fmla="*/ 2 w 22"/>
                    <a:gd name="T49" fmla="*/ 7 h 19"/>
                    <a:gd name="T50" fmla="*/ 4 w 22"/>
                    <a:gd name="T51" fmla="*/ 7 h 19"/>
                    <a:gd name="T52" fmla="*/ 2 w 22"/>
                    <a:gd name="T53" fmla="*/ 6 h 19"/>
                    <a:gd name="T54" fmla="*/ 4 w 22"/>
                    <a:gd name="T55" fmla="*/ 5 h 19"/>
                    <a:gd name="T56" fmla="*/ 3 w 22"/>
                    <a:gd name="T57" fmla="*/ 4 h 19"/>
                    <a:gd name="T58" fmla="*/ 5 w 22"/>
                    <a:gd name="T59" fmla="*/ 4 h 19"/>
                    <a:gd name="T60" fmla="*/ 5 w 22"/>
                    <a:gd name="T61" fmla="*/ 3 h 19"/>
                    <a:gd name="T62" fmla="*/ 6 w 22"/>
                    <a:gd name="T63" fmla="*/ 3 h 19"/>
                    <a:gd name="T64" fmla="*/ 7 w 22"/>
                    <a:gd name="T65" fmla="*/ 2 h 19"/>
                    <a:gd name="T66" fmla="*/ 10 w 22"/>
                    <a:gd name="T67" fmla="*/ 2 h 19"/>
                    <a:gd name="T68" fmla="*/ 14 w 22"/>
                    <a:gd name="T69" fmla="*/ 1 h 19"/>
                    <a:gd name="T70" fmla="*/ 18 w 22"/>
                    <a:gd name="T71" fmla="*/ 4 h 19"/>
                    <a:gd name="T72" fmla="*/ 20 w 22"/>
                    <a:gd name="T73" fmla="*/ 4 h 19"/>
                    <a:gd name="T74" fmla="*/ 22 w 22"/>
                    <a:gd name="T75" fmla="*/ 5 h 19"/>
                    <a:gd name="T76" fmla="*/ 21 w 22"/>
                    <a:gd name="T77" fmla="*/ 5 h 19"/>
                    <a:gd name="T78" fmla="*/ 22 w 22"/>
                    <a:gd name="T79" fmla="*/ 6 h 19"/>
                    <a:gd name="T80" fmla="*/ 21 w 22"/>
                    <a:gd name="T81" fmla="*/ 6 h 19"/>
                    <a:gd name="T82" fmla="*/ 21 w 22"/>
                    <a:gd name="T83" fmla="*/ 7 h 19"/>
                    <a:gd name="T84" fmla="*/ 21 w 22"/>
                    <a:gd name="T85" fmla="*/ 7 h 19"/>
                    <a:gd name="T86" fmla="*/ 22 w 22"/>
                    <a:gd name="T87" fmla="*/ 8 h 19"/>
                    <a:gd name="T88" fmla="*/ 21 w 22"/>
                    <a:gd name="T89" fmla="*/ 8 h 19"/>
                    <a:gd name="T90" fmla="*/ 22 w 22"/>
                    <a:gd name="T91" fmla="*/ 10 h 19"/>
                    <a:gd name="T92" fmla="*/ 21 w 22"/>
                    <a:gd name="T93" fmla="*/ 10 h 19"/>
                    <a:gd name="T94" fmla="*/ 22 w 22"/>
                    <a:gd name="T95" fmla="*/ 11 h 19"/>
                    <a:gd name="T96" fmla="*/ 22 w 22"/>
                    <a:gd name="T97" fmla="*/ 12 h 19"/>
                    <a:gd name="T98" fmla="*/ 21 w 22"/>
                    <a:gd name="T99" fmla="*/ 11 h 19"/>
                    <a:gd name="T100" fmla="*/ 22 w 22"/>
                    <a:gd name="T101" fmla="*/ 13 h 19"/>
                    <a:gd name="T102" fmla="*/ 21 w 22"/>
                    <a:gd name="T103" fmla="*/ 14 h 19"/>
                    <a:gd name="T104" fmla="*/ 20 w 22"/>
                    <a:gd name="T105" fmla="*/ 17 h 19"/>
                    <a:gd name="T106" fmla="*/ 19 w 22"/>
                    <a:gd name="T107" fmla="*/ 15 h 19"/>
                    <a:gd name="T108" fmla="*/ 19 w 22"/>
                    <a:gd name="T109" fmla="*/ 15 h 19"/>
                    <a:gd name="T110" fmla="*/ 20 w 22"/>
                    <a:gd name="T111" fmla="*/ 14 h 19"/>
                    <a:gd name="T112" fmla="*/ 19 w 22"/>
                    <a:gd name="T113" fmla="*/ 14 h 19"/>
                    <a:gd name="T114" fmla="*/ 19 w 22"/>
                    <a:gd name="T115" fmla="*/ 12 h 19"/>
                    <a:gd name="T116" fmla="*/ 18 w 22"/>
                    <a:gd name="T117" fmla="*/ 13 h 19"/>
                    <a:gd name="T118" fmla="*/ 18 w 22"/>
                    <a:gd name="T119" fmla="*/ 1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2" h="19">
                      <a:moveTo>
                        <a:pt x="18" y="12"/>
                      </a:moveTo>
                      <a:cubicBezTo>
                        <a:pt x="18" y="11"/>
                        <a:pt x="17" y="13"/>
                        <a:pt x="14" y="14"/>
                      </a:cubicBezTo>
                      <a:cubicBezTo>
                        <a:pt x="12" y="14"/>
                        <a:pt x="15" y="13"/>
                        <a:pt x="15" y="13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7" y="14"/>
                        <a:pt x="7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6" y="14"/>
                        <a:pt x="5" y="14"/>
                      </a:cubicBezTo>
                      <a:cubicBezTo>
                        <a:pt x="5" y="14"/>
                        <a:pt x="5" y="15"/>
                        <a:pt x="4" y="16"/>
                      </a:cubicBezTo>
                      <a:cubicBezTo>
                        <a:pt x="4" y="16"/>
                        <a:pt x="5" y="19"/>
                        <a:pt x="4" y="18"/>
                      </a:cubicBezTo>
                      <a:cubicBezTo>
                        <a:pt x="3" y="18"/>
                        <a:pt x="3" y="17"/>
                        <a:pt x="3" y="17"/>
                      </a:cubicBezTo>
                      <a:cubicBezTo>
                        <a:pt x="2" y="17"/>
                        <a:pt x="2" y="16"/>
                        <a:pt x="3" y="15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3"/>
                        <a:pt x="2" y="12"/>
                        <a:pt x="2" y="12"/>
                      </a:cubicBezTo>
                      <a:cubicBezTo>
                        <a:pt x="2" y="12"/>
                        <a:pt x="2" y="12"/>
                        <a:pt x="1" y="13"/>
                      </a:cubicBezTo>
                      <a:cubicBezTo>
                        <a:pt x="1" y="13"/>
                        <a:pt x="1" y="11"/>
                        <a:pt x="1" y="11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0"/>
                        <a:pt x="2" y="10"/>
                        <a:pt x="1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0"/>
                        <a:pt x="1" y="8"/>
                        <a:pt x="2" y="8"/>
                      </a:cubicBezTo>
                      <a:cubicBezTo>
                        <a:pt x="2" y="8"/>
                        <a:pt x="1" y="8"/>
                        <a:pt x="0" y="8"/>
                      </a:cubicBezTo>
                      <a:cubicBezTo>
                        <a:pt x="0" y="8"/>
                        <a:pt x="2" y="8"/>
                        <a:pt x="2" y="7"/>
                      </a:cubicBezTo>
                      <a:cubicBezTo>
                        <a:pt x="2" y="7"/>
                        <a:pt x="4" y="7"/>
                        <a:pt x="4" y="7"/>
                      </a:cubicBezTo>
                      <a:cubicBezTo>
                        <a:pt x="4" y="7"/>
                        <a:pt x="2" y="7"/>
                        <a:pt x="2" y="6"/>
                      </a:cubicBezTo>
                      <a:cubicBezTo>
                        <a:pt x="2" y="6"/>
                        <a:pt x="3" y="6"/>
                        <a:pt x="4" y="5"/>
                      </a:cubicBezTo>
                      <a:cubicBezTo>
                        <a:pt x="4" y="5"/>
                        <a:pt x="4" y="4"/>
                        <a:pt x="3" y="4"/>
                      </a:cubicBezTo>
                      <a:cubicBezTo>
                        <a:pt x="3" y="4"/>
                        <a:pt x="5" y="4"/>
                        <a:pt x="5" y="4"/>
                      </a:cubicBezTo>
                      <a:cubicBezTo>
                        <a:pt x="5" y="4"/>
                        <a:pt x="6" y="3"/>
                        <a:pt x="5" y="3"/>
                      </a:cubicBezTo>
                      <a:cubicBezTo>
                        <a:pt x="5" y="3"/>
                        <a:pt x="6" y="3"/>
                        <a:pt x="6" y="3"/>
                      </a:cubicBezTo>
                      <a:cubicBezTo>
                        <a:pt x="6" y="3"/>
                        <a:pt x="6" y="2"/>
                        <a:pt x="7" y="2"/>
                      </a:cubicBezTo>
                      <a:cubicBezTo>
                        <a:pt x="8" y="2"/>
                        <a:pt x="9" y="2"/>
                        <a:pt x="10" y="2"/>
                      </a:cubicBezTo>
                      <a:cubicBezTo>
                        <a:pt x="12" y="2"/>
                        <a:pt x="12" y="0"/>
                        <a:pt x="14" y="1"/>
                      </a:cubicBezTo>
                      <a:cubicBezTo>
                        <a:pt x="16" y="2"/>
                        <a:pt x="18" y="2"/>
                        <a:pt x="18" y="4"/>
                      </a:cubicBezTo>
                      <a:cubicBezTo>
                        <a:pt x="18" y="4"/>
                        <a:pt x="20" y="3"/>
                        <a:pt x="20" y="4"/>
                      </a:cubicBezTo>
                      <a:cubicBezTo>
                        <a:pt x="21" y="5"/>
                        <a:pt x="22" y="5"/>
                        <a:pt x="22" y="5"/>
                      </a:cubicBezTo>
                      <a:cubicBezTo>
                        <a:pt x="22" y="5"/>
                        <a:pt x="21" y="5"/>
                        <a:pt x="21" y="5"/>
                      </a:cubicBezTo>
                      <a:cubicBezTo>
                        <a:pt x="21" y="5"/>
                        <a:pt x="21" y="5"/>
                        <a:pt x="22" y="6"/>
                      </a:cubicBezTo>
                      <a:cubicBezTo>
                        <a:pt x="22" y="6"/>
                        <a:pt x="22" y="6"/>
                        <a:pt x="21" y="6"/>
                      </a:cubicBezTo>
                      <a:cubicBezTo>
                        <a:pt x="21" y="6"/>
                        <a:pt x="21" y="7"/>
                        <a:pt x="21" y="7"/>
                      </a:cubicBezTo>
                      <a:cubicBezTo>
                        <a:pt x="21" y="7"/>
                        <a:pt x="21" y="7"/>
                        <a:pt x="21" y="7"/>
                      </a:cubicBezTo>
                      <a:cubicBezTo>
                        <a:pt x="20" y="7"/>
                        <a:pt x="21" y="8"/>
                        <a:pt x="22" y="8"/>
                      </a:cubicBezTo>
                      <a:cubicBezTo>
                        <a:pt x="21" y="8"/>
                        <a:pt x="21" y="8"/>
                        <a:pt x="21" y="8"/>
                      </a:cubicBezTo>
                      <a:cubicBezTo>
                        <a:pt x="21" y="8"/>
                        <a:pt x="22" y="9"/>
                        <a:pt x="22" y="10"/>
                      </a:cubicBezTo>
                      <a:cubicBezTo>
                        <a:pt x="21" y="10"/>
                        <a:pt x="21" y="10"/>
                        <a:pt x="21" y="10"/>
                      </a:cubicBezTo>
                      <a:cubicBezTo>
                        <a:pt x="21" y="10"/>
                        <a:pt x="22" y="10"/>
                        <a:pt x="22" y="11"/>
                      </a:cubicBezTo>
                      <a:cubicBezTo>
                        <a:pt x="22" y="11"/>
                        <a:pt x="22" y="12"/>
                        <a:pt x="22" y="12"/>
                      </a:cubicBezTo>
                      <a:cubicBezTo>
                        <a:pt x="22" y="12"/>
                        <a:pt x="22" y="12"/>
                        <a:pt x="21" y="11"/>
                      </a:cubicBezTo>
                      <a:cubicBezTo>
                        <a:pt x="21" y="11"/>
                        <a:pt x="22" y="13"/>
                        <a:pt x="22" y="13"/>
                      </a:cubicBezTo>
                      <a:cubicBezTo>
                        <a:pt x="22" y="13"/>
                        <a:pt x="22" y="14"/>
                        <a:pt x="21" y="14"/>
                      </a:cubicBezTo>
                      <a:cubicBezTo>
                        <a:pt x="21" y="15"/>
                        <a:pt x="21" y="17"/>
                        <a:pt x="20" y="17"/>
                      </a:cubicBezTo>
                      <a:cubicBezTo>
                        <a:pt x="20" y="17"/>
                        <a:pt x="19" y="17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19" y="15"/>
                        <a:pt x="20" y="15"/>
                        <a:pt x="20" y="14"/>
                      </a:cubicBezTo>
                      <a:cubicBezTo>
                        <a:pt x="19" y="14"/>
                        <a:pt x="19" y="14"/>
                        <a:pt x="19" y="14"/>
                      </a:cubicBezTo>
                      <a:cubicBezTo>
                        <a:pt x="19" y="14"/>
                        <a:pt x="20" y="14"/>
                        <a:pt x="19" y="12"/>
                      </a:cubicBezTo>
                      <a:cubicBezTo>
                        <a:pt x="19" y="12"/>
                        <a:pt x="19" y="13"/>
                        <a:pt x="18" y="13"/>
                      </a:cubicBezTo>
                      <a:cubicBezTo>
                        <a:pt x="18" y="13"/>
                        <a:pt x="19" y="12"/>
                        <a:pt x="18" y="12"/>
                      </a:cubicBez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9" name="Freeform 597"/>
                <p:cNvSpPr>
                  <a:spLocks/>
                </p:cNvSpPr>
                <p:nvPr/>
              </p:nvSpPr>
              <p:spPr bwMode="auto">
                <a:xfrm>
                  <a:off x="2447" y="3475"/>
                  <a:ext cx="83" cy="62"/>
                </a:xfrm>
                <a:custGeom>
                  <a:avLst/>
                  <a:gdLst>
                    <a:gd name="T0" fmla="*/ 10 w 11"/>
                    <a:gd name="T1" fmla="*/ 1 h 8"/>
                    <a:gd name="T2" fmla="*/ 5 w 11"/>
                    <a:gd name="T3" fmla="*/ 1 h 8"/>
                    <a:gd name="T4" fmla="*/ 5 w 11"/>
                    <a:gd name="T5" fmla="*/ 2 h 8"/>
                    <a:gd name="T6" fmla="*/ 3 w 11"/>
                    <a:gd name="T7" fmla="*/ 4 h 8"/>
                    <a:gd name="T8" fmla="*/ 6 w 11"/>
                    <a:gd name="T9" fmla="*/ 3 h 8"/>
                    <a:gd name="T10" fmla="*/ 4 w 11"/>
                    <a:gd name="T11" fmla="*/ 4 h 8"/>
                    <a:gd name="T12" fmla="*/ 7 w 11"/>
                    <a:gd name="T13" fmla="*/ 4 h 8"/>
                    <a:gd name="T14" fmla="*/ 2 w 11"/>
                    <a:gd name="T15" fmla="*/ 6 h 8"/>
                    <a:gd name="T16" fmla="*/ 5 w 11"/>
                    <a:gd name="T17" fmla="*/ 6 h 8"/>
                    <a:gd name="T18" fmla="*/ 2 w 11"/>
                    <a:gd name="T19" fmla="*/ 8 h 8"/>
                    <a:gd name="T20" fmla="*/ 5 w 11"/>
                    <a:gd name="T21" fmla="*/ 8 h 8"/>
                    <a:gd name="T22" fmla="*/ 7 w 11"/>
                    <a:gd name="T23" fmla="*/ 7 h 8"/>
                    <a:gd name="T24" fmla="*/ 9 w 11"/>
                    <a:gd name="T25" fmla="*/ 6 h 8"/>
                    <a:gd name="T26" fmla="*/ 9 w 11"/>
                    <a:gd name="T27" fmla="*/ 5 h 8"/>
                    <a:gd name="T28" fmla="*/ 8 w 11"/>
                    <a:gd name="T29" fmla="*/ 4 h 8"/>
                    <a:gd name="T30" fmla="*/ 11 w 11"/>
                    <a:gd name="T31" fmla="*/ 2 h 8"/>
                    <a:gd name="T32" fmla="*/ 8 w 11"/>
                    <a:gd name="T33" fmla="*/ 2 h 8"/>
                    <a:gd name="T34" fmla="*/ 10 w 11"/>
                    <a:gd name="T35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1" h="8">
                      <a:moveTo>
                        <a:pt x="10" y="1"/>
                      </a:moveTo>
                      <a:cubicBezTo>
                        <a:pt x="10" y="1"/>
                        <a:pt x="7" y="0"/>
                        <a:pt x="5" y="1"/>
                      </a:cubicBezTo>
                      <a:cubicBezTo>
                        <a:pt x="3" y="2"/>
                        <a:pt x="5" y="2"/>
                        <a:pt x="5" y="2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4" y="4"/>
                        <a:pt x="4" y="4"/>
                      </a:cubicBezTo>
                      <a:cubicBezTo>
                        <a:pt x="4" y="4"/>
                        <a:pt x="9" y="2"/>
                        <a:pt x="7" y="4"/>
                      </a:cubicBezTo>
                      <a:cubicBezTo>
                        <a:pt x="5" y="5"/>
                        <a:pt x="2" y="6"/>
                        <a:pt x="2" y="6"/>
                      </a:cubicBezTo>
                      <a:cubicBezTo>
                        <a:pt x="2" y="6"/>
                        <a:pt x="10" y="5"/>
                        <a:pt x="5" y="6"/>
                      </a:cubicBezTo>
                      <a:cubicBezTo>
                        <a:pt x="0" y="8"/>
                        <a:pt x="1" y="8"/>
                        <a:pt x="2" y="8"/>
                      </a:cubicBezTo>
                      <a:cubicBezTo>
                        <a:pt x="2" y="8"/>
                        <a:pt x="4" y="7"/>
                        <a:pt x="5" y="8"/>
                      </a:cubicBezTo>
                      <a:cubicBezTo>
                        <a:pt x="5" y="8"/>
                        <a:pt x="7" y="7"/>
                        <a:pt x="7" y="7"/>
                      </a:cubicBezTo>
                      <a:cubicBezTo>
                        <a:pt x="7" y="7"/>
                        <a:pt x="11" y="7"/>
                        <a:pt x="9" y="6"/>
                      </a:cubicBezTo>
                      <a:cubicBezTo>
                        <a:pt x="8" y="5"/>
                        <a:pt x="8" y="5"/>
                        <a:pt x="9" y="5"/>
                      </a:cubicBezTo>
                      <a:cubicBezTo>
                        <a:pt x="10" y="4"/>
                        <a:pt x="8" y="4"/>
                        <a:pt x="8" y="4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1" y="2"/>
                        <a:pt x="7" y="2"/>
                        <a:pt x="8" y="2"/>
                      </a:cubicBezTo>
                      <a:cubicBezTo>
                        <a:pt x="9" y="3"/>
                        <a:pt x="7" y="1"/>
                        <a:pt x="10" y="1"/>
                      </a:cubicBezTo>
                      <a:close/>
                    </a:path>
                  </a:pathLst>
                </a:custGeom>
                <a:solidFill>
                  <a:srgbClr val="4140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0" name="Freeform 598"/>
                <p:cNvSpPr>
                  <a:spLocks/>
                </p:cNvSpPr>
                <p:nvPr/>
              </p:nvSpPr>
              <p:spPr bwMode="auto">
                <a:xfrm>
                  <a:off x="2538" y="3483"/>
                  <a:ext cx="15" cy="38"/>
                </a:xfrm>
                <a:custGeom>
                  <a:avLst/>
                  <a:gdLst>
                    <a:gd name="T0" fmla="*/ 0 w 2"/>
                    <a:gd name="T1" fmla="*/ 1 h 5"/>
                    <a:gd name="T2" fmla="*/ 0 w 2"/>
                    <a:gd name="T3" fmla="*/ 5 h 5"/>
                    <a:gd name="T4" fmla="*/ 1 w 2"/>
                    <a:gd name="T5" fmla="*/ 4 h 5"/>
                    <a:gd name="T6" fmla="*/ 1 w 2"/>
                    <a:gd name="T7" fmla="*/ 4 h 5"/>
                    <a:gd name="T8" fmla="*/ 1 w 2"/>
                    <a:gd name="T9" fmla="*/ 3 h 5"/>
                    <a:gd name="T10" fmla="*/ 1 w 2"/>
                    <a:gd name="T11" fmla="*/ 3 h 5"/>
                    <a:gd name="T12" fmla="*/ 2 w 2"/>
                    <a:gd name="T13" fmla="*/ 2 h 5"/>
                    <a:gd name="T14" fmla="*/ 1 w 2"/>
                    <a:gd name="T15" fmla="*/ 2 h 5"/>
                    <a:gd name="T16" fmla="*/ 1 w 2"/>
                    <a:gd name="T17" fmla="*/ 1 h 5"/>
                    <a:gd name="T18" fmla="*/ 1 w 2"/>
                    <a:gd name="T19" fmla="*/ 1 h 5"/>
                    <a:gd name="T20" fmla="*/ 0 w 2"/>
                    <a:gd name="T2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" h="5">
                      <a:moveTo>
                        <a:pt x="0" y="1"/>
                      </a:moveTo>
                      <a:cubicBezTo>
                        <a:pt x="0" y="1"/>
                        <a:pt x="1" y="4"/>
                        <a:pt x="0" y="5"/>
                      </a:cubicBezTo>
                      <a:cubicBezTo>
                        <a:pt x="0" y="5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4140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1" name="Freeform 599"/>
                <p:cNvSpPr>
                  <a:spLocks/>
                </p:cNvSpPr>
                <p:nvPr/>
              </p:nvSpPr>
              <p:spPr bwMode="auto">
                <a:xfrm>
                  <a:off x="3100" y="2117"/>
                  <a:ext cx="182" cy="137"/>
                </a:xfrm>
                <a:custGeom>
                  <a:avLst/>
                  <a:gdLst>
                    <a:gd name="T0" fmla="*/ 20 w 24"/>
                    <a:gd name="T1" fmla="*/ 11 h 18"/>
                    <a:gd name="T2" fmla="*/ 15 w 24"/>
                    <a:gd name="T3" fmla="*/ 13 h 18"/>
                    <a:gd name="T4" fmla="*/ 17 w 24"/>
                    <a:gd name="T5" fmla="*/ 12 h 18"/>
                    <a:gd name="T6" fmla="*/ 13 w 24"/>
                    <a:gd name="T7" fmla="*/ 14 h 18"/>
                    <a:gd name="T8" fmla="*/ 13 w 24"/>
                    <a:gd name="T9" fmla="*/ 12 h 18"/>
                    <a:gd name="T10" fmla="*/ 10 w 24"/>
                    <a:gd name="T11" fmla="*/ 14 h 18"/>
                    <a:gd name="T12" fmla="*/ 10 w 24"/>
                    <a:gd name="T13" fmla="*/ 13 h 18"/>
                    <a:gd name="T14" fmla="*/ 8 w 24"/>
                    <a:gd name="T15" fmla="*/ 14 h 18"/>
                    <a:gd name="T16" fmla="*/ 8 w 24"/>
                    <a:gd name="T17" fmla="*/ 13 h 18"/>
                    <a:gd name="T18" fmla="*/ 6 w 24"/>
                    <a:gd name="T19" fmla="*/ 14 h 18"/>
                    <a:gd name="T20" fmla="*/ 6 w 24"/>
                    <a:gd name="T21" fmla="*/ 13 h 18"/>
                    <a:gd name="T22" fmla="*/ 5 w 24"/>
                    <a:gd name="T23" fmla="*/ 15 h 18"/>
                    <a:gd name="T24" fmla="*/ 5 w 24"/>
                    <a:gd name="T25" fmla="*/ 17 h 18"/>
                    <a:gd name="T26" fmla="*/ 3 w 24"/>
                    <a:gd name="T27" fmla="*/ 16 h 18"/>
                    <a:gd name="T28" fmla="*/ 3 w 24"/>
                    <a:gd name="T29" fmla="*/ 14 h 18"/>
                    <a:gd name="T30" fmla="*/ 2 w 24"/>
                    <a:gd name="T31" fmla="*/ 14 h 18"/>
                    <a:gd name="T32" fmla="*/ 3 w 24"/>
                    <a:gd name="T33" fmla="*/ 11 h 18"/>
                    <a:gd name="T34" fmla="*/ 2 w 24"/>
                    <a:gd name="T35" fmla="*/ 12 h 18"/>
                    <a:gd name="T36" fmla="*/ 2 w 24"/>
                    <a:gd name="T37" fmla="*/ 10 h 18"/>
                    <a:gd name="T38" fmla="*/ 2 w 24"/>
                    <a:gd name="T39" fmla="*/ 9 h 18"/>
                    <a:gd name="T40" fmla="*/ 1 w 24"/>
                    <a:gd name="T41" fmla="*/ 9 h 18"/>
                    <a:gd name="T42" fmla="*/ 1 w 24"/>
                    <a:gd name="T43" fmla="*/ 9 h 18"/>
                    <a:gd name="T44" fmla="*/ 3 w 24"/>
                    <a:gd name="T45" fmla="*/ 7 h 18"/>
                    <a:gd name="T46" fmla="*/ 1 w 24"/>
                    <a:gd name="T47" fmla="*/ 7 h 18"/>
                    <a:gd name="T48" fmla="*/ 3 w 24"/>
                    <a:gd name="T49" fmla="*/ 7 h 18"/>
                    <a:gd name="T50" fmla="*/ 4 w 24"/>
                    <a:gd name="T51" fmla="*/ 6 h 18"/>
                    <a:gd name="T52" fmla="*/ 3 w 24"/>
                    <a:gd name="T53" fmla="*/ 5 h 18"/>
                    <a:gd name="T54" fmla="*/ 5 w 24"/>
                    <a:gd name="T55" fmla="*/ 4 h 18"/>
                    <a:gd name="T56" fmla="*/ 4 w 24"/>
                    <a:gd name="T57" fmla="*/ 3 h 18"/>
                    <a:gd name="T58" fmla="*/ 6 w 24"/>
                    <a:gd name="T59" fmla="*/ 4 h 18"/>
                    <a:gd name="T60" fmla="*/ 6 w 24"/>
                    <a:gd name="T61" fmla="*/ 2 h 18"/>
                    <a:gd name="T62" fmla="*/ 6 w 24"/>
                    <a:gd name="T63" fmla="*/ 3 h 18"/>
                    <a:gd name="T64" fmla="*/ 8 w 24"/>
                    <a:gd name="T65" fmla="*/ 1 h 18"/>
                    <a:gd name="T66" fmla="*/ 11 w 24"/>
                    <a:gd name="T67" fmla="*/ 1 h 18"/>
                    <a:gd name="T68" fmla="*/ 15 w 24"/>
                    <a:gd name="T69" fmla="*/ 0 h 18"/>
                    <a:gd name="T70" fmla="*/ 20 w 24"/>
                    <a:gd name="T71" fmla="*/ 3 h 18"/>
                    <a:gd name="T72" fmla="*/ 22 w 24"/>
                    <a:gd name="T73" fmla="*/ 3 h 18"/>
                    <a:gd name="T74" fmla="*/ 24 w 24"/>
                    <a:gd name="T75" fmla="*/ 4 h 18"/>
                    <a:gd name="T76" fmla="*/ 23 w 24"/>
                    <a:gd name="T77" fmla="*/ 4 h 18"/>
                    <a:gd name="T78" fmla="*/ 24 w 24"/>
                    <a:gd name="T79" fmla="*/ 5 h 18"/>
                    <a:gd name="T80" fmla="*/ 23 w 24"/>
                    <a:gd name="T81" fmla="*/ 5 h 18"/>
                    <a:gd name="T82" fmla="*/ 23 w 24"/>
                    <a:gd name="T83" fmla="*/ 6 h 18"/>
                    <a:gd name="T84" fmla="*/ 22 w 24"/>
                    <a:gd name="T85" fmla="*/ 7 h 18"/>
                    <a:gd name="T86" fmla="*/ 24 w 24"/>
                    <a:gd name="T87" fmla="*/ 8 h 18"/>
                    <a:gd name="T88" fmla="*/ 23 w 24"/>
                    <a:gd name="T89" fmla="*/ 8 h 18"/>
                    <a:gd name="T90" fmla="*/ 24 w 24"/>
                    <a:gd name="T91" fmla="*/ 9 h 18"/>
                    <a:gd name="T92" fmla="*/ 23 w 24"/>
                    <a:gd name="T93" fmla="*/ 9 h 18"/>
                    <a:gd name="T94" fmla="*/ 24 w 24"/>
                    <a:gd name="T95" fmla="*/ 10 h 18"/>
                    <a:gd name="T96" fmla="*/ 24 w 24"/>
                    <a:gd name="T97" fmla="*/ 11 h 18"/>
                    <a:gd name="T98" fmla="*/ 23 w 24"/>
                    <a:gd name="T99" fmla="*/ 11 h 18"/>
                    <a:gd name="T100" fmla="*/ 24 w 24"/>
                    <a:gd name="T101" fmla="*/ 12 h 18"/>
                    <a:gd name="T102" fmla="*/ 23 w 24"/>
                    <a:gd name="T103" fmla="*/ 14 h 18"/>
                    <a:gd name="T104" fmla="*/ 22 w 24"/>
                    <a:gd name="T105" fmla="*/ 16 h 18"/>
                    <a:gd name="T106" fmla="*/ 21 w 24"/>
                    <a:gd name="T107" fmla="*/ 15 h 18"/>
                    <a:gd name="T108" fmla="*/ 20 w 24"/>
                    <a:gd name="T109" fmla="*/ 15 h 18"/>
                    <a:gd name="T110" fmla="*/ 21 w 24"/>
                    <a:gd name="T111" fmla="*/ 14 h 18"/>
                    <a:gd name="T112" fmla="*/ 21 w 24"/>
                    <a:gd name="T113" fmla="*/ 14 h 18"/>
                    <a:gd name="T114" fmla="*/ 21 w 24"/>
                    <a:gd name="T115" fmla="*/ 11 h 18"/>
                    <a:gd name="T116" fmla="*/ 20 w 24"/>
                    <a:gd name="T117" fmla="*/ 13 h 18"/>
                    <a:gd name="T118" fmla="*/ 20 w 24"/>
                    <a:gd name="T119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4" h="18">
                      <a:moveTo>
                        <a:pt x="20" y="11"/>
                      </a:moveTo>
                      <a:cubicBezTo>
                        <a:pt x="20" y="11"/>
                        <a:pt x="18" y="12"/>
                        <a:pt x="15" y="13"/>
                      </a:cubicBezTo>
                      <a:cubicBezTo>
                        <a:pt x="13" y="14"/>
                        <a:pt x="17" y="12"/>
                        <a:pt x="17" y="12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3" y="12"/>
                        <a:pt x="13" y="12"/>
                        <a:pt x="13" y="12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10" y="14"/>
                        <a:pt x="10" y="13"/>
                        <a:pt x="10" y="13"/>
                      </a:cubicBezTo>
                      <a:cubicBezTo>
                        <a:pt x="10" y="13"/>
                        <a:pt x="8" y="14"/>
                        <a:pt x="8" y="14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4"/>
                        <a:pt x="6" y="13"/>
                        <a:pt x="6" y="13"/>
                      </a:cubicBezTo>
                      <a:cubicBezTo>
                        <a:pt x="6" y="13"/>
                        <a:pt x="6" y="15"/>
                        <a:pt x="5" y="15"/>
                      </a:cubicBezTo>
                      <a:cubicBezTo>
                        <a:pt x="4" y="15"/>
                        <a:pt x="6" y="18"/>
                        <a:pt x="5" y="17"/>
                      </a:cubicBezTo>
                      <a:cubicBezTo>
                        <a:pt x="4" y="17"/>
                        <a:pt x="3" y="16"/>
                        <a:pt x="3" y="16"/>
                      </a:cubicBezTo>
                      <a:cubicBezTo>
                        <a:pt x="3" y="16"/>
                        <a:pt x="3" y="15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3" y="12"/>
                        <a:pt x="3" y="11"/>
                        <a:pt x="3" y="11"/>
                      </a:cubicBezTo>
                      <a:cubicBezTo>
                        <a:pt x="3" y="11"/>
                        <a:pt x="3" y="11"/>
                        <a:pt x="2" y="12"/>
                      </a:cubicBezTo>
                      <a:cubicBezTo>
                        <a:pt x="2" y="12"/>
                        <a:pt x="1" y="10"/>
                        <a:pt x="2" y="10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9"/>
                        <a:pt x="1" y="9"/>
                      </a:cubicBezTo>
                      <a:cubicBezTo>
                        <a:pt x="0" y="10"/>
                        <a:pt x="1" y="9"/>
                        <a:pt x="1" y="9"/>
                      </a:cubicBezTo>
                      <a:cubicBezTo>
                        <a:pt x="1" y="9"/>
                        <a:pt x="2" y="8"/>
                        <a:pt x="3" y="7"/>
                      </a:cubicBezTo>
                      <a:cubicBezTo>
                        <a:pt x="3" y="7"/>
                        <a:pt x="1" y="8"/>
                        <a:pt x="1" y="7"/>
                      </a:cubicBezTo>
                      <a:cubicBezTo>
                        <a:pt x="1" y="7"/>
                        <a:pt x="3" y="7"/>
                        <a:pt x="3" y="7"/>
                      </a:cubicBezTo>
                      <a:cubicBezTo>
                        <a:pt x="3" y="6"/>
                        <a:pt x="4" y="6"/>
                        <a:pt x="4" y="6"/>
                      </a:cubicBezTo>
                      <a:cubicBezTo>
                        <a:pt x="4" y="6"/>
                        <a:pt x="3" y="6"/>
                        <a:pt x="3" y="5"/>
                      </a:cubicBezTo>
                      <a:cubicBezTo>
                        <a:pt x="3" y="5"/>
                        <a:pt x="4" y="5"/>
                        <a:pt x="5" y="4"/>
                      </a:cubicBezTo>
                      <a:cubicBezTo>
                        <a:pt x="5" y="4"/>
                        <a:pt x="5" y="3"/>
                        <a:pt x="4" y="3"/>
                      </a:cubicBezTo>
                      <a:cubicBezTo>
                        <a:pt x="4" y="3"/>
                        <a:pt x="6" y="3"/>
                        <a:pt x="6" y="4"/>
                      </a:cubicBezTo>
                      <a:cubicBezTo>
                        <a:pt x="6" y="4"/>
                        <a:pt x="6" y="3"/>
                        <a:pt x="6" y="2"/>
                      </a:cubicBezTo>
                      <a:cubicBezTo>
                        <a:pt x="6" y="2"/>
                        <a:pt x="7" y="2"/>
                        <a:pt x="6" y="3"/>
                      </a:cubicBezTo>
                      <a:cubicBezTo>
                        <a:pt x="6" y="3"/>
                        <a:pt x="7" y="1"/>
                        <a:pt x="8" y="1"/>
                      </a:cubicBezTo>
                      <a:cubicBezTo>
                        <a:pt x="9" y="1"/>
                        <a:pt x="10" y="1"/>
                        <a:pt x="11" y="1"/>
                      </a:cubicBezTo>
                      <a:cubicBezTo>
                        <a:pt x="13" y="1"/>
                        <a:pt x="13" y="0"/>
                        <a:pt x="15" y="0"/>
                      </a:cubicBezTo>
                      <a:cubicBezTo>
                        <a:pt x="17" y="1"/>
                        <a:pt x="19" y="1"/>
                        <a:pt x="20" y="3"/>
                      </a:cubicBezTo>
                      <a:cubicBezTo>
                        <a:pt x="20" y="3"/>
                        <a:pt x="21" y="2"/>
                        <a:pt x="22" y="3"/>
                      </a:cubicBezTo>
                      <a:cubicBezTo>
                        <a:pt x="22" y="4"/>
                        <a:pt x="24" y="4"/>
                        <a:pt x="24" y="4"/>
                      </a:cubicBezTo>
                      <a:cubicBezTo>
                        <a:pt x="24" y="4"/>
                        <a:pt x="23" y="5"/>
                        <a:pt x="23" y="4"/>
                      </a:cubicBezTo>
                      <a:cubicBezTo>
                        <a:pt x="23" y="4"/>
                        <a:pt x="23" y="5"/>
                        <a:pt x="24" y="5"/>
                      </a:cubicBezTo>
                      <a:cubicBezTo>
                        <a:pt x="24" y="5"/>
                        <a:pt x="23" y="5"/>
                        <a:pt x="23" y="5"/>
                      </a:cubicBezTo>
                      <a:cubicBezTo>
                        <a:pt x="23" y="5"/>
                        <a:pt x="22" y="6"/>
                        <a:pt x="23" y="6"/>
                      </a:cubicBezTo>
                      <a:cubicBezTo>
                        <a:pt x="23" y="6"/>
                        <a:pt x="23" y="7"/>
                        <a:pt x="22" y="7"/>
                      </a:cubicBezTo>
                      <a:cubicBezTo>
                        <a:pt x="21" y="7"/>
                        <a:pt x="23" y="7"/>
                        <a:pt x="24" y="8"/>
                      </a:cubicBezTo>
                      <a:cubicBezTo>
                        <a:pt x="23" y="8"/>
                        <a:pt x="23" y="8"/>
                        <a:pt x="23" y="8"/>
                      </a:cubicBezTo>
                      <a:cubicBezTo>
                        <a:pt x="23" y="8"/>
                        <a:pt x="23" y="8"/>
                        <a:pt x="24" y="9"/>
                      </a:cubicBezTo>
                      <a:cubicBezTo>
                        <a:pt x="23" y="9"/>
                        <a:pt x="23" y="9"/>
                        <a:pt x="23" y="9"/>
                      </a:cubicBezTo>
                      <a:cubicBezTo>
                        <a:pt x="23" y="9"/>
                        <a:pt x="24" y="10"/>
                        <a:pt x="24" y="10"/>
                      </a:cubicBezTo>
                      <a:cubicBezTo>
                        <a:pt x="23" y="11"/>
                        <a:pt x="24" y="11"/>
                        <a:pt x="24" y="11"/>
                      </a:cubicBezTo>
                      <a:cubicBezTo>
                        <a:pt x="24" y="11"/>
                        <a:pt x="23" y="11"/>
                        <a:pt x="23" y="11"/>
                      </a:cubicBezTo>
                      <a:cubicBezTo>
                        <a:pt x="23" y="11"/>
                        <a:pt x="23" y="12"/>
                        <a:pt x="24" y="12"/>
                      </a:cubicBezTo>
                      <a:cubicBezTo>
                        <a:pt x="24" y="12"/>
                        <a:pt x="24" y="13"/>
                        <a:pt x="23" y="14"/>
                      </a:cubicBezTo>
                      <a:cubicBezTo>
                        <a:pt x="22" y="14"/>
                        <a:pt x="23" y="16"/>
                        <a:pt x="22" y="16"/>
                      </a:cubicBezTo>
                      <a:cubicBezTo>
                        <a:pt x="22" y="16"/>
                        <a:pt x="20" y="16"/>
                        <a:pt x="21" y="15"/>
                      </a:cubicBezTo>
                      <a:cubicBezTo>
                        <a:pt x="21" y="15"/>
                        <a:pt x="21" y="15"/>
                        <a:pt x="20" y="15"/>
                      </a:cubicBezTo>
                      <a:cubicBezTo>
                        <a:pt x="20" y="15"/>
                        <a:pt x="21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4"/>
                        <a:pt x="21" y="13"/>
                        <a:pt x="21" y="11"/>
                      </a:cubicBezTo>
                      <a:cubicBezTo>
                        <a:pt x="21" y="11"/>
                        <a:pt x="21" y="12"/>
                        <a:pt x="20" y="13"/>
                      </a:cubicBezTo>
                      <a:cubicBezTo>
                        <a:pt x="20" y="13"/>
                        <a:pt x="20" y="12"/>
                        <a:pt x="20" y="11"/>
                      </a:cubicBezTo>
                      <a:close/>
                    </a:path>
                  </a:pathLst>
                </a:custGeom>
                <a:solidFill>
                  <a:srgbClr val="7266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2" name="Freeform 600"/>
                <p:cNvSpPr>
                  <a:spLocks/>
                </p:cNvSpPr>
                <p:nvPr/>
              </p:nvSpPr>
              <p:spPr bwMode="auto">
                <a:xfrm>
                  <a:off x="3153" y="2124"/>
                  <a:ext cx="84" cy="61"/>
                </a:xfrm>
                <a:custGeom>
                  <a:avLst/>
                  <a:gdLst>
                    <a:gd name="T0" fmla="*/ 11 w 11"/>
                    <a:gd name="T1" fmla="*/ 1 h 8"/>
                    <a:gd name="T2" fmla="*/ 5 w 11"/>
                    <a:gd name="T3" fmla="*/ 1 h 8"/>
                    <a:gd name="T4" fmla="*/ 5 w 11"/>
                    <a:gd name="T5" fmla="*/ 3 h 8"/>
                    <a:gd name="T6" fmla="*/ 3 w 11"/>
                    <a:gd name="T7" fmla="*/ 4 h 8"/>
                    <a:gd name="T8" fmla="*/ 6 w 11"/>
                    <a:gd name="T9" fmla="*/ 3 h 8"/>
                    <a:gd name="T10" fmla="*/ 4 w 11"/>
                    <a:gd name="T11" fmla="*/ 5 h 8"/>
                    <a:gd name="T12" fmla="*/ 7 w 11"/>
                    <a:gd name="T13" fmla="*/ 4 h 8"/>
                    <a:gd name="T14" fmla="*/ 2 w 11"/>
                    <a:gd name="T15" fmla="*/ 7 h 8"/>
                    <a:gd name="T16" fmla="*/ 5 w 11"/>
                    <a:gd name="T17" fmla="*/ 7 h 8"/>
                    <a:gd name="T18" fmla="*/ 2 w 11"/>
                    <a:gd name="T19" fmla="*/ 8 h 8"/>
                    <a:gd name="T20" fmla="*/ 5 w 11"/>
                    <a:gd name="T21" fmla="*/ 8 h 8"/>
                    <a:gd name="T22" fmla="*/ 8 w 11"/>
                    <a:gd name="T23" fmla="*/ 7 h 8"/>
                    <a:gd name="T24" fmla="*/ 9 w 11"/>
                    <a:gd name="T25" fmla="*/ 7 h 8"/>
                    <a:gd name="T26" fmla="*/ 9 w 11"/>
                    <a:gd name="T27" fmla="*/ 5 h 8"/>
                    <a:gd name="T28" fmla="*/ 8 w 11"/>
                    <a:gd name="T29" fmla="*/ 5 h 8"/>
                    <a:gd name="T30" fmla="*/ 11 w 11"/>
                    <a:gd name="T31" fmla="*/ 3 h 8"/>
                    <a:gd name="T32" fmla="*/ 8 w 11"/>
                    <a:gd name="T33" fmla="*/ 3 h 8"/>
                    <a:gd name="T34" fmla="*/ 11 w 11"/>
                    <a:gd name="T35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1" h="8">
                      <a:moveTo>
                        <a:pt x="11" y="1"/>
                      </a:moveTo>
                      <a:cubicBezTo>
                        <a:pt x="11" y="1"/>
                        <a:pt x="8" y="0"/>
                        <a:pt x="5" y="1"/>
                      </a:cubicBezTo>
                      <a:cubicBezTo>
                        <a:pt x="3" y="2"/>
                        <a:pt x="5" y="3"/>
                        <a:pt x="5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4" y="5"/>
                        <a:pt x="4" y="5"/>
                      </a:cubicBezTo>
                      <a:cubicBezTo>
                        <a:pt x="4" y="5"/>
                        <a:pt x="9" y="3"/>
                        <a:pt x="7" y="4"/>
                      </a:cubicBezTo>
                      <a:cubicBezTo>
                        <a:pt x="5" y="5"/>
                        <a:pt x="2" y="7"/>
                        <a:pt x="2" y="7"/>
                      </a:cubicBezTo>
                      <a:cubicBezTo>
                        <a:pt x="2" y="7"/>
                        <a:pt x="10" y="5"/>
                        <a:pt x="5" y="7"/>
                      </a:cubicBezTo>
                      <a:cubicBezTo>
                        <a:pt x="0" y="8"/>
                        <a:pt x="1" y="8"/>
                        <a:pt x="2" y="8"/>
                      </a:cubicBezTo>
                      <a:cubicBezTo>
                        <a:pt x="2" y="8"/>
                        <a:pt x="4" y="8"/>
                        <a:pt x="5" y="8"/>
                      </a:cubicBezTo>
                      <a:cubicBezTo>
                        <a:pt x="5" y="8"/>
                        <a:pt x="8" y="7"/>
                        <a:pt x="8" y="7"/>
                      </a:cubicBezTo>
                      <a:cubicBezTo>
                        <a:pt x="8" y="7"/>
                        <a:pt x="11" y="7"/>
                        <a:pt x="9" y="7"/>
                      </a:cubicBezTo>
                      <a:cubicBezTo>
                        <a:pt x="8" y="6"/>
                        <a:pt x="8" y="6"/>
                        <a:pt x="9" y="5"/>
                      </a:cubicBezTo>
                      <a:cubicBezTo>
                        <a:pt x="10" y="4"/>
                        <a:pt x="8" y="5"/>
                        <a:pt x="8" y="5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3"/>
                        <a:pt x="8" y="2"/>
                        <a:pt x="8" y="3"/>
                      </a:cubicBezTo>
                      <a:cubicBezTo>
                        <a:pt x="9" y="3"/>
                        <a:pt x="7" y="2"/>
                        <a:pt x="11" y="1"/>
                      </a:cubicBezTo>
                      <a:close/>
                    </a:path>
                  </a:pathLst>
                </a:custGeom>
                <a:solidFill>
                  <a:srgbClr val="5B51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3" name="Freeform 601"/>
                <p:cNvSpPr>
                  <a:spLocks/>
                </p:cNvSpPr>
                <p:nvPr/>
              </p:nvSpPr>
              <p:spPr bwMode="auto">
                <a:xfrm>
                  <a:off x="3252" y="2140"/>
                  <a:ext cx="7" cy="38"/>
                </a:xfrm>
                <a:custGeom>
                  <a:avLst/>
                  <a:gdLst>
                    <a:gd name="T0" fmla="*/ 0 w 1"/>
                    <a:gd name="T1" fmla="*/ 0 h 5"/>
                    <a:gd name="T2" fmla="*/ 0 w 1"/>
                    <a:gd name="T3" fmla="*/ 5 h 5"/>
                    <a:gd name="T4" fmla="*/ 1 w 1"/>
                    <a:gd name="T5" fmla="*/ 3 h 5"/>
                    <a:gd name="T6" fmla="*/ 0 w 1"/>
                    <a:gd name="T7" fmla="*/ 3 h 5"/>
                    <a:gd name="T8" fmla="*/ 1 w 1"/>
                    <a:gd name="T9" fmla="*/ 2 h 5"/>
                    <a:gd name="T10" fmla="*/ 0 w 1"/>
                    <a:gd name="T11" fmla="*/ 3 h 5"/>
                    <a:gd name="T12" fmla="*/ 1 w 1"/>
                    <a:gd name="T13" fmla="*/ 2 h 5"/>
                    <a:gd name="T14" fmla="*/ 0 w 1"/>
                    <a:gd name="T15" fmla="*/ 2 h 5"/>
                    <a:gd name="T16" fmla="*/ 1 w 1"/>
                    <a:gd name="T17" fmla="*/ 0 h 5"/>
                    <a:gd name="T18" fmla="*/ 0 w 1"/>
                    <a:gd name="T19" fmla="*/ 0 h 5"/>
                    <a:gd name="T20" fmla="*/ 0 w 1"/>
                    <a:gd name="T2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" h="5">
                      <a:moveTo>
                        <a:pt x="0" y="0"/>
                      </a:moveTo>
                      <a:cubicBezTo>
                        <a:pt x="0" y="0"/>
                        <a:pt x="0" y="3"/>
                        <a:pt x="0" y="5"/>
                      </a:cubicBezTo>
                      <a:cubicBezTo>
                        <a:pt x="0" y="5"/>
                        <a:pt x="0" y="3"/>
                        <a:pt x="1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1" y="2"/>
                        <a:pt x="1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5B51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4" name="Freeform 602"/>
                <p:cNvSpPr>
                  <a:spLocks/>
                </p:cNvSpPr>
                <p:nvPr/>
              </p:nvSpPr>
              <p:spPr bwMode="auto">
                <a:xfrm>
                  <a:off x="412" y="2766"/>
                  <a:ext cx="182" cy="137"/>
                </a:xfrm>
                <a:custGeom>
                  <a:avLst/>
                  <a:gdLst>
                    <a:gd name="T0" fmla="*/ 20 w 24"/>
                    <a:gd name="T1" fmla="*/ 11 h 18"/>
                    <a:gd name="T2" fmla="*/ 15 w 24"/>
                    <a:gd name="T3" fmla="*/ 13 h 18"/>
                    <a:gd name="T4" fmla="*/ 17 w 24"/>
                    <a:gd name="T5" fmla="*/ 12 h 18"/>
                    <a:gd name="T6" fmla="*/ 13 w 24"/>
                    <a:gd name="T7" fmla="*/ 14 h 18"/>
                    <a:gd name="T8" fmla="*/ 13 w 24"/>
                    <a:gd name="T9" fmla="*/ 12 h 18"/>
                    <a:gd name="T10" fmla="*/ 11 w 24"/>
                    <a:gd name="T11" fmla="*/ 14 h 18"/>
                    <a:gd name="T12" fmla="*/ 11 w 24"/>
                    <a:gd name="T13" fmla="*/ 13 h 18"/>
                    <a:gd name="T14" fmla="*/ 8 w 24"/>
                    <a:gd name="T15" fmla="*/ 14 h 18"/>
                    <a:gd name="T16" fmla="*/ 8 w 24"/>
                    <a:gd name="T17" fmla="*/ 13 h 18"/>
                    <a:gd name="T18" fmla="*/ 6 w 24"/>
                    <a:gd name="T19" fmla="*/ 14 h 18"/>
                    <a:gd name="T20" fmla="*/ 6 w 24"/>
                    <a:gd name="T21" fmla="*/ 13 h 18"/>
                    <a:gd name="T22" fmla="*/ 5 w 24"/>
                    <a:gd name="T23" fmla="*/ 15 h 18"/>
                    <a:gd name="T24" fmla="*/ 5 w 24"/>
                    <a:gd name="T25" fmla="*/ 17 h 18"/>
                    <a:gd name="T26" fmla="*/ 4 w 24"/>
                    <a:gd name="T27" fmla="*/ 16 h 18"/>
                    <a:gd name="T28" fmla="*/ 3 w 24"/>
                    <a:gd name="T29" fmla="*/ 14 h 18"/>
                    <a:gd name="T30" fmla="*/ 2 w 24"/>
                    <a:gd name="T31" fmla="*/ 14 h 18"/>
                    <a:gd name="T32" fmla="*/ 3 w 24"/>
                    <a:gd name="T33" fmla="*/ 11 h 18"/>
                    <a:gd name="T34" fmla="*/ 2 w 24"/>
                    <a:gd name="T35" fmla="*/ 12 h 18"/>
                    <a:gd name="T36" fmla="*/ 2 w 24"/>
                    <a:gd name="T37" fmla="*/ 10 h 18"/>
                    <a:gd name="T38" fmla="*/ 2 w 24"/>
                    <a:gd name="T39" fmla="*/ 9 h 18"/>
                    <a:gd name="T40" fmla="*/ 1 w 24"/>
                    <a:gd name="T41" fmla="*/ 9 h 18"/>
                    <a:gd name="T42" fmla="*/ 1 w 24"/>
                    <a:gd name="T43" fmla="*/ 9 h 18"/>
                    <a:gd name="T44" fmla="*/ 3 w 24"/>
                    <a:gd name="T45" fmla="*/ 7 h 18"/>
                    <a:gd name="T46" fmla="*/ 1 w 24"/>
                    <a:gd name="T47" fmla="*/ 7 h 18"/>
                    <a:gd name="T48" fmla="*/ 3 w 24"/>
                    <a:gd name="T49" fmla="*/ 7 h 18"/>
                    <a:gd name="T50" fmla="*/ 4 w 24"/>
                    <a:gd name="T51" fmla="*/ 6 h 18"/>
                    <a:gd name="T52" fmla="*/ 3 w 24"/>
                    <a:gd name="T53" fmla="*/ 5 h 18"/>
                    <a:gd name="T54" fmla="*/ 5 w 24"/>
                    <a:gd name="T55" fmla="*/ 4 h 18"/>
                    <a:gd name="T56" fmla="*/ 4 w 24"/>
                    <a:gd name="T57" fmla="*/ 3 h 18"/>
                    <a:gd name="T58" fmla="*/ 6 w 24"/>
                    <a:gd name="T59" fmla="*/ 4 h 18"/>
                    <a:gd name="T60" fmla="*/ 6 w 24"/>
                    <a:gd name="T61" fmla="*/ 2 h 18"/>
                    <a:gd name="T62" fmla="*/ 7 w 24"/>
                    <a:gd name="T63" fmla="*/ 3 h 18"/>
                    <a:gd name="T64" fmla="*/ 8 w 24"/>
                    <a:gd name="T65" fmla="*/ 1 h 18"/>
                    <a:gd name="T66" fmla="*/ 11 w 24"/>
                    <a:gd name="T67" fmla="*/ 1 h 18"/>
                    <a:gd name="T68" fmla="*/ 15 w 24"/>
                    <a:gd name="T69" fmla="*/ 0 h 18"/>
                    <a:gd name="T70" fmla="*/ 20 w 24"/>
                    <a:gd name="T71" fmla="*/ 3 h 18"/>
                    <a:gd name="T72" fmla="*/ 22 w 24"/>
                    <a:gd name="T73" fmla="*/ 3 h 18"/>
                    <a:gd name="T74" fmla="*/ 24 w 24"/>
                    <a:gd name="T75" fmla="*/ 4 h 18"/>
                    <a:gd name="T76" fmla="*/ 23 w 24"/>
                    <a:gd name="T77" fmla="*/ 4 h 18"/>
                    <a:gd name="T78" fmla="*/ 24 w 24"/>
                    <a:gd name="T79" fmla="*/ 5 h 18"/>
                    <a:gd name="T80" fmla="*/ 23 w 24"/>
                    <a:gd name="T81" fmla="*/ 5 h 18"/>
                    <a:gd name="T82" fmla="*/ 23 w 24"/>
                    <a:gd name="T83" fmla="*/ 6 h 18"/>
                    <a:gd name="T84" fmla="*/ 22 w 24"/>
                    <a:gd name="T85" fmla="*/ 7 h 18"/>
                    <a:gd name="T86" fmla="*/ 24 w 24"/>
                    <a:gd name="T87" fmla="*/ 8 h 18"/>
                    <a:gd name="T88" fmla="*/ 23 w 24"/>
                    <a:gd name="T89" fmla="*/ 8 h 18"/>
                    <a:gd name="T90" fmla="*/ 24 w 24"/>
                    <a:gd name="T91" fmla="*/ 9 h 18"/>
                    <a:gd name="T92" fmla="*/ 23 w 24"/>
                    <a:gd name="T93" fmla="*/ 9 h 18"/>
                    <a:gd name="T94" fmla="*/ 24 w 24"/>
                    <a:gd name="T95" fmla="*/ 10 h 18"/>
                    <a:gd name="T96" fmla="*/ 24 w 24"/>
                    <a:gd name="T97" fmla="*/ 11 h 18"/>
                    <a:gd name="T98" fmla="*/ 23 w 24"/>
                    <a:gd name="T99" fmla="*/ 11 h 18"/>
                    <a:gd name="T100" fmla="*/ 24 w 24"/>
                    <a:gd name="T101" fmla="*/ 12 h 18"/>
                    <a:gd name="T102" fmla="*/ 23 w 24"/>
                    <a:gd name="T103" fmla="*/ 14 h 18"/>
                    <a:gd name="T104" fmla="*/ 22 w 24"/>
                    <a:gd name="T105" fmla="*/ 16 h 18"/>
                    <a:gd name="T106" fmla="*/ 21 w 24"/>
                    <a:gd name="T107" fmla="*/ 15 h 18"/>
                    <a:gd name="T108" fmla="*/ 20 w 24"/>
                    <a:gd name="T109" fmla="*/ 15 h 18"/>
                    <a:gd name="T110" fmla="*/ 21 w 24"/>
                    <a:gd name="T111" fmla="*/ 14 h 18"/>
                    <a:gd name="T112" fmla="*/ 21 w 24"/>
                    <a:gd name="T113" fmla="*/ 14 h 18"/>
                    <a:gd name="T114" fmla="*/ 21 w 24"/>
                    <a:gd name="T115" fmla="*/ 11 h 18"/>
                    <a:gd name="T116" fmla="*/ 20 w 24"/>
                    <a:gd name="T117" fmla="*/ 13 h 18"/>
                    <a:gd name="T118" fmla="*/ 20 w 24"/>
                    <a:gd name="T119" fmla="*/ 1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4" h="18">
                      <a:moveTo>
                        <a:pt x="20" y="11"/>
                      </a:moveTo>
                      <a:cubicBezTo>
                        <a:pt x="20" y="11"/>
                        <a:pt x="18" y="12"/>
                        <a:pt x="15" y="13"/>
                      </a:cubicBezTo>
                      <a:cubicBezTo>
                        <a:pt x="13" y="14"/>
                        <a:pt x="17" y="12"/>
                        <a:pt x="17" y="12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3" y="12"/>
                        <a:pt x="13" y="12"/>
                        <a:pt x="13" y="12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3"/>
                        <a:pt x="11" y="13"/>
                      </a:cubicBezTo>
                      <a:cubicBezTo>
                        <a:pt x="11" y="13"/>
                        <a:pt x="8" y="14"/>
                        <a:pt x="8" y="14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4"/>
                        <a:pt x="7" y="13"/>
                        <a:pt x="6" y="13"/>
                      </a:cubicBezTo>
                      <a:cubicBezTo>
                        <a:pt x="6" y="13"/>
                        <a:pt x="6" y="15"/>
                        <a:pt x="5" y="15"/>
                      </a:cubicBezTo>
                      <a:cubicBezTo>
                        <a:pt x="5" y="15"/>
                        <a:pt x="6" y="18"/>
                        <a:pt x="5" y="17"/>
                      </a:cubicBezTo>
                      <a:cubicBezTo>
                        <a:pt x="4" y="17"/>
                        <a:pt x="4" y="16"/>
                        <a:pt x="4" y="16"/>
                      </a:cubicBezTo>
                      <a:cubicBezTo>
                        <a:pt x="3" y="16"/>
                        <a:pt x="3" y="15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3" y="12"/>
                        <a:pt x="3" y="11"/>
                        <a:pt x="3" y="11"/>
                      </a:cubicBezTo>
                      <a:cubicBezTo>
                        <a:pt x="3" y="11"/>
                        <a:pt x="3" y="11"/>
                        <a:pt x="2" y="12"/>
                      </a:cubicBezTo>
                      <a:cubicBezTo>
                        <a:pt x="2" y="12"/>
                        <a:pt x="1" y="10"/>
                        <a:pt x="2" y="10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3" y="9"/>
                        <a:pt x="1" y="9"/>
                      </a:cubicBezTo>
                      <a:cubicBezTo>
                        <a:pt x="0" y="10"/>
                        <a:pt x="1" y="9"/>
                        <a:pt x="1" y="9"/>
                      </a:cubicBezTo>
                      <a:cubicBezTo>
                        <a:pt x="1" y="9"/>
                        <a:pt x="2" y="8"/>
                        <a:pt x="3" y="7"/>
                      </a:cubicBezTo>
                      <a:cubicBezTo>
                        <a:pt x="3" y="7"/>
                        <a:pt x="2" y="8"/>
                        <a:pt x="1" y="7"/>
                      </a:cubicBezTo>
                      <a:cubicBezTo>
                        <a:pt x="1" y="7"/>
                        <a:pt x="3" y="7"/>
                        <a:pt x="3" y="7"/>
                      </a:cubicBezTo>
                      <a:cubicBezTo>
                        <a:pt x="3" y="6"/>
                        <a:pt x="4" y="6"/>
                        <a:pt x="4" y="6"/>
                      </a:cubicBezTo>
                      <a:cubicBezTo>
                        <a:pt x="4" y="6"/>
                        <a:pt x="3" y="6"/>
                        <a:pt x="3" y="5"/>
                      </a:cubicBezTo>
                      <a:cubicBezTo>
                        <a:pt x="3" y="5"/>
                        <a:pt x="4" y="5"/>
                        <a:pt x="5" y="4"/>
                      </a:cubicBezTo>
                      <a:cubicBezTo>
                        <a:pt x="5" y="4"/>
                        <a:pt x="5" y="3"/>
                        <a:pt x="4" y="3"/>
                      </a:cubicBezTo>
                      <a:cubicBezTo>
                        <a:pt x="4" y="3"/>
                        <a:pt x="6" y="3"/>
                        <a:pt x="6" y="4"/>
                      </a:cubicBezTo>
                      <a:cubicBezTo>
                        <a:pt x="6" y="4"/>
                        <a:pt x="7" y="3"/>
                        <a:pt x="6" y="2"/>
                      </a:cubicBezTo>
                      <a:cubicBezTo>
                        <a:pt x="6" y="2"/>
                        <a:pt x="7" y="2"/>
                        <a:pt x="7" y="3"/>
                      </a:cubicBezTo>
                      <a:cubicBezTo>
                        <a:pt x="7" y="3"/>
                        <a:pt x="7" y="1"/>
                        <a:pt x="8" y="1"/>
                      </a:cubicBezTo>
                      <a:cubicBezTo>
                        <a:pt x="9" y="1"/>
                        <a:pt x="10" y="1"/>
                        <a:pt x="11" y="1"/>
                      </a:cubicBezTo>
                      <a:cubicBezTo>
                        <a:pt x="13" y="1"/>
                        <a:pt x="14" y="0"/>
                        <a:pt x="15" y="0"/>
                      </a:cubicBezTo>
                      <a:cubicBezTo>
                        <a:pt x="17" y="1"/>
                        <a:pt x="19" y="1"/>
                        <a:pt x="20" y="3"/>
                      </a:cubicBezTo>
                      <a:cubicBezTo>
                        <a:pt x="20" y="3"/>
                        <a:pt x="21" y="2"/>
                        <a:pt x="22" y="3"/>
                      </a:cubicBezTo>
                      <a:cubicBezTo>
                        <a:pt x="22" y="4"/>
                        <a:pt x="24" y="4"/>
                        <a:pt x="24" y="4"/>
                      </a:cubicBezTo>
                      <a:cubicBezTo>
                        <a:pt x="24" y="4"/>
                        <a:pt x="23" y="5"/>
                        <a:pt x="23" y="4"/>
                      </a:cubicBezTo>
                      <a:cubicBezTo>
                        <a:pt x="23" y="4"/>
                        <a:pt x="23" y="5"/>
                        <a:pt x="24" y="5"/>
                      </a:cubicBezTo>
                      <a:cubicBezTo>
                        <a:pt x="24" y="5"/>
                        <a:pt x="23" y="5"/>
                        <a:pt x="23" y="5"/>
                      </a:cubicBezTo>
                      <a:cubicBezTo>
                        <a:pt x="23" y="5"/>
                        <a:pt x="22" y="6"/>
                        <a:pt x="23" y="6"/>
                      </a:cubicBezTo>
                      <a:cubicBezTo>
                        <a:pt x="23" y="6"/>
                        <a:pt x="23" y="7"/>
                        <a:pt x="22" y="7"/>
                      </a:cubicBezTo>
                      <a:cubicBezTo>
                        <a:pt x="21" y="7"/>
                        <a:pt x="23" y="7"/>
                        <a:pt x="24" y="8"/>
                      </a:cubicBezTo>
                      <a:cubicBezTo>
                        <a:pt x="23" y="8"/>
                        <a:pt x="23" y="8"/>
                        <a:pt x="23" y="8"/>
                      </a:cubicBezTo>
                      <a:cubicBezTo>
                        <a:pt x="23" y="8"/>
                        <a:pt x="23" y="8"/>
                        <a:pt x="24" y="9"/>
                      </a:cubicBezTo>
                      <a:cubicBezTo>
                        <a:pt x="23" y="9"/>
                        <a:pt x="23" y="9"/>
                        <a:pt x="23" y="9"/>
                      </a:cubicBezTo>
                      <a:cubicBezTo>
                        <a:pt x="23" y="9"/>
                        <a:pt x="24" y="10"/>
                        <a:pt x="24" y="10"/>
                      </a:cubicBezTo>
                      <a:cubicBezTo>
                        <a:pt x="23" y="11"/>
                        <a:pt x="24" y="11"/>
                        <a:pt x="24" y="11"/>
                      </a:cubicBezTo>
                      <a:cubicBezTo>
                        <a:pt x="24" y="11"/>
                        <a:pt x="23" y="11"/>
                        <a:pt x="23" y="11"/>
                      </a:cubicBezTo>
                      <a:cubicBezTo>
                        <a:pt x="23" y="11"/>
                        <a:pt x="23" y="12"/>
                        <a:pt x="24" y="12"/>
                      </a:cubicBezTo>
                      <a:cubicBezTo>
                        <a:pt x="24" y="12"/>
                        <a:pt x="24" y="13"/>
                        <a:pt x="23" y="14"/>
                      </a:cubicBezTo>
                      <a:cubicBezTo>
                        <a:pt x="22" y="14"/>
                        <a:pt x="23" y="16"/>
                        <a:pt x="22" y="16"/>
                      </a:cubicBezTo>
                      <a:cubicBezTo>
                        <a:pt x="22" y="16"/>
                        <a:pt x="20" y="16"/>
                        <a:pt x="21" y="15"/>
                      </a:cubicBezTo>
                      <a:cubicBezTo>
                        <a:pt x="21" y="15"/>
                        <a:pt x="21" y="15"/>
                        <a:pt x="20" y="15"/>
                      </a:cubicBezTo>
                      <a:cubicBezTo>
                        <a:pt x="20" y="15"/>
                        <a:pt x="21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4"/>
                        <a:pt x="22" y="13"/>
                        <a:pt x="21" y="11"/>
                      </a:cubicBezTo>
                      <a:cubicBezTo>
                        <a:pt x="21" y="11"/>
                        <a:pt x="21" y="12"/>
                        <a:pt x="20" y="13"/>
                      </a:cubicBezTo>
                      <a:cubicBezTo>
                        <a:pt x="20" y="13"/>
                        <a:pt x="20" y="12"/>
                        <a:pt x="20" y="11"/>
                      </a:cubicBezTo>
                      <a:close/>
                    </a:path>
                  </a:pathLst>
                </a:custGeom>
                <a:solidFill>
                  <a:srgbClr val="9B857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5" name="Freeform 603"/>
                <p:cNvSpPr>
                  <a:spLocks/>
                </p:cNvSpPr>
                <p:nvPr/>
              </p:nvSpPr>
              <p:spPr bwMode="auto">
                <a:xfrm>
                  <a:off x="465" y="2773"/>
                  <a:ext cx="91" cy="61"/>
                </a:xfrm>
                <a:custGeom>
                  <a:avLst/>
                  <a:gdLst>
                    <a:gd name="T0" fmla="*/ 11 w 12"/>
                    <a:gd name="T1" fmla="*/ 1 h 8"/>
                    <a:gd name="T2" fmla="*/ 5 w 12"/>
                    <a:gd name="T3" fmla="*/ 1 h 8"/>
                    <a:gd name="T4" fmla="*/ 5 w 12"/>
                    <a:gd name="T5" fmla="*/ 3 h 8"/>
                    <a:gd name="T6" fmla="*/ 3 w 12"/>
                    <a:gd name="T7" fmla="*/ 4 h 8"/>
                    <a:gd name="T8" fmla="*/ 6 w 12"/>
                    <a:gd name="T9" fmla="*/ 3 h 8"/>
                    <a:gd name="T10" fmla="*/ 4 w 12"/>
                    <a:gd name="T11" fmla="*/ 5 h 8"/>
                    <a:gd name="T12" fmla="*/ 7 w 12"/>
                    <a:gd name="T13" fmla="*/ 4 h 8"/>
                    <a:gd name="T14" fmla="*/ 2 w 12"/>
                    <a:gd name="T15" fmla="*/ 7 h 8"/>
                    <a:gd name="T16" fmla="*/ 5 w 12"/>
                    <a:gd name="T17" fmla="*/ 7 h 8"/>
                    <a:gd name="T18" fmla="*/ 2 w 12"/>
                    <a:gd name="T19" fmla="*/ 8 h 8"/>
                    <a:gd name="T20" fmla="*/ 5 w 12"/>
                    <a:gd name="T21" fmla="*/ 8 h 8"/>
                    <a:gd name="T22" fmla="*/ 8 w 12"/>
                    <a:gd name="T23" fmla="*/ 7 h 8"/>
                    <a:gd name="T24" fmla="*/ 10 w 12"/>
                    <a:gd name="T25" fmla="*/ 7 h 8"/>
                    <a:gd name="T26" fmla="*/ 9 w 12"/>
                    <a:gd name="T27" fmla="*/ 5 h 8"/>
                    <a:gd name="T28" fmla="*/ 8 w 12"/>
                    <a:gd name="T29" fmla="*/ 5 h 8"/>
                    <a:gd name="T30" fmla="*/ 12 w 12"/>
                    <a:gd name="T31" fmla="*/ 3 h 8"/>
                    <a:gd name="T32" fmla="*/ 9 w 12"/>
                    <a:gd name="T33" fmla="*/ 3 h 8"/>
                    <a:gd name="T34" fmla="*/ 11 w 12"/>
                    <a:gd name="T35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" h="8">
                      <a:moveTo>
                        <a:pt x="11" y="1"/>
                      </a:moveTo>
                      <a:cubicBezTo>
                        <a:pt x="11" y="1"/>
                        <a:pt x="8" y="0"/>
                        <a:pt x="5" y="1"/>
                      </a:cubicBezTo>
                      <a:cubicBezTo>
                        <a:pt x="3" y="2"/>
                        <a:pt x="5" y="3"/>
                        <a:pt x="5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4" y="5"/>
                        <a:pt x="4" y="5"/>
                      </a:cubicBezTo>
                      <a:cubicBezTo>
                        <a:pt x="4" y="5"/>
                        <a:pt x="9" y="3"/>
                        <a:pt x="7" y="4"/>
                      </a:cubicBezTo>
                      <a:cubicBezTo>
                        <a:pt x="5" y="5"/>
                        <a:pt x="2" y="7"/>
                        <a:pt x="2" y="7"/>
                      </a:cubicBezTo>
                      <a:cubicBezTo>
                        <a:pt x="2" y="7"/>
                        <a:pt x="10" y="5"/>
                        <a:pt x="5" y="7"/>
                      </a:cubicBezTo>
                      <a:cubicBezTo>
                        <a:pt x="0" y="8"/>
                        <a:pt x="1" y="8"/>
                        <a:pt x="2" y="8"/>
                      </a:cubicBezTo>
                      <a:cubicBezTo>
                        <a:pt x="2" y="8"/>
                        <a:pt x="4" y="8"/>
                        <a:pt x="5" y="8"/>
                      </a:cubicBezTo>
                      <a:cubicBezTo>
                        <a:pt x="5" y="8"/>
                        <a:pt x="8" y="7"/>
                        <a:pt x="8" y="7"/>
                      </a:cubicBezTo>
                      <a:cubicBezTo>
                        <a:pt x="8" y="7"/>
                        <a:pt x="11" y="7"/>
                        <a:pt x="10" y="7"/>
                      </a:cubicBezTo>
                      <a:cubicBezTo>
                        <a:pt x="8" y="6"/>
                        <a:pt x="8" y="6"/>
                        <a:pt x="9" y="5"/>
                      </a:cubicBezTo>
                      <a:cubicBezTo>
                        <a:pt x="10" y="4"/>
                        <a:pt x="8" y="5"/>
                        <a:pt x="8" y="5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2" y="3"/>
                        <a:pt x="8" y="2"/>
                        <a:pt x="9" y="3"/>
                      </a:cubicBezTo>
                      <a:cubicBezTo>
                        <a:pt x="9" y="3"/>
                        <a:pt x="7" y="2"/>
                        <a:pt x="11" y="1"/>
                      </a:cubicBezTo>
                      <a:close/>
                    </a:path>
                  </a:pathLst>
                </a:custGeom>
                <a:solidFill>
                  <a:srgbClr val="C2B5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6" name="Freeform 604"/>
                <p:cNvSpPr>
                  <a:spLocks/>
                </p:cNvSpPr>
                <p:nvPr/>
              </p:nvSpPr>
              <p:spPr bwMode="auto">
                <a:xfrm>
                  <a:off x="564" y="2788"/>
                  <a:ext cx="7" cy="31"/>
                </a:xfrm>
                <a:custGeom>
                  <a:avLst/>
                  <a:gdLst>
                    <a:gd name="T0" fmla="*/ 0 w 1"/>
                    <a:gd name="T1" fmla="*/ 0 h 4"/>
                    <a:gd name="T2" fmla="*/ 0 w 1"/>
                    <a:gd name="T3" fmla="*/ 4 h 4"/>
                    <a:gd name="T4" fmla="*/ 1 w 1"/>
                    <a:gd name="T5" fmla="*/ 3 h 4"/>
                    <a:gd name="T6" fmla="*/ 0 w 1"/>
                    <a:gd name="T7" fmla="*/ 3 h 4"/>
                    <a:gd name="T8" fmla="*/ 1 w 1"/>
                    <a:gd name="T9" fmla="*/ 2 h 4"/>
                    <a:gd name="T10" fmla="*/ 1 w 1"/>
                    <a:gd name="T11" fmla="*/ 3 h 4"/>
                    <a:gd name="T12" fmla="*/ 1 w 1"/>
                    <a:gd name="T13" fmla="*/ 2 h 4"/>
                    <a:gd name="T14" fmla="*/ 1 w 1"/>
                    <a:gd name="T15" fmla="*/ 2 h 4"/>
                    <a:gd name="T16" fmla="*/ 1 w 1"/>
                    <a:gd name="T17" fmla="*/ 0 h 4"/>
                    <a:gd name="T18" fmla="*/ 0 w 1"/>
                    <a:gd name="T19" fmla="*/ 0 h 4"/>
                    <a:gd name="T20" fmla="*/ 0 w 1"/>
                    <a:gd name="T2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" h="4">
                      <a:moveTo>
                        <a:pt x="0" y="0"/>
                      </a:moveTo>
                      <a:cubicBezTo>
                        <a:pt x="0" y="0"/>
                        <a:pt x="0" y="3"/>
                        <a:pt x="0" y="4"/>
                      </a:cubicBezTo>
                      <a:cubicBezTo>
                        <a:pt x="0" y="4"/>
                        <a:pt x="0" y="3"/>
                        <a:pt x="1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1" y="3"/>
                        <a:pt x="1" y="2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2B5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7" name="Freeform 605"/>
                <p:cNvSpPr>
                  <a:spLocks/>
                </p:cNvSpPr>
                <p:nvPr/>
              </p:nvSpPr>
              <p:spPr bwMode="auto">
                <a:xfrm>
                  <a:off x="2743" y="3437"/>
                  <a:ext cx="175" cy="145"/>
                </a:xfrm>
                <a:custGeom>
                  <a:avLst/>
                  <a:gdLst>
                    <a:gd name="T0" fmla="*/ 19 w 23"/>
                    <a:gd name="T1" fmla="*/ 12 h 19"/>
                    <a:gd name="T2" fmla="*/ 15 w 23"/>
                    <a:gd name="T3" fmla="*/ 14 h 19"/>
                    <a:gd name="T4" fmla="*/ 16 w 23"/>
                    <a:gd name="T5" fmla="*/ 13 h 19"/>
                    <a:gd name="T6" fmla="*/ 12 w 23"/>
                    <a:gd name="T7" fmla="*/ 15 h 19"/>
                    <a:gd name="T8" fmla="*/ 13 w 23"/>
                    <a:gd name="T9" fmla="*/ 13 h 19"/>
                    <a:gd name="T10" fmla="*/ 10 w 23"/>
                    <a:gd name="T11" fmla="*/ 15 h 19"/>
                    <a:gd name="T12" fmla="*/ 10 w 23"/>
                    <a:gd name="T13" fmla="*/ 14 h 19"/>
                    <a:gd name="T14" fmla="*/ 8 w 23"/>
                    <a:gd name="T15" fmla="*/ 15 h 19"/>
                    <a:gd name="T16" fmla="*/ 8 w 23"/>
                    <a:gd name="T17" fmla="*/ 14 h 19"/>
                    <a:gd name="T18" fmla="*/ 6 w 23"/>
                    <a:gd name="T19" fmla="*/ 15 h 19"/>
                    <a:gd name="T20" fmla="*/ 6 w 23"/>
                    <a:gd name="T21" fmla="*/ 14 h 19"/>
                    <a:gd name="T22" fmla="*/ 5 w 23"/>
                    <a:gd name="T23" fmla="*/ 16 h 19"/>
                    <a:gd name="T24" fmla="*/ 4 w 23"/>
                    <a:gd name="T25" fmla="*/ 19 h 19"/>
                    <a:gd name="T26" fmla="*/ 3 w 23"/>
                    <a:gd name="T27" fmla="*/ 17 h 19"/>
                    <a:gd name="T28" fmla="*/ 3 w 23"/>
                    <a:gd name="T29" fmla="*/ 15 h 19"/>
                    <a:gd name="T30" fmla="*/ 2 w 23"/>
                    <a:gd name="T31" fmla="*/ 15 h 19"/>
                    <a:gd name="T32" fmla="*/ 3 w 23"/>
                    <a:gd name="T33" fmla="*/ 12 h 19"/>
                    <a:gd name="T34" fmla="*/ 1 w 23"/>
                    <a:gd name="T35" fmla="*/ 13 h 19"/>
                    <a:gd name="T36" fmla="*/ 1 w 23"/>
                    <a:gd name="T37" fmla="*/ 11 h 19"/>
                    <a:gd name="T38" fmla="*/ 2 w 23"/>
                    <a:gd name="T39" fmla="*/ 10 h 19"/>
                    <a:gd name="T40" fmla="*/ 1 w 23"/>
                    <a:gd name="T41" fmla="*/ 10 h 19"/>
                    <a:gd name="T42" fmla="*/ 0 w 23"/>
                    <a:gd name="T43" fmla="*/ 10 h 19"/>
                    <a:gd name="T44" fmla="*/ 3 w 23"/>
                    <a:gd name="T45" fmla="*/ 8 h 19"/>
                    <a:gd name="T46" fmla="*/ 1 w 23"/>
                    <a:gd name="T47" fmla="*/ 8 h 19"/>
                    <a:gd name="T48" fmla="*/ 3 w 23"/>
                    <a:gd name="T49" fmla="*/ 7 h 19"/>
                    <a:gd name="T50" fmla="*/ 4 w 23"/>
                    <a:gd name="T51" fmla="*/ 6 h 19"/>
                    <a:gd name="T52" fmla="*/ 2 w 23"/>
                    <a:gd name="T53" fmla="*/ 5 h 19"/>
                    <a:gd name="T54" fmla="*/ 4 w 23"/>
                    <a:gd name="T55" fmla="*/ 5 h 19"/>
                    <a:gd name="T56" fmla="*/ 3 w 23"/>
                    <a:gd name="T57" fmla="*/ 3 h 19"/>
                    <a:gd name="T58" fmla="*/ 5 w 23"/>
                    <a:gd name="T59" fmla="*/ 4 h 19"/>
                    <a:gd name="T60" fmla="*/ 5 w 23"/>
                    <a:gd name="T61" fmla="*/ 2 h 19"/>
                    <a:gd name="T62" fmla="*/ 6 w 23"/>
                    <a:gd name="T63" fmla="*/ 3 h 19"/>
                    <a:gd name="T64" fmla="*/ 8 w 23"/>
                    <a:gd name="T65" fmla="*/ 1 h 19"/>
                    <a:gd name="T66" fmla="*/ 11 w 23"/>
                    <a:gd name="T67" fmla="*/ 1 h 19"/>
                    <a:gd name="T68" fmla="*/ 15 w 23"/>
                    <a:gd name="T69" fmla="*/ 0 h 19"/>
                    <a:gd name="T70" fmla="*/ 19 w 23"/>
                    <a:gd name="T71" fmla="*/ 4 h 19"/>
                    <a:gd name="T72" fmla="*/ 21 w 23"/>
                    <a:gd name="T73" fmla="*/ 3 h 19"/>
                    <a:gd name="T74" fmla="*/ 23 w 23"/>
                    <a:gd name="T75" fmla="*/ 4 h 19"/>
                    <a:gd name="T76" fmla="*/ 22 w 23"/>
                    <a:gd name="T77" fmla="*/ 5 h 19"/>
                    <a:gd name="T78" fmla="*/ 23 w 23"/>
                    <a:gd name="T79" fmla="*/ 6 h 19"/>
                    <a:gd name="T80" fmla="*/ 22 w 23"/>
                    <a:gd name="T81" fmla="*/ 6 h 19"/>
                    <a:gd name="T82" fmla="*/ 23 w 23"/>
                    <a:gd name="T83" fmla="*/ 7 h 19"/>
                    <a:gd name="T84" fmla="*/ 22 w 23"/>
                    <a:gd name="T85" fmla="*/ 7 h 19"/>
                    <a:gd name="T86" fmla="*/ 23 w 23"/>
                    <a:gd name="T87" fmla="*/ 8 h 19"/>
                    <a:gd name="T88" fmla="*/ 22 w 23"/>
                    <a:gd name="T89" fmla="*/ 8 h 19"/>
                    <a:gd name="T90" fmla="*/ 23 w 23"/>
                    <a:gd name="T91" fmla="*/ 10 h 19"/>
                    <a:gd name="T92" fmla="*/ 23 w 23"/>
                    <a:gd name="T93" fmla="*/ 10 h 19"/>
                    <a:gd name="T94" fmla="*/ 23 w 23"/>
                    <a:gd name="T95" fmla="*/ 11 h 19"/>
                    <a:gd name="T96" fmla="*/ 23 w 23"/>
                    <a:gd name="T97" fmla="*/ 12 h 19"/>
                    <a:gd name="T98" fmla="*/ 23 w 23"/>
                    <a:gd name="T99" fmla="*/ 12 h 19"/>
                    <a:gd name="T100" fmla="*/ 23 w 23"/>
                    <a:gd name="T101" fmla="*/ 13 h 19"/>
                    <a:gd name="T102" fmla="*/ 23 w 23"/>
                    <a:gd name="T103" fmla="*/ 15 h 19"/>
                    <a:gd name="T104" fmla="*/ 21 w 23"/>
                    <a:gd name="T105" fmla="*/ 18 h 19"/>
                    <a:gd name="T106" fmla="*/ 21 w 23"/>
                    <a:gd name="T107" fmla="*/ 16 h 19"/>
                    <a:gd name="T108" fmla="*/ 20 w 23"/>
                    <a:gd name="T109" fmla="*/ 16 h 19"/>
                    <a:gd name="T110" fmla="*/ 21 w 23"/>
                    <a:gd name="T111" fmla="*/ 15 h 19"/>
                    <a:gd name="T112" fmla="*/ 20 w 23"/>
                    <a:gd name="T113" fmla="*/ 15 h 19"/>
                    <a:gd name="T114" fmla="*/ 21 w 23"/>
                    <a:gd name="T115" fmla="*/ 12 h 19"/>
                    <a:gd name="T116" fmla="*/ 19 w 23"/>
                    <a:gd name="T117" fmla="*/ 14 h 19"/>
                    <a:gd name="T118" fmla="*/ 19 w 23"/>
                    <a:gd name="T119" fmla="*/ 1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3" h="19">
                      <a:moveTo>
                        <a:pt x="19" y="12"/>
                      </a:moveTo>
                      <a:cubicBezTo>
                        <a:pt x="19" y="11"/>
                        <a:pt x="18" y="13"/>
                        <a:pt x="15" y="14"/>
                      </a:cubicBezTo>
                      <a:cubicBezTo>
                        <a:pt x="12" y="15"/>
                        <a:pt x="16" y="13"/>
                        <a:pt x="16" y="13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0" y="15"/>
                        <a:pt x="10" y="15"/>
                        <a:pt x="10" y="15"/>
                      </a:cubicBezTo>
                      <a:cubicBezTo>
                        <a:pt x="10" y="15"/>
                        <a:pt x="10" y="14"/>
                        <a:pt x="10" y="14"/>
                      </a:cubicBezTo>
                      <a:cubicBezTo>
                        <a:pt x="10" y="14"/>
                        <a:pt x="8" y="15"/>
                        <a:pt x="8" y="15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5"/>
                        <a:pt x="6" y="14"/>
                        <a:pt x="6" y="14"/>
                      </a:cubicBezTo>
                      <a:cubicBezTo>
                        <a:pt x="5" y="14"/>
                        <a:pt x="5" y="16"/>
                        <a:pt x="5" y="16"/>
                      </a:cubicBezTo>
                      <a:cubicBezTo>
                        <a:pt x="4" y="16"/>
                        <a:pt x="5" y="19"/>
                        <a:pt x="4" y="19"/>
                      </a:cubicBezTo>
                      <a:cubicBezTo>
                        <a:pt x="4" y="18"/>
                        <a:pt x="3" y="17"/>
                        <a:pt x="3" y="17"/>
                      </a:cubicBezTo>
                      <a:cubicBezTo>
                        <a:pt x="3" y="17"/>
                        <a:pt x="2" y="16"/>
                        <a:pt x="3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3"/>
                        <a:pt x="3" y="12"/>
                        <a:pt x="3" y="12"/>
                      </a:cubicBezTo>
                      <a:cubicBezTo>
                        <a:pt x="3" y="12"/>
                        <a:pt x="2" y="12"/>
                        <a:pt x="1" y="13"/>
                      </a:cubicBezTo>
                      <a:cubicBezTo>
                        <a:pt x="1" y="13"/>
                        <a:pt x="1" y="11"/>
                        <a:pt x="1" y="11"/>
                      </a:cubicBezTo>
                      <a:cubicBezTo>
                        <a:pt x="2" y="10"/>
                        <a:pt x="2" y="10"/>
                        <a:pt x="2" y="10"/>
                      </a:cubicBezTo>
                      <a:cubicBezTo>
                        <a:pt x="2" y="10"/>
                        <a:pt x="2" y="10"/>
                        <a:pt x="1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0"/>
                        <a:pt x="2" y="8"/>
                        <a:pt x="3" y="8"/>
                      </a:cubicBezTo>
                      <a:cubicBezTo>
                        <a:pt x="3" y="8"/>
                        <a:pt x="1" y="8"/>
                        <a:pt x="1" y="8"/>
                      </a:cubicBezTo>
                      <a:cubicBezTo>
                        <a:pt x="1" y="8"/>
                        <a:pt x="2" y="8"/>
                        <a:pt x="3" y="7"/>
                      </a:cubicBezTo>
                      <a:cubicBezTo>
                        <a:pt x="3" y="7"/>
                        <a:pt x="4" y="6"/>
                        <a:pt x="4" y="6"/>
                      </a:cubicBezTo>
                      <a:cubicBezTo>
                        <a:pt x="4" y="6"/>
                        <a:pt x="2" y="6"/>
                        <a:pt x="2" y="5"/>
                      </a:cubicBezTo>
                      <a:cubicBezTo>
                        <a:pt x="2" y="5"/>
                        <a:pt x="3" y="5"/>
                        <a:pt x="4" y="5"/>
                      </a:cubicBezTo>
                      <a:cubicBezTo>
                        <a:pt x="4" y="5"/>
                        <a:pt x="4" y="3"/>
                        <a:pt x="3" y="3"/>
                      </a:cubicBezTo>
                      <a:cubicBezTo>
                        <a:pt x="3" y="3"/>
                        <a:pt x="5" y="3"/>
                        <a:pt x="5" y="4"/>
                      </a:cubicBezTo>
                      <a:cubicBezTo>
                        <a:pt x="5" y="4"/>
                        <a:pt x="6" y="3"/>
                        <a:pt x="5" y="2"/>
                      </a:cubicBezTo>
                      <a:cubicBezTo>
                        <a:pt x="5" y="2"/>
                        <a:pt x="6" y="2"/>
                        <a:pt x="6" y="3"/>
                      </a:cubicBezTo>
                      <a:cubicBezTo>
                        <a:pt x="6" y="3"/>
                        <a:pt x="7" y="1"/>
                        <a:pt x="8" y="1"/>
                      </a:cubicBezTo>
                      <a:cubicBezTo>
                        <a:pt x="9" y="1"/>
                        <a:pt x="9" y="1"/>
                        <a:pt x="11" y="1"/>
                      </a:cubicBezTo>
                      <a:cubicBezTo>
                        <a:pt x="12" y="1"/>
                        <a:pt x="13" y="0"/>
                        <a:pt x="15" y="0"/>
                      </a:cubicBezTo>
                      <a:cubicBezTo>
                        <a:pt x="17" y="1"/>
                        <a:pt x="19" y="1"/>
                        <a:pt x="19" y="4"/>
                      </a:cubicBezTo>
                      <a:cubicBezTo>
                        <a:pt x="19" y="4"/>
                        <a:pt x="21" y="2"/>
                        <a:pt x="21" y="3"/>
                      </a:cubicBezTo>
                      <a:cubicBezTo>
                        <a:pt x="22" y="4"/>
                        <a:pt x="23" y="4"/>
                        <a:pt x="23" y="4"/>
                      </a:cubicBezTo>
                      <a:cubicBezTo>
                        <a:pt x="23" y="4"/>
                        <a:pt x="23" y="5"/>
                        <a:pt x="22" y="5"/>
                      </a:cubicBezTo>
                      <a:cubicBezTo>
                        <a:pt x="22" y="5"/>
                        <a:pt x="23" y="5"/>
                        <a:pt x="23" y="6"/>
                      </a:cubicBezTo>
                      <a:cubicBezTo>
                        <a:pt x="23" y="6"/>
                        <a:pt x="23" y="5"/>
                        <a:pt x="22" y="6"/>
                      </a:cubicBezTo>
                      <a:cubicBezTo>
                        <a:pt x="22" y="6"/>
                        <a:pt x="22" y="6"/>
                        <a:pt x="23" y="7"/>
                      </a:cubicBezTo>
                      <a:cubicBezTo>
                        <a:pt x="23" y="7"/>
                        <a:pt x="23" y="7"/>
                        <a:pt x="22" y="7"/>
                      </a:cubicBezTo>
                      <a:cubicBezTo>
                        <a:pt x="21" y="7"/>
                        <a:pt x="23" y="7"/>
                        <a:pt x="23" y="8"/>
                      </a:cubicBezTo>
                      <a:cubicBezTo>
                        <a:pt x="22" y="8"/>
                        <a:pt x="22" y="8"/>
                        <a:pt x="22" y="8"/>
                      </a:cubicBezTo>
                      <a:cubicBezTo>
                        <a:pt x="22" y="8"/>
                        <a:pt x="23" y="9"/>
                        <a:pt x="23" y="10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3" y="10"/>
                        <a:pt x="23" y="10"/>
                        <a:pt x="23" y="11"/>
                      </a:cubicBezTo>
                      <a:cubicBezTo>
                        <a:pt x="23" y="11"/>
                        <a:pt x="23" y="12"/>
                        <a:pt x="23" y="12"/>
                      </a:cubicBez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3" y="12"/>
                        <a:pt x="23" y="13"/>
                        <a:pt x="23" y="13"/>
                      </a:cubicBezTo>
                      <a:cubicBezTo>
                        <a:pt x="23" y="13"/>
                        <a:pt x="23" y="14"/>
                        <a:pt x="23" y="15"/>
                      </a:cubicBezTo>
                      <a:cubicBezTo>
                        <a:pt x="22" y="15"/>
                        <a:pt x="22" y="17"/>
                        <a:pt x="21" y="18"/>
                      </a:cubicBezTo>
                      <a:cubicBezTo>
                        <a:pt x="21" y="18"/>
                        <a:pt x="20" y="17"/>
                        <a:pt x="21" y="16"/>
                      </a:cubicBezTo>
                      <a:cubicBezTo>
                        <a:pt x="21" y="16"/>
                        <a:pt x="20" y="16"/>
                        <a:pt x="20" y="16"/>
                      </a:cubicBezTo>
                      <a:cubicBezTo>
                        <a:pt x="20" y="16"/>
                        <a:pt x="21" y="15"/>
                        <a:pt x="21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1" y="14"/>
                        <a:pt x="21" y="12"/>
                      </a:cubicBezTo>
                      <a:cubicBezTo>
                        <a:pt x="21" y="12"/>
                        <a:pt x="20" y="13"/>
                        <a:pt x="19" y="14"/>
                      </a:cubicBezTo>
                      <a:cubicBezTo>
                        <a:pt x="19" y="14"/>
                        <a:pt x="20" y="13"/>
                        <a:pt x="19" y="12"/>
                      </a:cubicBezTo>
                      <a:close/>
                    </a:path>
                  </a:pathLst>
                </a:custGeom>
                <a:solidFill>
                  <a:srgbClr val="7266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8" name="Freeform 606"/>
                <p:cNvSpPr>
                  <a:spLocks/>
                </p:cNvSpPr>
                <p:nvPr/>
              </p:nvSpPr>
              <p:spPr bwMode="auto">
                <a:xfrm>
                  <a:off x="2796" y="3445"/>
                  <a:ext cx="84" cy="69"/>
                </a:xfrm>
                <a:custGeom>
                  <a:avLst/>
                  <a:gdLst>
                    <a:gd name="T0" fmla="*/ 10 w 11"/>
                    <a:gd name="T1" fmla="*/ 1 h 9"/>
                    <a:gd name="T2" fmla="*/ 5 w 11"/>
                    <a:gd name="T3" fmla="*/ 1 h 9"/>
                    <a:gd name="T4" fmla="*/ 5 w 11"/>
                    <a:gd name="T5" fmla="*/ 3 h 9"/>
                    <a:gd name="T6" fmla="*/ 3 w 11"/>
                    <a:gd name="T7" fmla="*/ 4 h 9"/>
                    <a:gd name="T8" fmla="*/ 5 w 11"/>
                    <a:gd name="T9" fmla="*/ 4 h 9"/>
                    <a:gd name="T10" fmla="*/ 4 w 11"/>
                    <a:gd name="T11" fmla="*/ 5 h 9"/>
                    <a:gd name="T12" fmla="*/ 7 w 11"/>
                    <a:gd name="T13" fmla="*/ 4 h 9"/>
                    <a:gd name="T14" fmla="*/ 1 w 11"/>
                    <a:gd name="T15" fmla="*/ 7 h 9"/>
                    <a:gd name="T16" fmla="*/ 5 w 11"/>
                    <a:gd name="T17" fmla="*/ 7 h 9"/>
                    <a:gd name="T18" fmla="*/ 1 w 11"/>
                    <a:gd name="T19" fmla="*/ 9 h 9"/>
                    <a:gd name="T20" fmla="*/ 4 w 11"/>
                    <a:gd name="T21" fmla="*/ 8 h 9"/>
                    <a:gd name="T22" fmla="*/ 7 w 11"/>
                    <a:gd name="T23" fmla="*/ 8 h 9"/>
                    <a:gd name="T24" fmla="*/ 9 w 11"/>
                    <a:gd name="T25" fmla="*/ 7 h 9"/>
                    <a:gd name="T26" fmla="*/ 9 w 11"/>
                    <a:gd name="T27" fmla="*/ 5 h 9"/>
                    <a:gd name="T28" fmla="*/ 8 w 11"/>
                    <a:gd name="T29" fmla="*/ 5 h 9"/>
                    <a:gd name="T30" fmla="*/ 11 w 11"/>
                    <a:gd name="T31" fmla="*/ 3 h 9"/>
                    <a:gd name="T32" fmla="*/ 8 w 11"/>
                    <a:gd name="T33" fmla="*/ 3 h 9"/>
                    <a:gd name="T34" fmla="*/ 10 w 11"/>
                    <a:gd name="T35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1" h="9">
                      <a:moveTo>
                        <a:pt x="10" y="1"/>
                      </a:moveTo>
                      <a:cubicBezTo>
                        <a:pt x="10" y="1"/>
                        <a:pt x="7" y="0"/>
                        <a:pt x="5" y="1"/>
                      </a:cubicBezTo>
                      <a:cubicBezTo>
                        <a:pt x="2" y="2"/>
                        <a:pt x="5" y="3"/>
                        <a:pt x="5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3" y="5"/>
                        <a:pt x="4" y="5"/>
                      </a:cubicBezTo>
                      <a:cubicBezTo>
                        <a:pt x="4" y="5"/>
                        <a:pt x="9" y="3"/>
                        <a:pt x="7" y="4"/>
                      </a:cubicBezTo>
                      <a:cubicBezTo>
                        <a:pt x="5" y="6"/>
                        <a:pt x="1" y="7"/>
                        <a:pt x="1" y="7"/>
                      </a:cubicBezTo>
                      <a:cubicBezTo>
                        <a:pt x="1" y="7"/>
                        <a:pt x="10" y="5"/>
                        <a:pt x="5" y="7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2" y="9"/>
                        <a:pt x="4" y="8"/>
                        <a:pt x="4" y="8"/>
                      </a:cubicBezTo>
                      <a:cubicBezTo>
                        <a:pt x="5" y="9"/>
                        <a:pt x="7" y="8"/>
                        <a:pt x="7" y="8"/>
                      </a:cubicBezTo>
                      <a:cubicBezTo>
                        <a:pt x="7" y="8"/>
                        <a:pt x="11" y="8"/>
                        <a:pt x="9" y="7"/>
                      </a:cubicBezTo>
                      <a:cubicBezTo>
                        <a:pt x="7" y="6"/>
                        <a:pt x="8" y="6"/>
                        <a:pt x="9" y="5"/>
                      </a:cubicBezTo>
                      <a:cubicBezTo>
                        <a:pt x="10" y="5"/>
                        <a:pt x="8" y="5"/>
                        <a:pt x="8" y="5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3"/>
                        <a:pt x="7" y="3"/>
                        <a:pt x="8" y="3"/>
                      </a:cubicBezTo>
                      <a:cubicBezTo>
                        <a:pt x="9" y="3"/>
                        <a:pt x="6" y="2"/>
                        <a:pt x="10" y="1"/>
                      </a:cubicBezTo>
                      <a:close/>
                    </a:path>
                  </a:pathLst>
                </a:custGeom>
                <a:solidFill>
                  <a:srgbClr val="5B51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22" name="Freeform 608"/>
              <p:cNvSpPr>
                <a:spLocks/>
              </p:cNvSpPr>
              <p:nvPr/>
            </p:nvSpPr>
            <p:spPr bwMode="auto">
              <a:xfrm>
                <a:off x="4583112" y="5492750"/>
                <a:ext cx="25400" cy="60325"/>
              </a:xfrm>
              <a:custGeom>
                <a:avLst/>
                <a:gdLst>
                  <a:gd name="T0" fmla="*/ 0 w 2"/>
                  <a:gd name="T1" fmla="*/ 1 h 5"/>
                  <a:gd name="T2" fmla="*/ 0 w 2"/>
                  <a:gd name="T3" fmla="*/ 5 h 5"/>
                  <a:gd name="T4" fmla="*/ 1 w 2"/>
                  <a:gd name="T5" fmla="*/ 3 h 5"/>
                  <a:gd name="T6" fmla="*/ 1 w 2"/>
                  <a:gd name="T7" fmla="*/ 4 h 5"/>
                  <a:gd name="T8" fmla="*/ 2 w 2"/>
                  <a:gd name="T9" fmla="*/ 3 h 5"/>
                  <a:gd name="T10" fmla="*/ 1 w 2"/>
                  <a:gd name="T11" fmla="*/ 3 h 5"/>
                  <a:gd name="T12" fmla="*/ 2 w 2"/>
                  <a:gd name="T13" fmla="*/ 2 h 5"/>
                  <a:gd name="T14" fmla="*/ 1 w 2"/>
                  <a:gd name="T15" fmla="*/ 2 h 5"/>
                  <a:gd name="T16" fmla="*/ 1 w 2"/>
                  <a:gd name="T17" fmla="*/ 1 h 5"/>
                  <a:gd name="T18" fmla="*/ 1 w 2"/>
                  <a:gd name="T19" fmla="*/ 1 h 5"/>
                  <a:gd name="T20" fmla="*/ 0 w 2"/>
                  <a:gd name="T2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5">
                    <a:moveTo>
                      <a:pt x="0" y="1"/>
                    </a:moveTo>
                    <a:cubicBezTo>
                      <a:pt x="0" y="1"/>
                      <a:pt x="1" y="3"/>
                      <a:pt x="0" y="5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5B51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609"/>
              <p:cNvSpPr>
                <a:spLocks/>
              </p:cNvSpPr>
              <p:nvPr/>
            </p:nvSpPr>
            <p:spPr bwMode="auto">
              <a:xfrm>
                <a:off x="195262" y="3348038"/>
                <a:ext cx="241300" cy="206375"/>
              </a:xfrm>
              <a:custGeom>
                <a:avLst/>
                <a:gdLst>
                  <a:gd name="T0" fmla="*/ 17 w 20"/>
                  <a:gd name="T1" fmla="*/ 9 h 17"/>
                  <a:gd name="T2" fmla="*/ 3 w 20"/>
                  <a:gd name="T3" fmla="*/ 9 h 17"/>
                  <a:gd name="T4" fmla="*/ 2 w 20"/>
                  <a:gd name="T5" fmla="*/ 13 h 17"/>
                  <a:gd name="T6" fmla="*/ 2 w 20"/>
                  <a:gd name="T7" fmla="*/ 17 h 17"/>
                  <a:gd name="T8" fmla="*/ 0 w 20"/>
                  <a:gd name="T9" fmla="*/ 14 h 17"/>
                  <a:gd name="T10" fmla="*/ 0 w 20"/>
                  <a:gd name="T11" fmla="*/ 8 h 17"/>
                  <a:gd name="T12" fmla="*/ 5 w 20"/>
                  <a:gd name="T13" fmla="*/ 1 h 17"/>
                  <a:gd name="T14" fmla="*/ 15 w 20"/>
                  <a:gd name="T15" fmla="*/ 2 h 17"/>
                  <a:gd name="T16" fmla="*/ 20 w 20"/>
                  <a:gd name="T17" fmla="*/ 8 h 17"/>
                  <a:gd name="T18" fmla="*/ 20 w 20"/>
                  <a:gd name="T19" fmla="*/ 14 h 17"/>
                  <a:gd name="T20" fmla="*/ 18 w 20"/>
                  <a:gd name="T21" fmla="*/ 16 h 17"/>
                  <a:gd name="T22" fmla="*/ 18 w 20"/>
                  <a:gd name="T23" fmla="*/ 13 h 17"/>
                  <a:gd name="T24" fmla="*/ 17 w 20"/>
                  <a:gd name="T2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7">
                    <a:moveTo>
                      <a:pt x="17" y="9"/>
                    </a:moveTo>
                    <a:cubicBezTo>
                      <a:pt x="17" y="9"/>
                      <a:pt x="10" y="12"/>
                      <a:pt x="3" y="9"/>
                    </a:cubicBezTo>
                    <a:cubicBezTo>
                      <a:pt x="1" y="8"/>
                      <a:pt x="2" y="13"/>
                      <a:pt x="2" y="13"/>
                    </a:cubicBezTo>
                    <a:cubicBezTo>
                      <a:pt x="2" y="13"/>
                      <a:pt x="3" y="16"/>
                      <a:pt x="2" y="17"/>
                    </a:cubicBezTo>
                    <a:cubicBezTo>
                      <a:pt x="2" y="17"/>
                      <a:pt x="0" y="14"/>
                      <a:pt x="0" y="14"/>
                    </a:cubicBezTo>
                    <a:cubicBezTo>
                      <a:pt x="0" y="14"/>
                      <a:pt x="0" y="10"/>
                      <a:pt x="0" y="8"/>
                    </a:cubicBezTo>
                    <a:cubicBezTo>
                      <a:pt x="0" y="6"/>
                      <a:pt x="1" y="3"/>
                      <a:pt x="5" y="1"/>
                    </a:cubicBezTo>
                    <a:cubicBezTo>
                      <a:pt x="9" y="0"/>
                      <a:pt x="14" y="0"/>
                      <a:pt x="15" y="2"/>
                    </a:cubicBezTo>
                    <a:cubicBezTo>
                      <a:pt x="15" y="2"/>
                      <a:pt x="20" y="4"/>
                      <a:pt x="20" y="8"/>
                    </a:cubicBezTo>
                    <a:cubicBezTo>
                      <a:pt x="20" y="10"/>
                      <a:pt x="20" y="12"/>
                      <a:pt x="20" y="14"/>
                    </a:cubicBezTo>
                    <a:cubicBezTo>
                      <a:pt x="19" y="15"/>
                      <a:pt x="19" y="16"/>
                      <a:pt x="18" y="16"/>
                    </a:cubicBezTo>
                    <a:cubicBezTo>
                      <a:pt x="18" y="17"/>
                      <a:pt x="18" y="14"/>
                      <a:pt x="18" y="13"/>
                    </a:cubicBezTo>
                    <a:cubicBezTo>
                      <a:pt x="19" y="9"/>
                      <a:pt x="17" y="9"/>
                      <a:pt x="17" y="9"/>
                    </a:cubicBezTo>
                    <a:close/>
                  </a:path>
                </a:pathLst>
              </a:custGeom>
              <a:solidFill>
                <a:srgbClr val="594A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610"/>
              <p:cNvSpPr>
                <a:spLocks/>
              </p:cNvSpPr>
              <p:nvPr/>
            </p:nvSpPr>
            <p:spPr bwMode="auto">
              <a:xfrm>
                <a:off x="5572125" y="4414838"/>
                <a:ext cx="254000" cy="217487"/>
              </a:xfrm>
              <a:custGeom>
                <a:avLst/>
                <a:gdLst>
                  <a:gd name="T0" fmla="*/ 18 w 21"/>
                  <a:gd name="T1" fmla="*/ 9 h 18"/>
                  <a:gd name="T2" fmla="*/ 4 w 21"/>
                  <a:gd name="T3" fmla="*/ 10 h 18"/>
                  <a:gd name="T4" fmla="*/ 2 w 21"/>
                  <a:gd name="T5" fmla="*/ 14 h 18"/>
                  <a:gd name="T6" fmla="*/ 3 w 21"/>
                  <a:gd name="T7" fmla="*/ 17 h 18"/>
                  <a:gd name="T8" fmla="*/ 1 w 21"/>
                  <a:gd name="T9" fmla="*/ 15 h 18"/>
                  <a:gd name="T10" fmla="*/ 0 w 21"/>
                  <a:gd name="T11" fmla="*/ 8 h 18"/>
                  <a:gd name="T12" fmla="*/ 6 w 21"/>
                  <a:gd name="T13" fmla="*/ 2 h 18"/>
                  <a:gd name="T14" fmla="*/ 16 w 21"/>
                  <a:gd name="T15" fmla="*/ 2 h 18"/>
                  <a:gd name="T16" fmla="*/ 21 w 21"/>
                  <a:gd name="T17" fmla="*/ 9 h 18"/>
                  <a:gd name="T18" fmla="*/ 20 w 21"/>
                  <a:gd name="T19" fmla="*/ 14 h 18"/>
                  <a:gd name="T20" fmla="*/ 19 w 21"/>
                  <a:gd name="T21" fmla="*/ 17 h 18"/>
                  <a:gd name="T22" fmla="*/ 19 w 21"/>
                  <a:gd name="T23" fmla="*/ 13 h 18"/>
                  <a:gd name="T24" fmla="*/ 18 w 21"/>
                  <a:gd name="T25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18">
                    <a:moveTo>
                      <a:pt x="18" y="9"/>
                    </a:moveTo>
                    <a:cubicBezTo>
                      <a:pt x="18" y="9"/>
                      <a:pt x="11" y="12"/>
                      <a:pt x="4" y="10"/>
                    </a:cubicBezTo>
                    <a:cubicBezTo>
                      <a:pt x="2" y="8"/>
                      <a:pt x="2" y="14"/>
                      <a:pt x="2" y="14"/>
                    </a:cubicBezTo>
                    <a:cubicBezTo>
                      <a:pt x="2" y="14"/>
                      <a:pt x="3" y="17"/>
                      <a:pt x="3" y="17"/>
                    </a:cubicBezTo>
                    <a:cubicBezTo>
                      <a:pt x="3" y="17"/>
                      <a:pt x="1" y="15"/>
                      <a:pt x="1" y="15"/>
                    </a:cubicBezTo>
                    <a:cubicBezTo>
                      <a:pt x="1" y="15"/>
                      <a:pt x="0" y="10"/>
                      <a:pt x="0" y="8"/>
                    </a:cubicBezTo>
                    <a:cubicBezTo>
                      <a:pt x="1" y="6"/>
                      <a:pt x="2" y="3"/>
                      <a:pt x="6" y="2"/>
                    </a:cubicBezTo>
                    <a:cubicBezTo>
                      <a:pt x="9" y="0"/>
                      <a:pt x="15" y="1"/>
                      <a:pt x="16" y="2"/>
                    </a:cubicBezTo>
                    <a:cubicBezTo>
                      <a:pt x="16" y="2"/>
                      <a:pt x="21" y="4"/>
                      <a:pt x="21" y="9"/>
                    </a:cubicBezTo>
                    <a:cubicBezTo>
                      <a:pt x="21" y="11"/>
                      <a:pt x="21" y="13"/>
                      <a:pt x="20" y="14"/>
                    </a:cubicBezTo>
                    <a:cubicBezTo>
                      <a:pt x="20" y="16"/>
                      <a:pt x="19" y="16"/>
                      <a:pt x="19" y="17"/>
                    </a:cubicBezTo>
                    <a:cubicBezTo>
                      <a:pt x="18" y="18"/>
                      <a:pt x="19" y="15"/>
                      <a:pt x="19" y="13"/>
                    </a:cubicBezTo>
                    <a:cubicBezTo>
                      <a:pt x="19" y="9"/>
                      <a:pt x="18" y="9"/>
                      <a:pt x="18" y="9"/>
                    </a:cubicBezTo>
                    <a:close/>
                  </a:path>
                </a:pathLst>
              </a:custGeom>
              <a:solidFill>
                <a:srgbClr val="C2B5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611"/>
              <p:cNvSpPr>
                <a:spLocks/>
              </p:cNvSpPr>
              <p:nvPr/>
            </p:nvSpPr>
            <p:spPr bwMode="auto">
              <a:xfrm>
                <a:off x="2197100" y="4911725"/>
                <a:ext cx="84138" cy="180975"/>
              </a:xfrm>
              <a:custGeom>
                <a:avLst/>
                <a:gdLst>
                  <a:gd name="T0" fmla="*/ 6 w 7"/>
                  <a:gd name="T1" fmla="*/ 2 h 15"/>
                  <a:gd name="T2" fmla="*/ 6 w 7"/>
                  <a:gd name="T3" fmla="*/ 13 h 15"/>
                  <a:gd name="T4" fmla="*/ 4 w 7"/>
                  <a:gd name="T5" fmla="*/ 14 h 15"/>
                  <a:gd name="T6" fmla="*/ 2 w 7"/>
                  <a:gd name="T7" fmla="*/ 2 h 15"/>
                  <a:gd name="T8" fmla="*/ 6 w 7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5">
                    <a:moveTo>
                      <a:pt x="6" y="2"/>
                    </a:moveTo>
                    <a:cubicBezTo>
                      <a:pt x="6" y="2"/>
                      <a:pt x="6" y="13"/>
                      <a:pt x="6" y="13"/>
                    </a:cubicBezTo>
                    <a:cubicBezTo>
                      <a:pt x="5" y="13"/>
                      <a:pt x="5" y="15"/>
                      <a:pt x="4" y="14"/>
                    </a:cubicBezTo>
                    <a:cubicBezTo>
                      <a:pt x="3" y="14"/>
                      <a:pt x="0" y="3"/>
                      <a:pt x="2" y="2"/>
                    </a:cubicBezTo>
                    <a:cubicBezTo>
                      <a:pt x="5" y="2"/>
                      <a:pt x="7" y="0"/>
                      <a:pt x="6" y="2"/>
                    </a:cubicBezTo>
                    <a:close/>
                  </a:path>
                </a:pathLst>
              </a:custGeom>
              <a:solidFill>
                <a:srgbClr val="7A53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612"/>
              <p:cNvSpPr>
                <a:spLocks/>
              </p:cNvSpPr>
              <p:nvPr/>
            </p:nvSpPr>
            <p:spPr bwMode="auto">
              <a:xfrm>
                <a:off x="2173287" y="4778375"/>
                <a:ext cx="107950" cy="169862"/>
              </a:xfrm>
              <a:custGeom>
                <a:avLst/>
                <a:gdLst>
                  <a:gd name="T0" fmla="*/ 0 w 9"/>
                  <a:gd name="T1" fmla="*/ 10 h 14"/>
                  <a:gd name="T2" fmla="*/ 1 w 9"/>
                  <a:gd name="T3" fmla="*/ 3 h 14"/>
                  <a:gd name="T4" fmla="*/ 5 w 9"/>
                  <a:gd name="T5" fmla="*/ 0 h 14"/>
                  <a:gd name="T6" fmla="*/ 8 w 9"/>
                  <a:gd name="T7" fmla="*/ 2 h 14"/>
                  <a:gd name="T8" fmla="*/ 9 w 9"/>
                  <a:gd name="T9" fmla="*/ 13 h 14"/>
                  <a:gd name="T10" fmla="*/ 7 w 9"/>
                  <a:gd name="T11" fmla="*/ 14 h 14"/>
                  <a:gd name="T12" fmla="*/ 0 w 9"/>
                  <a:gd name="T13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4">
                    <a:moveTo>
                      <a:pt x="0" y="1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0"/>
                      <a:pt x="5" y="0"/>
                    </a:cubicBezTo>
                    <a:cubicBezTo>
                      <a:pt x="5" y="0"/>
                      <a:pt x="7" y="0"/>
                      <a:pt x="8" y="2"/>
                    </a:cubicBezTo>
                    <a:cubicBezTo>
                      <a:pt x="8" y="2"/>
                      <a:pt x="9" y="4"/>
                      <a:pt x="9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1" y="7"/>
                      <a:pt x="0" y="10"/>
                    </a:cubicBezTo>
                  </a:path>
                </a:pathLst>
              </a:custGeom>
              <a:solidFill>
                <a:srgbClr val="9968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613"/>
              <p:cNvSpPr>
                <a:spLocks/>
              </p:cNvSpPr>
              <p:nvPr/>
            </p:nvSpPr>
            <p:spPr bwMode="auto">
              <a:xfrm>
                <a:off x="2160587" y="4814888"/>
                <a:ext cx="107950" cy="277812"/>
              </a:xfrm>
              <a:custGeom>
                <a:avLst/>
                <a:gdLst>
                  <a:gd name="T0" fmla="*/ 8 w 9"/>
                  <a:gd name="T1" fmla="*/ 1 h 23"/>
                  <a:gd name="T2" fmla="*/ 2 w 9"/>
                  <a:gd name="T3" fmla="*/ 1 h 23"/>
                  <a:gd name="T4" fmla="*/ 1 w 9"/>
                  <a:gd name="T5" fmla="*/ 22 h 23"/>
                  <a:gd name="T6" fmla="*/ 4 w 9"/>
                  <a:gd name="T7" fmla="*/ 21 h 23"/>
                  <a:gd name="T8" fmla="*/ 8 w 9"/>
                  <a:gd name="T9" fmla="*/ 22 h 23"/>
                  <a:gd name="T10" fmla="*/ 8 w 9"/>
                  <a:gd name="T11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3">
                    <a:moveTo>
                      <a:pt x="8" y="1"/>
                    </a:moveTo>
                    <a:cubicBezTo>
                      <a:pt x="8" y="0"/>
                      <a:pt x="2" y="0"/>
                      <a:pt x="2" y="1"/>
                    </a:cubicBezTo>
                    <a:cubicBezTo>
                      <a:pt x="0" y="9"/>
                      <a:pt x="1" y="21"/>
                      <a:pt x="1" y="22"/>
                    </a:cubicBezTo>
                    <a:cubicBezTo>
                      <a:pt x="3" y="22"/>
                      <a:pt x="3" y="21"/>
                      <a:pt x="4" y="21"/>
                    </a:cubicBezTo>
                    <a:cubicBezTo>
                      <a:pt x="6" y="21"/>
                      <a:pt x="7" y="23"/>
                      <a:pt x="8" y="22"/>
                    </a:cubicBezTo>
                    <a:cubicBezTo>
                      <a:pt x="8" y="21"/>
                      <a:pt x="9" y="8"/>
                      <a:pt x="8" y="1"/>
                    </a:cubicBezTo>
                    <a:close/>
                  </a:path>
                </a:pathLst>
              </a:custGeom>
              <a:solidFill>
                <a:srgbClr val="8B5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614"/>
              <p:cNvSpPr>
                <a:spLocks/>
              </p:cNvSpPr>
              <p:nvPr/>
            </p:nvSpPr>
            <p:spPr bwMode="auto">
              <a:xfrm>
                <a:off x="2173287" y="4814888"/>
                <a:ext cx="95250" cy="120650"/>
              </a:xfrm>
              <a:custGeom>
                <a:avLst/>
                <a:gdLst>
                  <a:gd name="T0" fmla="*/ 1 w 8"/>
                  <a:gd name="T1" fmla="*/ 5 h 10"/>
                  <a:gd name="T2" fmla="*/ 3 w 8"/>
                  <a:gd name="T3" fmla="*/ 1 h 10"/>
                  <a:gd name="T4" fmla="*/ 6 w 8"/>
                  <a:gd name="T5" fmla="*/ 3 h 10"/>
                  <a:gd name="T6" fmla="*/ 7 w 8"/>
                  <a:gd name="T7" fmla="*/ 7 h 10"/>
                  <a:gd name="T8" fmla="*/ 7 w 8"/>
                  <a:gd name="T9" fmla="*/ 10 h 10"/>
                  <a:gd name="T10" fmla="*/ 7 w 8"/>
                  <a:gd name="T11" fmla="*/ 1 h 10"/>
                  <a:gd name="T12" fmla="*/ 1 w 8"/>
                  <a:gd name="T13" fmla="*/ 1 h 10"/>
                  <a:gd name="T14" fmla="*/ 0 w 8"/>
                  <a:gd name="T15" fmla="*/ 10 h 10"/>
                  <a:gd name="T16" fmla="*/ 1 w 8"/>
                  <a:gd name="T1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1" y="5"/>
                    </a:moveTo>
                    <a:cubicBezTo>
                      <a:pt x="1" y="4"/>
                      <a:pt x="1" y="2"/>
                      <a:pt x="3" y="1"/>
                    </a:cubicBezTo>
                    <a:cubicBezTo>
                      <a:pt x="5" y="0"/>
                      <a:pt x="5" y="3"/>
                      <a:pt x="6" y="3"/>
                    </a:cubicBezTo>
                    <a:cubicBezTo>
                      <a:pt x="8" y="4"/>
                      <a:pt x="7" y="5"/>
                      <a:pt x="7" y="7"/>
                    </a:cubicBezTo>
                    <a:cubicBezTo>
                      <a:pt x="7" y="8"/>
                      <a:pt x="7" y="9"/>
                      <a:pt x="7" y="10"/>
                    </a:cubicBezTo>
                    <a:cubicBezTo>
                      <a:pt x="8" y="7"/>
                      <a:pt x="8" y="3"/>
                      <a:pt x="7" y="1"/>
                    </a:cubicBezTo>
                    <a:cubicBezTo>
                      <a:pt x="7" y="0"/>
                      <a:pt x="1" y="0"/>
                      <a:pt x="1" y="1"/>
                    </a:cubicBezTo>
                    <a:cubicBezTo>
                      <a:pt x="0" y="4"/>
                      <a:pt x="0" y="7"/>
                      <a:pt x="0" y="10"/>
                    </a:cubicBezTo>
                    <a:cubicBezTo>
                      <a:pt x="0" y="9"/>
                      <a:pt x="1" y="7"/>
                      <a:pt x="1" y="5"/>
                    </a:cubicBezTo>
                    <a:close/>
                  </a:path>
                </a:pathLst>
              </a:custGeom>
              <a:solidFill>
                <a:srgbClr val="7A53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615"/>
              <p:cNvSpPr>
                <a:spLocks/>
              </p:cNvSpPr>
              <p:nvPr/>
            </p:nvSpPr>
            <p:spPr bwMode="auto">
              <a:xfrm>
                <a:off x="2184400" y="4948238"/>
                <a:ext cx="49213" cy="133350"/>
              </a:xfrm>
              <a:custGeom>
                <a:avLst/>
                <a:gdLst>
                  <a:gd name="T0" fmla="*/ 3 w 4"/>
                  <a:gd name="T1" fmla="*/ 7 h 11"/>
                  <a:gd name="T2" fmla="*/ 2 w 4"/>
                  <a:gd name="T3" fmla="*/ 0 h 11"/>
                  <a:gd name="T4" fmla="*/ 2 w 4"/>
                  <a:gd name="T5" fmla="*/ 0 h 11"/>
                  <a:gd name="T6" fmla="*/ 1 w 4"/>
                  <a:gd name="T7" fmla="*/ 2 h 11"/>
                  <a:gd name="T8" fmla="*/ 0 w 4"/>
                  <a:gd name="T9" fmla="*/ 8 h 11"/>
                  <a:gd name="T10" fmla="*/ 1 w 4"/>
                  <a:gd name="T11" fmla="*/ 11 h 11"/>
                  <a:gd name="T12" fmla="*/ 2 w 4"/>
                  <a:gd name="T13" fmla="*/ 10 h 11"/>
                  <a:gd name="T14" fmla="*/ 3 w 4"/>
                  <a:gd name="T15" fmla="*/ 10 h 11"/>
                  <a:gd name="T16" fmla="*/ 3 w 4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1">
                    <a:moveTo>
                      <a:pt x="3" y="7"/>
                    </a:moveTo>
                    <a:cubicBezTo>
                      <a:pt x="4" y="4"/>
                      <a:pt x="4" y="2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4"/>
                      <a:pt x="1" y="6"/>
                      <a:pt x="0" y="8"/>
                    </a:cubicBezTo>
                    <a:cubicBezTo>
                      <a:pt x="0" y="9"/>
                      <a:pt x="0" y="10"/>
                      <a:pt x="1" y="11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9"/>
                      <a:pt x="3" y="8"/>
                      <a:pt x="3" y="7"/>
                    </a:cubicBezTo>
                    <a:close/>
                  </a:path>
                </a:pathLst>
              </a:custGeom>
              <a:solidFill>
                <a:srgbClr val="7A53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616"/>
              <p:cNvSpPr>
                <a:spLocks noEditPoints="1"/>
              </p:cNvSpPr>
              <p:nvPr/>
            </p:nvSpPr>
            <p:spPr bwMode="auto">
              <a:xfrm>
                <a:off x="2197100" y="4778375"/>
                <a:ext cx="47625" cy="23812"/>
              </a:xfrm>
              <a:custGeom>
                <a:avLst/>
                <a:gdLst>
                  <a:gd name="T0" fmla="*/ 30 w 30"/>
                  <a:gd name="T1" fmla="*/ 15 h 15"/>
                  <a:gd name="T2" fmla="*/ 0 w 30"/>
                  <a:gd name="T3" fmla="*/ 15 h 15"/>
                  <a:gd name="T4" fmla="*/ 0 w 30"/>
                  <a:gd name="T5" fmla="*/ 15 h 15"/>
                  <a:gd name="T6" fmla="*/ 0 w 30"/>
                  <a:gd name="T7" fmla="*/ 0 h 15"/>
                  <a:gd name="T8" fmla="*/ 7 w 30"/>
                  <a:gd name="T9" fmla="*/ 0 h 15"/>
                  <a:gd name="T10" fmla="*/ 30 w 30"/>
                  <a:gd name="T11" fmla="*/ 0 h 15"/>
                  <a:gd name="T12" fmla="*/ 30 w 30"/>
                  <a:gd name="T13" fmla="*/ 0 h 15"/>
                  <a:gd name="T14" fmla="*/ 30 w 30"/>
                  <a:gd name="T15" fmla="*/ 15 h 15"/>
                  <a:gd name="T16" fmla="*/ 30 w 30"/>
                  <a:gd name="T17" fmla="*/ 15 h 15"/>
                  <a:gd name="T18" fmla="*/ 7 w 30"/>
                  <a:gd name="T19" fmla="*/ 15 h 15"/>
                  <a:gd name="T20" fmla="*/ 23 w 30"/>
                  <a:gd name="T21" fmla="*/ 15 h 15"/>
                  <a:gd name="T22" fmla="*/ 23 w 30"/>
                  <a:gd name="T23" fmla="*/ 0 h 15"/>
                  <a:gd name="T24" fmla="*/ 7 w 30"/>
                  <a:gd name="T25" fmla="*/ 0 h 15"/>
                  <a:gd name="T26" fmla="*/ 7 w 30"/>
                  <a:gd name="T2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15">
                    <a:moveTo>
                      <a:pt x="30" y="15"/>
                    </a:moveTo>
                    <a:lnTo>
                      <a:pt x="0" y="15"/>
                    </a:lnTo>
                    <a:lnTo>
                      <a:pt x="0" y="15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15"/>
                    </a:lnTo>
                    <a:lnTo>
                      <a:pt x="30" y="15"/>
                    </a:lnTo>
                    <a:close/>
                    <a:moveTo>
                      <a:pt x="7" y="15"/>
                    </a:moveTo>
                    <a:lnTo>
                      <a:pt x="23" y="15"/>
                    </a:lnTo>
                    <a:lnTo>
                      <a:pt x="23" y="0"/>
                    </a:lnTo>
                    <a:lnTo>
                      <a:pt x="7" y="0"/>
                    </a:lnTo>
                    <a:lnTo>
                      <a:pt x="7" y="15"/>
                    </a:lnTo>
                    <a:close/>
                  </a:path>
                </a:pathLst>
              </a:custGeom>
              <a:solidFill>
                <a:srgbClr val="CE8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617"/>
              <p:cNvSpPr>
                <a:spLocks/>
              </p:cNvSpPr>
              <p:nvPr/>
            </p:nvSpPr>
            <p:spPr bwMode="auto">
              <a:xfrm>
                <a:off x="2208212" y="4802188"/>
                <a:ext cx="25400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2 w 2"/>
                  <a:gd name="T4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B5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618"/>
              <p:cNvSpPr>
                <a:spLocks/>
              </p:cNvSpPr>
              <p:nvPr/>
            </p:nvSpPr>
            <p:spPr bwMode="auto">
              <a:xfrm>
                <a:off x="2268537" y="4935538"/>
                <a:ext cx="12700" cy="23812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2 h 2"/>
                  <a:gd name="T4" fmla="*/ 0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772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619"/>
              <p:cNvSpPr>
                <a:spLocks/>
              </p:cNvSpPr>
              <p:nvPr/>
            </p:nvSpPr>
            <p:spPr bwMode="auto">
              <a:xfrm>
                <a:off x="2268537" y="4935538"/>
                <a:ext cx="12700" cy="23812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2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E8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620"/>
              <p:cNvSpPr>
                <a:spLocks/>
              </p:cNvSpPr>
              <p:nvPr/>
            </p:nvSpPr>
            <p:spPr bwMode="auto">
              <a:xfrm>
                <a:off x="4716462" y="3857625"/>
                <a:ext cx="71438" cy="180975"/>
              </a:xfrm>
              <a:custGeom>
                <a:avLst/>
                <a:gdLst>
                  <a:gd name="T0" fmla="*/ 6 w 6"/>
                  <a:gd name="T1" fmla="*/ 2 h 15"/>
                  <a:gd name="T2" fmla="*/ 6 w 6"/>
                  <a:gd name="T3" fmla="*/ 13 h 15"/>
                  <a:gd name="T4" fmla="*/ 4 w 6"/>
                  <a:gd name="T5" fmla="*/ 14 h 15"/>
                  <a:gd name="T6" fmla="*/ 2 w 6"/>
                  <a:gd name="T7" fmla="*/ 2 h 15"/>
                  <a:gd name="T8" fmla="*/ 6 w 6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5">
                    <a:moveTo>
                      <a:pt x="6" y="2"/>
                    </a:moveTo>
                    <a:cubicBezTo>
                      <a:pt x="6" y="2"/>
                      <a:pt x="6" y="13"/>
                      <a:pt x="6" y="13"/>
                    </a:cubicBezTo>
                    <a:cubicBezTo>
                      <a:pt x="5" y="13"/>
                      <a:pt x="5" y="15"/>
                      <a:pt x="4" y="14"/>
                    </a:cubicBezTo>
                    <a:cubicBezTo>
                      <a:pt x="3" y="14"/>
                      <a:pt x="0" y="3"/>
                      <a:pt x="2" y="2"/>
                    </a:cubicBezTo>
                    <a:cubicBezTo>
                      <a:pt x="5" y="2"/>
                      <a:pt x="6" y="0"/>
                      <a:pt x="6" y="2"/>
                    </a:cubicBezTo>
                    <a:close/>
                  </a:path>
                </a:pathLst>
              </a:custGeom>
              <a:solidFill>
                <a:srgbClr val="7A53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621"/>
              <p:cNvSpPr>
                <a:spLocks/>
              </p:cNvSpPr>
              <p:nvPr/>
            </p:nvSpPr>
            <p:spPr bwMode="auto">
              <a:xfrm>
                <a:off x="4692650" y="3724275"/>
                <a:ext cx="107950" cy="169862"/>
              </a:xfrm>
              <a:custGeom>
                <a:avLst/>
                <a:gdLst>
                  <a:gd name="T0" fmla="*/ 0 w 9"/>
                  <a:gd name="T1" fmla="*/ 10 h 14"/>
                  <a:gd name="T2" fmla="*/ 1 w 9"/>
                  <a:gd name="T3" fmla="*/ 3 h 14"/>
                  <a:gd name="T4" fmla="*/ 5 w 9"/>
                  <a:gd name="T5" fmla="*/ 0 h 14"/>
                  <a:gd name="T6" fmla="*/ 8 w 9"/>
                  <a:gd name="T7" fmla="*/ 2 h 14"/>
                  <a:gd name="T8" fmla="*/ 9 w 9"/>
                  <a:gd name="T9" fmla="*/ 13 h 14"/>
                  <a:gd name="T10" fmla="*/ 7 w 9"/>
                  <a:gd name="T11" fmla="*/ 14 h 14"/>
                  <a:gd name="T12" fmla="*/ 0 w 9"/>
                  <a:gd name="T13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4">
                    <a:moveTo>
                      <a:pt x="0" y="10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0"/>
                      <a:pt x="5" y="0"/>
                    </a:cubicBezTo>
                    <a:cubicBezTo>
                      <a:pt x="5" y="0"/>
                      <a:pt x="7" y="0"/>
                      <a:pt x="8" y="2"/>
                    </a:cubicBezTo>
                    <a:cubicBezTo>
                      <a:pt x="8" y="2"/>
                      <a:pt x="9" y="4"/>
                      <a:pt x="9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1" y="7"/>
                      <a:pt x="0" y="10"/>
                    </a:cubicBezTo>
                  </a:path>
                </a:pathLst>
              </a:custGeom>
              <a:solidFill>
                <a:srgbClr val="9968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622"/>
              <p:cNvSpPr>
                <a:spLocks/>
              </p:cNvSpPr>
              <p:nvPr/>
            </p:nvSpPr>
            <p:spPr bwMode="auto">
              <a:xfrm>
                <a:off x="4679950" y="3760788"/>
                <a:ext cx="107950" cy="277812"/>
              </a:xfrm>
              <a:custGeom>
                <a:avLst/>
                <a:gdLst>
                  <a:gd name="T0" fmla="*/ 8 w 9"/>
                  <a:gd name="T1" fmla="*/ 1 h 23"/>
                  <a:gd name="T2" fmla="*/ 2 w 9"/>
                  <a:gd name="T3" fmla="*/ 1 h 23"/>
                  <a:gd name="T4" fmla="*/ 1 w 9"/>
                  <a:gd name="T5" fmla="*/ 22 h 23"/>
                  <a:gd name="T6" fmla="*/ 4 w 9"/>
                  <a:gd name="T7" fmla="*/ 21 h 23"/>
                  <a:gd name="T8" fmla="*/ 8 w 9"/>
                  <a:gd name="T9" fmla="*/ 22 h 23"/>
                  <a:gd name="T10" fmla="*/ 8 w 9"/>
                  <a:gd name="T11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3">
                    <a:moveTo>
                      <a:pt x="8" y="1"/>
                    </a:moveTo>
                    <a:cubicBezTo>
                      <a:pt x="8" y="0"/>
                      <a:pt x="2" y="0"/>
                      <a:pt x="2" y="1"/>
                    </a:cubicBezTo>
                    <a:cubicBezTo>
                      <a:pt x="0" y="9"/>
                      <a:pt x="1" y="21"/>
                      <a:pt x="1" y="22"/>
                    </a:cubicBezTo>
                    <a:cubicBezTo>
                      <a:pt x="3" y="22"/>
                      <a:pt x="3" y="21"/>
                      <a:pt x="4" y="21"/>
                    </a:cubicBezTo>
                    <a:cubicBezTo>
                      <a:pt x="6" y="21"/>
                      <a:pt x="7" y="23"/>
                      <a:pt x="8" y="22"/>
                    </a:cubicBezTo>
                    <a:cubicBezTo>
                      <a:pt x="8" y="21"/>
                      <a:pt x="9" y="8"/>
                      <a:pt x="8" y="1"/>
                    </a:cubicBezTo>
                    <a:close/>
                  </a:path>
                </a:pathLst>
              </a:custGeom>
              <a:solidFill>
                <a:srgbClr val="8B5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623"/>
              <p:cNvSpPr>
                <a:spLocks/>
              </p:cNvSpPr>
              <p:nvPr/>
            </p:nvSpPr>
            <p:spPr bwMode="auto">
              <a:xfrm>
                <a:off x="4679950" y="3760788"/>
                <a:ext cx="107950" cy="120650"/>
              </a:xfrm>
              <a:custGeom>
                <a:avLst/>
                <a:gdLst>
                  <a:gd name="T0" fmla="*/ 2 w 9"/>
                  <a:gd name="T1" fmla="*/ 5 h 10"/>
                  <a:gd name="T2" fmla="*/ 4 w 9"/>
                  <a:gd name="T3" fmla="*/ 1 h 10"/>
                  <a:gd name="T4" fmla="*/ 7 w 9"/>
                  <a:gd name="T5" fmla="*/ 3 h 10"/>
                  <a:gd name="T6" fmla="*/ 8 w 9"/>
                  <a:gd name="T7" fmla="*/ 6 h 10"/>
                  <a:gd name="T8" fmla="*/ 8 w 9"/>
                  <a:gd name="T9" fmla="*/ 10 h 10"/>
                  <a:gd name="T10" fmla="*/ 8 w 9"/>
                  <a:gd name="T11" fmla="*/ 1 h 10"/>
                  <a:gd name="T12" fmla="*/ 2 w 9"/>
                  <a:gd name="T13" fmla="*/ 1 h 10"/>
                  <a:gd name="T14" fmla="*/ 0 w 9"/>
                  <a:gd name="T15" fmla="*/ 10 h 10"/>
                  <a:gd name="T16" fmla="*/ 2 w 9"/>
                  <a:gd name="T1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2" y="5"/>
                    </a:moveTo>
                    <a:cubicBezTo>
                      <a:pt x="2" y="3"/>
                      <a:pt x="2" y="2"/>
                      <a:pt x="4" y="1"/>
                    </a:cubicBezTo>
                    <a:cubicBezTo>
                      <a:pt x="6" y="0"/>
                      <a:pt x="6" y="2"/>
                      <a:pt x="7" y="3"/>
                    </a:cubicBezTo>
                    <a:cubicBezTo>
                      <a:pt x="8" y="4"/>
                      <a:pt x="8" y="5"/>
                      <a:pt x="8" y="6"/>
                    </a:cubicBezTo>
                    <a:cubicBezTo>
                      <a:pt x="8" y="8"/>
                      <a:pt x="8" y="9"/>
                      <a:pt x="8" y="10"/>
                    </a:cubicBezTo>
                    <a:cubicBezTo>
                      <a:pt x="9" y="7"/>
                      <a:pt x="8" y="3"/>
                      <a:pt x="8" y="1"/>
                    </a:cubicBezTo>
                    <a:cubicBezTo>
                      <a:pt x="8" y="0"/>
                      <a:pt x="2" y="0"/>
                      <a:pt x="2" y="1"/>
                    </a:cubicBezTo>
                    <a:cubicBezTo>
                      <a:pt x="1" y="3"/>
                      <a:pt x="1" y="7"/>
                      <a:pt x="0" y="10"/>
                    </a:cubicBezTo>
                    <a:cubicBezTo>
                      <a:pt x="1" y="8"/>
                      <a:pt x="1" y="7"/>
                      <a:pt x="2" y="5"/>
                    </a:cubicBezTo>
                    <a:close/>
                  </a:path>
                </a:pathLst>
              </a:custGeom>
              <a:solidFill>
                <a:srgbClr val="7A53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624"/>
              <p:cNvSpPr>
                <a:spLocks/>
              </p:cNvSpPr>
              <p:nvPr/>
            </p:nvSpPr>
            <p:spPr bwMode="auto">
              <a:xfrm>
                <a:off x="4703762" y="3894138"/>
                <a:ext cx="49213" cy="133350"/>
              </a:xfrm>
              <a:custGeom>
                <a:avLst/>
                <a:gdLst>
                  <a:gd name="T0" fmla="*/ 3 w 4"/>
                  <a:gd name="T1" fmla="*/ 6 h 11"/>
                  <a:gd name="T2" fmla="*/ 2 w 4"/>
                  <a:gd name="T3" fmla="*/ 0 h 11"/>
                  <a:gd name="T4" fmla="*/ 2 w 4"/>
                  <a:gd name="T5" fmla="*/ 0 h 11"/>
                  <a:gd name="T6" fmla="*/ 1 w 4"/>
                  <a:gd name="T7" fmla="*/ 2 h 11"/>
                  <a:gd name="T8" fmla="*/ 0 w 4"/>
                  <a:gd name="T9" fmla="*/ 8 h 11"/>
                  <a:gd name="T10" fmla="*/ 1 w 4"/>
                  <a:gd name="T11" fmla="*/ 11 h 11"/>
                  <a:gd name="T12" fmla="*/ 2 w 4"/>
                  <a:gd name="T13" fmla="*/ 10 h 11"/>
                  <a:gd name="T14" fmla="*/ 3 w 4"/>
                  <a:gd name="T15" fmla="*/ 10 h 11"/>
                  <a:gd name="T16" fmla="*/ 3 w 4"/>
                  <a:gd name="T1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1">
                    <a:moveTo>
                      <a:pt x="3" y="6"/>
                    </a:moveTo>
                    <a:cubicBezTo>
                      <a:pt x="4" y="4"/>
                      <a:pt x="4" y="2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4"/>
                      <a:pt x="1" y="6"/>
                      <a:pt x="0" y="8"/>
                    </a:cubicBezTo>
                    <a:cubicBezTo>
                      <a:pt x="0" y="9"/>
                      <a:pt x="0" y="10"/>
                      <a:pt x="1" y="11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9"/>
                      <a:pt x="3" y="8"/>
                      <a:pt x="3" y="6"/>
                    </a:cubicBezTo>
                    <a:close/>
                  </a:path>
                </a:pathLst>
              </a:custGeom>
              <a:solidFill>
                <a:srgbClr val="7A53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625"/>
              <p:cNvSpPr>
                <a:spLocks noEditPoints="1"/>
              </p:cNvSpPr>
              <p:nvPr/>
            </p:nvSpPr>
            <p:spPr bwMode="auto">
              <a:xfrm>
                <a:off x="4716462" y="3724275"/>
                <a:ext cx="47625" cy="23812"/>
              </a:xfrm>
              <a:custGeom>
                <a:avLst/>
                <a:gdLst>
                  <a:gd name="T0" fmla="*/ 23 w 30"/>
                  <a:gd name="T1" fmla="*/ 15 h 15"/>
                  <a:gd name="T2" fmla="*/ 0 w 30"/>
                  <a:gd name="T3" fmla="*/ 15 h 15"/>
                  <a:gd name="T4" fmla="*/ 0 w 30"/>
                  <a:gd name="T5" fmla="*/ 15 h 15"/>
                  <a:gd name="T6" fmla="*/ 0 w 30"/>
                  <a:gd name="T7" fmla="*/ 0 h 15"/>
                  <a:gd name="T8" fmla="*/ 7 w 30"/>
                  <a:gd name="T9" fmla="*/ 0 h 15"/>
                  <a:gd name="T10" fmla="*/ 30 w 30"/>
                  <a:gd name="T11" fmla="*/ 0 h 15"/>
                  <a:gd name="T12" fmla="*/ 30 w 30"/>
                  <a:gd name="T13" fmla="*/ 0 h 15"/>
                  <a:gd name="T14" fmla="*/ 30 w 30"/>
                  <a:gd name="T15" fmla="*/ 15 h 15"/>
                  <a:gd name="T16" fmla="*/ 23 w 30"/>
                  <a:gd name="T17" fmla="*/ 15 h 15"/>
                  <a:gd name="T18" fmla="*/ 7 w 30"/>
                  <a:gd name="T19" fmla="*/ 15 h 15"/>
                  <a:gd name="T20" fmla="*/ 23 w 30"/>
                  <a:gd name="T21" fmla="*/ 15 h 15"/>
                  <a:gd name="T22" fmla="*/ 23 w 30"/>
                  <a:gd name="T23" fmla="*/ 0 h 15"/>
                  <a:gd name="T24" fmla="*/ 7 w 30"/>
                  <a:gd name="T25" fmla="*/ 0 h 15"/>
                  <a:gd name="T26" fmla="*/ 7 w 30"/>
                  <a:gd name="T2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15">
                    <a:moveTo>
                      <a:pt x="23" y="15"/>
                    </a:moveTo>
                    <a:lnTo>
                      <a:pt x="0" y="15"/>
                    </a:lnTo>
                    <a:lnTo>
                      <a:pt x="0" y="15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15"/>
                    </a:lnTo>
                    <a:lnTo>
                      <a:pt x="23" y="15"/>
                    </a:lnTo>
                    <a:close/>
                    <a:moveTo>
                      <a:pt x="7" y="15"/>
                    </a:moveTo>
                    <a:lnTo>
                      <a:pt x="23" y="15"/>
                    </a:lnTo>
                    <a:lnTo>
                      <a:pt x="23" y="0"/>
                    </a:lnTo>
                    <a:lnTo>
                      <a:pt x="7" y="0"/>
                    </a:lnTo>
                    <a:lnTo>
                      <a:pt x="7" y="15"/>
                    </a:lnTo>
                    <a:close/>
                  </a:path>
                </a:pathLst>
              </a:custGeom>
              <a:solidFill>
                <a:srgbClr val="CE8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626"/>
              <p:cNvSpPr>
                <a:spLocks/>
              </p:cNvSpPr>
              <p:nvPr/>
            </p:nvSpPr>
            <p:spPr bwMode="auto">
              <a:xfrm>
                <a:off x="4727575" y="3735388"/>
                <a:ext cx="25400" cy="12700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1 h 1"/>
                  <a:gd name="T6" fmla="*/ 2 w 2"/>
                  <a:gd name="T7" fmla="*/ 0 h 1"/>
                  <a:gd name="T8" fmla="*/ 0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8B5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627"/>
              <p:cNvSpPr>
                <a:spLocks/>
              </p:cNvSpPr>
              <p:nvPr/>
            </p:nvSpPr>
            <p:spPr bwMode="auto">
              <a:xfrm>
                <a:off x="4787900" y="3881438"/>
                <a:ext cx="12700" cy="23812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2 h 2"/>
                  <a:gd name="T4" fmla="*/ 0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772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628"/>
              <p:cNvSpPr>
                <a:spLocks/>
              </p:cNvSpPr>
              <p:nvPr/>
            </p:nvSpPr>
            <p:spPr bwMode="auto">
              <a:xfrm>
                <a:off x="4787900" y="3881438"/>
                <a:ext cx="12700" cy="23812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2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E83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629"/>
              <p:cNvSpPr>
                <a:spLocks/>
              </p:cNvSpPr>
              <p:nvPr/>
            </p:nvSpPr>
            <p:spPr bwMode="auto">
              <a:xfrm>
                <a:off x="4451350" y="4438650"/>
                <a:ext cx="288925" cy="315912"/>
              </a:xfrm>
              <a:custGeom>
                <a:avLst/>
                <a:gdLst>
                  <a:gd name="T0" fmla="*/ 1 w 24"/>
                  <a:gd name="T1" fmla="*/ 19 h 26"/>
                  <a:gd name="T2" fmla="*/ 4 w 24"/>
                  <a:gd name="T3" fmla="*/ 15 h 26"/>
                  <a:gd name="T4" fmla="*/ 8 w 24"/>
                  <a:gd name="T5" fmla="*/ 16 h 26"/>
                  <a:gd name="T6" fmla="*/ 18 w 24"/>
                  <a:gd name="T7" fmla="*/ 15 h 26"/>
                  <a:gd name="T8" fmla="*/ 19 w 24"/>
                  <a:gd name="T9" fmla="*/ 21 h 26"/>
                  <a:gd name="T10" fmla="*/ 21 w 24"/>
                  <a:gd name="T11" fmla="*/ 19 h 26"/>
                  <a:gd name="T12" fmla="*/ 18 w 24"/>
                  <a:gd name="T13" fmla="*/ 5 h 26"/>
                  <a:gd name="T14" fmla="*/ 0 w 24"/>
                  <a:gd name="T15" fmla="*/ 11 h 26"/>
                  <a:gd name="T16" fmla="*/ 1 w 24"/>
                  <a:gd name="T17" fmla="*/ 1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6">
                    <a:moveTo>
                      <a:pt x="1" y="19"/>
                    </a:moveTo>
                    <a:cubicBezTo>
                      <a:pt x="1" y="19"/>
                      <a:pt x="3" y="26"/>
                      <a:pt x="4" y="15"/>
                    </a:cubicBezTo>
                    <a:cubicBezTo>
                      <a:pt x="4" y="15"/>
                      <a:pt x="5" y="14"/>
                      <a:pt x="8" y="16"/>
                    </a:cubicBezTo>
                    <a:cubicBezTo>
                      <a:pt x="10" y="18"/>
                      <a:pt x="18" y="16"/>
                      <a:pt x="18" y="15"/>
                    </a:cubicBezTo>
                    <a:cubicBezTo>
                      <a:pt x="18" y="15"/>
                      <a:pt x="20" y="19"/>
                      <a:pt x="19" y="21"/>
                    </a:cubicBezTo>
                    <a:cubicBezTo>
                      <a:pt x="19" y="23"/>
                      <a:pt x="20" y="24"/>
                      <a:pt x="21" y="19"/>
                    </a:cubicBezTo>
                    <a:cubicBezTo>
                      <a:pt x="21" y="13"/>
                      <a:pt x="24" y="10"/>
                      <a:pt x="18" y="5"/>
                    </a:cubicBezTo>
                    <a:cubicBezTo>
                      <a:pt x="13" y="0"/>
                      <a:pt x="1" y="3"/>
                      <a:pt x="0" y="11"/>
                    </a:cubicBezTo>
                    <a:cubicBezTo>
                      <a:pt x="0" y="13"/>
                      <a:pt x="0" y="18"/>
                      <a:pt x="1" y="19"/>
                    </a:cubicBezTo>
                    <a:close/>
                  </a:path>
                </a:pathLst>
              </a:custGeom>
              <a:solidFill>
                <a:srgbClr val="754C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630"/>
              <p:cNvSpPr>
                <a:spLocks/>
              </p:cNvSpPr>
              <p:nvPr/>
            </p:nvSpPr>
            <p:spPr bwMode="auto">
              <a:xfrm>
                <a:off x="4559300" y="4511675"/>
                <a:ext cx="120650" cy="109537"/>
              </a:xfrm>
              <a:custGeom>
                <a:avLst/>
                <a:gdLst>
                  <a:gd name="T0" fmla="*/ 9 w 10"/>
                  <a:gd name="T1" fmla="*/ 0 h 9"/>
                  <a:gd name="T2" fmla="*/ 9 w 10"/>
                  <a:gd name="T3" fmla="*/ 0 h 9"/>
                  <a:gd name="T4" fmla="*/ 8 w 10"/>
                  <a:gd name="T5" fmla="*/ 7 h 9"/>
                  <a:gd name="T6" fmla="*/ 7 w 10"/>
                  <a:gd name="T7" fmla="*/ 8 h 9"/>
                  <a:gd name="T8" fmla="*/ 1 w 10"/>
                  <a:gd name="T9" fmla="*/ 8 h 9"/>
                  <a:gd name="T10" fmla="*/ 7 w 10"/>
                  <a:gd name="T11" fmla="*/ 6 h 9"/>
                  <a:gd name="T12" fmla="*/ 7 w 10"/>
                  <a:gd name="T13" fmla="*/ 5 h 9"/>
                  <a:gd name="T14" fmla="*/ 7 w 10"/>
                  <a:gd name="T15" fmla="*/ 5 h 9"/>
                  <a:gd name="T16" fmla="*/ 7 w 10"/>
                  <a:gd name="T17" fmla="*/ 5 h 9"/>
                  <a:gd name="T18" fmla="*/ 7 w 10"/>
                  <a:gd name="T19" fmla="*/ 4 h 9"/>
                  <a:gd name="T20" fmla="*/ 7 w 10"/>
                  <a:gd name="T21" fmla="*/ 4 h 9"/>
                  <a:gd name="T22" fmla="*/ 7 w 10"/>
                  <a:gd name="T23" fmla="*/ 3 h 9"/>
                  <a:gd name="T24" fmla="*/ 5 w 10"/>
                  <a:gd name="T25" fmla="*/ 3 h 9"/>
                  <a:gd name="T26" fmla="*/ 8 w 10"/>
                  <a:gd name="T27" fmla="*/ 1 h 9"/>
                  <a:gd name="T28" fmla="*/ 6 w 10"/>
                  <a:gd name="T29" fmla="*/ 1 h 9"/>
                  <a:gd name="T30" fmla="*/ 9 w 10"/>
                  <a:gd name="T3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" h="9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10" y="6"/>
                      <a:pt x="8" y="7"/>
                    </a:cubicBezTo>
                    <a:cubicBezTo>
                      <a:pt x="8" y="7"/>
                      <a:pt x="7" y="8"/>
                      <a:pt x="7" y="8"/>
                    </a:cubicBezTo>
                    <a:cubicBezTo>
                      <a:pt x="4" y="9"/>
                      <a:pt x="1" y="8"/>
                      <a:pt x="1" y="8"/>
                    </a:cubicBezTo>
                    <a:cubicBezTo>
                      <a:pt x="0" y="7"/>
                      <a:pt x="4" y="7"/>
                      <a:pt x="7" y="6"/>
                    </a:cubicBezTo>
                    <a:cubicBezTo>
                      <a:pt x="9" y="6"/>
                      <a:pt x="9" y="5"/>
                      <a:pt x="7" y="5"/>
                    </a:cubicBezTo>
                    <a:cubicBezTo>
                      <a:pt x="4" y="6"/>
                      <a:pt x="7" y="5"/>
                      <a:pt x="7" y="5"/>
                    </a:cubicBezTo>
                    <a:cubicBezTo>
                      <a:pt x="7" y="5"/>
                      <a:pt x="7" y="4"/>
                      <a:pt x="7" y="5"/>
                    </a:cubicBezTo>
                    <a:cubicBezTo>
                      <a:pt x="6" y="5"/>
                      <a:pt x="6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7" y="3"/>
                      <a:pt x="7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9" y="1"/>
                      <a:pt x="8" y="1"/>
                    </a:cubicBezTo>
                    <a:cubicBezTo>
                      <a:pt x="7" y="1"/>
                      <a:pt x="5" y="1"/>
                      <a:pt x="6" y="1"/>
                    </a:cubicBezTo>
                    <a:cubicBezTo>
                      <a:pt x="7" y="1"/>
                      <a:pt x="7" y="0"/>
                      <a:pt x="9" y="0"/>
                    </a:cubicBezTo>
                    <a:close/>
                  </a:path>
                </a:pathLst>
              </a:custGeom>
              <a:solidFill>
                <a:srgbClr val="A06C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631"/>
              <p:cNvSpPr>
                <a:spLocks/>
              </p:cNvSpPr>
              <p:nvPr/>
            </p:nvSpPr>
            <p:spPr bwMode="auto">
              <a:xfrm>
                <a:off x="5414962" y="5432425"/>
                <a:ext cx="301625" cy="303212"/>
              </a:xfrm>
              <a:custGeom>
                <a:avLst/>
                <a:gdLst>
                  <a:gd name="T0" fmla="*/ 2 w 25"/>
                  <a:gd name="T1" fmla="*/ 19 h 25"/>
                  <a:gd name="T2" fmla="*/ 5 w 25"/>
                  <a:gd name="T3" fmla="*/ 15 h 25"/>
                  <a:gd name="T4" fmla="*/ 9 w 25"/>
                  <a:gd name="T5" fmla="*/ 16 h 25"/>
                  <a:gd name="T6" fmla="*/ 19 w 25"/>
                  <a:gd name="T7" fmla="*/ 15 h 25"/>
                  <a:gd name="T8" fmla="*/ 20 w 25"/>
                  <a:gd name="T9" fmla="*/ 20 h 25"/>
                  <a:gd name="T10" fmla="*/ 22 w 25"/>
                  <a:gd name="T11" fmla="*/ 18 h 25"/>
                  <a:gd name="T12" fmla="*/ 19 w 25"/>
                  <a:gd name="T13" fmla="*/ 4 h 25"/>
                  <a:gd name="T14" fmla="*/ 1 w 25"/>
                  <a:gd name="T15" fmla="*/ 10 h 25"/>
                  <a:gd name="T16" fmla="*/ 2 w 25"/>
                  <a:gd name="T17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5">
                    <a:moveTo>
                      <a:pt x="2" y="19"/>
                    </a:moveTo>
                    <a:cubicBezTo>
                      <a:pt x="2" y="19"/>
                      <a:pt x="4" y="25"/>
                      <a:pt x="5" y="15"/>
                    </a:cubicBezTo>
                    <a:cubicBezTo>
                      <a:pt x="5" y="15"/>
                      <a:pt x="6" y="13"/>
                      <a:pt x="9" y="16"/>
                    </a:cubicBezTo>
                    <a:cubicBezTo>
                      <a:pt x="11" y="18"/>
                      <a:pt x="19" y="15"/>
                      <a:pt x="19" y="15"/>
                    </a:cubicBezTo>
                    <a:cubicBezTo>
                      <a:pt x="19" y="14"/>
                      <a:pt x="21" y="18"/>
                      <a:pt x="20" y="20"/>
                    </a:cubicBezTo>
                    <a:cubicBezTo>
                      <a:pt x="20" y="22"/>
                      <a:pt x="21" y="23"/>
                      <a:pt x="22" y="18"/>
                    </a:cubicBezTo>
                    <a:cubicBezTo>
                      <a:pt x="22" y="13"/>
                      <a:pt x="25" y="9"/>
                      <a:pt x="19" y="4"/>
                    </a:cubicBezTo>
                    <a:cubicBezTo>
                      <a:pt x="14" y="0"/>
                      <a:pt x="2" y="2"/>
                      <a:pt x="1" y="10"/>
                    </a:cubicBezTo>
                    <a:cubicBezTo>
                      <a:pt x="0" y="13"/>
                      <a:pt x="1" y="17"/>
                      <a:pt x="2" y="19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632"/>
              <p:cNvSpPr>
                <a:spLocks/>
              </p:cNvSpPr>
              <p:nvPr/>
            </p:nvSpPr>
            <p:spPr bwMode="auto">
              <a:xfrm>
                <a:off x="5535612" y="5492750"/>
                <a:ext cx="120650" cy="109537"/>
              </a:xfrm>
              <a:custGeom>
                <a:avLst/>
                <a:gdLst>
                  <a:gd name="T0" fmla="*/ 9 w 10"/>
                  <a:gd name="T1" fmla="*/ 0 h 9"/>
                  <a:gd name="T2" fmla="*/ 9 w 10"/>
                  <a:gd name="T3" fmla="*/ 1 h 9"/>
                  <a:gd name="T4" fmla="*/ 8 w 10"/>
                  <a:gd name="T5" fmla="*/ 8 h 9"/>
                  <a:gd name="T6" fmla="*/ 6 w 10"/>
                  <a:gd name="T7" fmla="*/ 8 h 9"/>
                  <a:gd name="T8" fmla="*/ 1 w 10"/>
                  <a:gd name="T9" fmla="*/ 8 h 9"/>
                  <a:gd name="T10" fmla="*/ 6 w 10"/>
                  <a:gd name="T11" fmla="*/ 7 h 9"/>
                  <a:gd name="T12" fmla="*/ 6 w 10"/>
                  <a:gd name="T13" fmla="*/ 6 h 9"/>
                  <a:gd name="T14" fmla="*/ 7 w 10"/>
                  <a:gd name="T15" fmla="*/ 5 h 9"/>
                  <a:gd name="T16" fmla="*/ 6 w 10"/>
                  <a:gd name="T17" fmla="*/ 5 h 9"/>
                  <a:gd name="T18" fmla="*/ 6 w 10"/>
                  <a:gd name="T19" fmla="*/ 4 h 9"/>
                  <a:gd name="T20" fmla="*/ 7 w 10"/>
                  <a:gd name="T21" fmla="*/ 4 h 9"/>
                  <a:gd name="T22" fmla="*/ 6 w 10"/>
                  <a:gd name="T23" fmla="*/ 3 h 9"/>
                  <a:gd name="T24" fmla="*/ 5 w 10"/>
                  <a:gd name="T25" fmla="*/ 3 h 9"/>
                  <a:gd name="T26" fmla="*/ 8 w 10"/>
                  <a:gd name="T27" fmla="*/ 1 h 9"/>
                  <a:gd name="T28" fmla="*/ 6 w 10"/>
                  <a:gd name="T29" fmla="*/ 1 h 9"/>
                  <a:gd name="T30" fmla="*/ 9 w 10"/>
                  <a:gd name="T3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" h="9">
                    <a:moveTo>
                      <a:pt x="9" y="0"/>
                    </a:moveTo>
                    <a:cubicBezTo>
                      <a:pt x="9" y="0"/>
                      <a:pt x="9" y="0"/>
                      <a:pt x="9" y="1"/>
                    </a:cubicBezTo>
                    <a:cubicBezTo>
                      <a:pt x="9" y="2"/>
                      <a:pt x="10" y="6"/>
                      <a:pt x="8" y="8"/>
                    </a:cubicBezTo>
                    <a:cubicBezTo>
                      <a:pt x="8" y="8"/>
                      <a:pt x="7" y="8"/>
                      <a:pt x="6" y="8"/>
                    </a:cubicBezTo>
                    <a:cubicBezTo>
                      <a:pt x="4" y="9"/>
                      <a:pt x="1" y="8"/>
                      <a:pt x="1" y="8"/>
                    </a:cubicBezTo>
                    <a:cubicBezTo>
                      <a:pt x="0" y="8"/>
                      <a:pt x="4" y="8"/>
                      <a:pt x="6" y="7"/>
                    </a:cubicBezTo>
                    <a:cubicBezTo>
                      <a:pt x="9" y="6"/>
                      <a:pt x="8" y="5"/>
                      <a:pt x="6" y="6"/>
                    </a:cubicBezTo>
                    <a:cubicBezTo>
                      <a:pt x="4" y="6"/>
                      <a:pt x="7" y="5"/>
                      <a:pt x="7" y="5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7" y="4"/>
                      <a:pt x="7" y="5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9" y="1"/>
                      <a:pt x="8" y="1"/>
                    </a:cubicBezTo>
                    <a:cubicBezTo>
                      <a:pt x="7" y="1"/>
                      <a:pt x="5" y="1"/>
                      <a:pt x="6" y="1"/>
                    </a:cubicBezTo>
                    <a:cubicBezTo>
                      <a:pt x="7" y="1"/>
                      <a:pt x="7" y="0"/>
                      <a:pt x="9" y="0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633"/>
              <p:cNvSpPr>
                <a:spLocks/>
              </p:cNvSpPr>
              <p:nvPr/>
            </p:nvSpPr>
            <p:spPr bwMode="auto">
              <a:xfrm>
                <a:off x="1895475" y="3397250"/>
                <a:ext cx="288925" cy="314325"/>
              </a:xfrm>
              <a:custGeom>
                <a:avLst/>
                <a:gdLst>
                  <a:gd name="T0" fmla="*/ 1 w 24"/>
                  <a:gd name="T1" fmla="*/ 19 h 26"/>
                  <a:gd name="T2" fmla="*/ 4 w 24"/>
                  <a:gd name="T3" fmla="*/ 15 h 26"/>
                  <a:gd name="T4" fmla="*/ 8 w 24"/>
                  <a:gd name="T5" fmla="*/ 16 h 26"/>
                  <a:gd name="T6" fmla="*/ 18 w 24"/>
                  <a:gd name="T7" fmla="*/ 15 h 26"/>
                  <a:gd name="T8" fmla="*/ 20 w 24"/>
                  <a:gd name="T9" fmla="*/ 21 h 26"/>
                  <a:gd name="T10" fmla="*/ 21 w 24"/>
                  <a:gd name="T11" fmla="*/ 19 h 26"/>
                  <a:gd name="T12" fmla="*/ 18 w 24"/>
                  <a:gd name="T13" fmla="*/ 5 h 26"/>
                  <a:gd name="T14" fmla="*/ 0 w 24"/>
                  <a:gd name="T15" fmla="*/ 11 h 26"/>
                  <a:gd name="T16" fmla="*/ 1 w 24"/>
                  <a:gd name="T17" fmla="*/ 1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6">
                    <a:moveTo>
                      <a:pt x="1" y="19"/>
                    </a:moveTo>
                    <a:cubicBezTo>
                      <a:pt x="1" y="19"/>
                      <a:pt x="4" y="26"/>
                      <a:pt x="4" y="15"/>
                    </a:cubicBezTo>
                    <a:cubicBezTo>
                      <a:pt x="4" y="15"/>
                      <a:pt x="5" y="14"/>
                      <a:pt x="8" y="16"/>
                    </a:cubicBezTo>
                    <a:cubicBezTo>
                      <a:pt x="11" y="18"/>
                      <a:pt x="18" y="16"/>
                      <a:pt x="18" y="15"/>
                    </a:cubicBezTo>
                    <a:cubicBezTo>
                      <a:pt x="19" y="15"/>
                      <a:pt x="20" y="19"/>
                      <a:pt x="20" y="21"/>
                    </a:cubicBezTo>
                    <a:cubicBezTo>
                      <a:pt x="19" y="23"/>
                      <a:pt x="21" y="24"/>
                      <a:pt x="21" y="19"/>
                    </a:cubicBezTo>
                    <a:cubicBezTo>
                      <a:pt x="22" y="13"/>
                      <a:pt x="24" y="10"/>
                      <a:pt x="18" y="5"/>
                    </a:cubicBezTo>
                    <a:cubicBezTo>
                      <a:pt x="14" y="0"/>
                      <a:pt x="2" y="3"/>
                      <a:pt x="0" y="11"/>
                    </a:cubicBezTo>
                    <a:cubicBezTo>
                      <a:pt x="0" y="13"/>
                      <a:pt x="1" y="18"/>
                      <a:pt x="1" y="19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634"/>
              <p:cNvSpPr>
                <a:spLocks/>
              </p:cNvSpPr>
              <p:nvPr/>
            </p:nvSpPr>
            <p:spPr bwMode="auto">
              <a:xfrm>
                <a:off x="2003425" y="3468688"/>
                <a:ext cx="133350" cy="98425"/>
              </a:xfrm>
              <a:custGeom>
                <a:avLst/>
                <a:gdLst>
                  <a:gd name="T0" fmla="*/ 9 w 11"/>
                  <a:gd name="T1" fmla="*/ 0 h 8"/>
                  <a:gd name="T2" fmla="*/ 9 w 11"/>
                  <a:gd name="T3" fmla="*/ 0 h 8"/>
                  <a:gd name="T4" fmla="*/ 8 w 11"/>
                  <a:gd name="T5" fmla="*/ 7 h 8"/>
                  <a:gd name="T6" fmla="*/ 7 w 11"/>
                  <a:gd name="T7" fmla="*/ 8 h 8"/>
                  <a:gd name="T8" fmla="*/ 1 w 11"/>
                  <a:gd name="T9" fmla="*/ 8 h 8"/>
                  <a:gd name="T10" fmla="*/ 7 w 11"/>
                  <a:gd name="T11" fmla="*/ 6 h 8"/>
                  <a:gd name="T12" fmla="*/ 7 w 11"/>
                  <a:gd name="T13" fmla="*/ 5 h 8"/>
                  <a:gd name="T14" fmla="*/ 7 w 11"/>
                  <a:gd name="T15" fmla="*/ 5 h 8"/>
                  <a:gd name="T16" fmla="*/ 7 w 11"/>
                  <a:gd name="T17" fmla="*/ 4 h 8"/>
                  <a:gd name="T18" fmla="*/ 7 w 11"/>
                  <a:gd name="T19" fmla="*/ 4 h 8"/>
                  <a:gd name="T20" fmla="*/ 7 w 11"/>
                  <a:gd name="T21" fmla="*/ 4 h 8"/>
                  <a:gd name="T22" fmla="*/ 7 w 11"/>
                  <a:gd name="T23" fmla="*/ 2 h 8"/>
                  <a:gd name="T24" fmla="*/ 5 w 11"/>
                  <a:gd name="T25" fmla="*/ 2 h 8"/>
                  <a:gd name="T26" fmla="*/ 8 w 11"/>
                  <a:gd name="T27" fmla="*/ 1 h 8"/>
                  <a:gd name="T28" fmla="*/ 6 w 11"/>
                  <a:gd name="T29" fmla="*/ 1 h 8"/>
                  <a:gd name="T30" fmla="*/ 9 w 11"/>
                  <a:gd name="T3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0" y="2"/>
                      <a:pt x="11" y="6"/>
                      <a:pt x="8" y="7"/>
                    </a:cubicBezTo>
                    <a:cubicBezTo>
                      <a:pt x="8" y="7"/>
                      <a:pt x="7" y="8"/>
                      <a:pt x="7" y="8"/>
                    </a:cubicBezTo>
                    <a:cubicBezTo>
                      <a:pt x="4" y="8"/>
                      <a:pt x="1" y="8"/>
                      <a:pt x="1" y="8"/>
                    </a:cubicBezTo>
                    <a:cubicBezTo>
                      <a:pt x="0" y="7"/>
                      <a:pt x="4" y="7"/>
                      <a:pt x="7" y="6"/>
                    </a:cubicBezTo>
                    <a:cubicBezTo>
                      <a:pt x="10" y="5"/>
                      <a:pt x="9" y="5"/>
                      <a:pt x="7" y="5"/>
                    </a:cubicBezTo>
                    <a:cubicBezTo>
                      <a:pt x="5" y="6"/>
                      <a:pt x="7" y="5"/>
                      <a:pt x="7" y="5"/>
                    </a:cubicBezTo>
                    <a:cubicBezTo>
                      <a:pt x="7" y="5"/>
                      <a:pt x="8" y="4"/>
                      <a:pt x="7" y="4"/>
                    </a:cubicBezTo>
                    <a:cubicBezTo>
                      <a:pt x="6" y="5"/>
                      <a:pt x="6" y="4"/>
                      <a:pt x="7" y="4"/>
                    </a:cubicBezTo>
                    <a:cubicBezTo>
                      <a:pt x="7" y="4"/>
                      <a:pt x="8" y="4"/>
                      <a:pt x="7" y="4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10" y="1"/>
                      <a:pt x="8" y="1"/>
                    </a:cubicBezTo>
                    <a:cubicBezTo>
                      <a:pt x="7" y="1"/>
                      <a:pt x="5" y="1"/>
                      <a:pt x="6" y="1"/>
                    </a:cubicBezTo>
                    <a:cubicBezTo>
                      <a:pt x="7" y="1"/>
                      <a:pt x="7" y="0"/>
                      <a:pt x="9" y="0"/>
                    </a:cubicBez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" name="text1" hidden="1"/>
          <p:cNvSpPr/>
          <p:nvPr/>
        </p:nvSpPr>
        <p:spPr>
          <a:xfrm>
            <a:off x="198120" y="3435023"/>
            <a:ext cx="9601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4000" b="1" kern="100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  <a:cs typeface="Times New Roman" panose="02020603050405020304" pitchFamily="18" charset="0"/>
              </a:rPr>
              <a:t>半个多月的军训拉近了我们的距离</a:t>
            </a:r>
            <a:r>
              <a:rPr lang="zh-CN" altLang="zh-CN" sz="4000" b="1" kern="100" dirty="0" smtClean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4000" b="1" kern="100" dirty="0" smtClean="0">
              <a:solidFill>
                <a:schemeClr val="bg1"/>
              </a:solidFill>
              <a:latin typeface="站酷高端黑" panose="02010600030101010101" pitchFamily="2" charset="-122"/>
              <a:ea typeface="站酷高端黑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我们" hidden="1"/>
          <p:cNvSpPr/>
          <p:nvPr/>
        </p:nvSpPr>
        <p:spPr>
          <a:xfrm>
            <a:off x="862519" y="4074854"/>
            <a:ext cx="9601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4000" b="1" kern="100" dirty="0" smtClean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  <a:cs typeface="Times New Roman" panose="02020603050405020304" pitchFamily="18" charset="0"/>
              </a:rPr>
              <a:t>我们</a:t>
            </a:r>
            <a:endParaRPr lang="en-US" altLang="zh-CN" sz="4000" b="1" kern="100" dirty="0" smtClean="0">
              <a:solidFill>
                <a:schemeClr val="bg1"/>
              </a:solidFill>
              <a:latin typeface="站酷高端黑" panose="02010600030101010101" pitchFamily="2" charset="-122"/>
              <a:ea typeface="站酷高端黑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一同1" hidden="1"/>
          <p:cNvSpPr/>
          <p:nvPr/>
        </p:nvSpPr>
        <p:spPr>
          <a:xfrm>
            <a:off x="246758" y="4732624"/>
            <a:ext cx="9601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4000" b="1" kern="100" dirty="0" smtClean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  <a:cs typeface="Times New Roman" panose="02020603050405020304" pitchFamily="18" charset="0"/>
              </a:rPr>
              <a:t>一同</a:t>
            </a:r>
            <a:r>
              <a:rPr lang="zh-CN" altLang="zh-CN" sz="4000" b="1" kern="100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  <a:cs typeface="Times New Roman" panose="02020603050405020304" pitchFamily="18" charset="0"/>
              </a:rPr>
              <a:t>在烈日下接受锻炼</a:t>
            </a:r>
            <a:r>
              <a:rPr lang="zh-CN" altLang="zh-CN" sz="4000" b="1" kern="100" dirty="0" smtClean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4000" b="1" kern="100" dirty="0" smtClean="0">
              <a:solidFill>
                <a:schemeClr val="bg1"/>
              </a:solidFill>
              <a:latin typeface="站酷高端黑" panose="02010600030101010101" pitchFamily="2" charset="-122"/>
              <a:ea typeface="站酷高端黑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一同2" hidden="1"/>
          <p:cNvSpPr/>
          <p:nvPr/>
        </p:nvSpPr>
        <p:spPr>
          <a:xfrm>
            <a:off x="960120" y="5374075"/>
            <a:ext cx="9601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4000" b="1" kern="100" dirty="0" smtClean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  <a:cs typeface="Times New Roman" panose="02020603050405020304" pitchFamily="18" charset="0"/>
              </a:rPr>
              <a:t>一同在暴雨下接受考验，</a:t>
            </a:r>
            <a:endParaRPr lang="en-US" altLang="zh-CN" sz="4000" b="1" kern="100" dirty="0" smtClean="0">
              <a:solidFill>
                <a:schemeClr val="bg1"/>
              </a:solidFill>
              <a:latin typeface="站酷高端黑" panose="02010600030101010101" pitchFamily="2" charset="-122"/>
              <a:ea typeface="站酷高端黑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一同3" hidden="1"/>
          <p:cNvSpPr/>
          <p:nvPr/>
        </p:nvSpPr>
        <p:spPr>
          <a:xfrm>
            <a:off x="2304158" y="5897047"/>
            <a:ext cx="9601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4000" b="1" kern="100" dirty="0" smtClean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  <a:cs typeface="Times New Roman" panose="02020603050405020304" pitchFamily="18" charset="0"/>
              </a:rPr>
              <a:t>一起</a:t>
            </a:r>
            <a:r>
              <a:rPr lang="zh-CN" altLang="zh-CN" sz="4000" b="1" kern="100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  <a:cs typeface="Times New Roman" panose="02020603050405020304" pitchFamily="18" charset="0"/>
              </a:rPr>
              <a:t>成长，一起欢笑。</a:t>
            </a:r>
            <a:endParaRPr lang="zh-CN" altLang="en-US" sz="4000" b="1" kern="100" dirty="0">
              <a:solidFill>
                <a:schemeClr val="bg1"/>
              </a:solidFill>
              <a:latin typeface="站酷高端黑" panose="02010600030101010101" pitchFamily="2" charset="-122"/>
              <a:ea typeface="站酷高端黑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2"/>
          <p:cNvSpPr/>
          <p:nvPr/>
        </p:nvSpPr>
        <p:spPr>
          <a:xfrm>
            <a:off x="2811629" y="3740938"/>
            <a:ext cx="96730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kern="100" dirty="0" smtClean="0">
                <a:latin typeface="方正剪纸简体" panose="03000509000000000000" pitchFamily="65" charset="-122"/>
                <a:ea typeface="方正剪纸简体" panose="03000509000000000000" pitchFamily="65" charset="-122"/>
                <a:cs typeface="Times New Roman" panose="02020603050405020304" pitchFamily="18" charset="0"/>
              </a:rPr>
              <a:t>显得迷茫青涩与局促不安</a:t>
            </a:r>
            <a:endParaRPr lang="zh-CN" altLang="en-US" sz="4000" b="1" dirty="0">
              <a:latin typeface="方正剪纸简体" panose="03000509000000000000" pitchFamily="65" charset="-122"/>
              <a:ea typeface="方正剪纸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472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13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13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13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13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3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repeatCount="indefinite" accel="50000" decel="50000" autoRev="1" fill="hold" nodeType="withEffect">
                                  <p:stCondLst>
                                    <p:cond delay="13750"/>
                                  </p:stCondLst>
                                  <p:childTnLst>
                                    <p:animMotion origin="layout" path="M 3.95833E-6 -4.07407E-6 L 0.18567 0.00834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4" y="41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13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8" grpId="0"/>
      <p:bldP spid="18" grpId="1"/>
      <p:bldP spid="12" grpId="0"/>
      <p:bldP spid="10" grpId="0"/>
      <p:bldP spid="13" grpId="0"/>
      <p:bldP spid="20" grpId="0"/>
      <p:bldP spid="21" grpId="0"/>
      <p:bldP spid="14" grpId="0"/>
      <p:bldP spid="1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矩形 277"/>
          <p:cNvSpPr/>
          <p:nvPr/>
        </p:nvSpPr>
        <p:spPr>
          <a:xfrm>
            <a:off x="3206104" y="3042296"/>
            <a:ext cx="950259" cy="9592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6" name="矩形 335" hidden="1"/>
          <p:cNvSpPr/>
          <p:nvPr/>
        </p:nvSpPr>
        <p:spPr>
          <a:xfrm>
            <a:off x="3189220" y="3042128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72" name="矩形 271"/>
          <p:cNvSpPr/>
          <p:nvPr/>
        </p:nvSpPr>
        <p:spPr>
          <a:xfrm>
            <a:off x="8902768" y="3042296"/>
            <a:ext cx="950259" cy="9592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矩形 272"/>
          <p:cNvSpPr/>
          <p:nvPr/>
        </p:nvSpPr>
        <p:spPr>
          <a:xfrm>
            <a:off x="9855879" y="3042296"/>
            <a:ext cx="950259" cy="9592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矩形 273"/>
          <p:cNvSpPr/>
          <p:nvPr/>
        </p:nvSpPr>
        <p:spPr>
          <a:xfrm>
            <a:off x="10812250" y="3042296"/>
            <a:ext cx="950259" cy="9592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矩形 274"/>
          <p:cNvSpPr/>
          <p:nvPr/>
        </p:nvSpPr>
        <p:spPr>
          <a:xfrm>
            <a:off x="346363" y="3042296"/>
            <a:ext cx="950259" cy="9592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矩形 275"/>
          <p:cNvSpPr/>
          <p:nvPr/>
        </p:nvSpPr>
        <p:spPr>
          <a:xfrm>
            <a:off x="1296622" y="3042296"/>
            <a:ext cx="950259" cy="9592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矩形 276"/>
          <p:cNvSpPr/>
          <p:nvPr/>
        </p:nvSpPr>
        <p:spPr>
          <a:xfrm>
            <a:off x="2249733" y="3042296"/>
            <a:ext cx="950259" cy="9592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矩形 181" hidden="1"/>
          <p:cNvSpPr/>
          <p:nvPr/>
        </p:nvSpPr>
        <p:spPr>
          <a:xfrm>
            <a:off x="7965548" y="3042128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7948475" y="3042296"/>
            <a:ext cx="950259" cy="9592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2"/>
          <p:cNvSpPr/>
          <p:nvPr/>
        </p:nvSpPr>
        <p:spPr>
          <a:xfrm>
            <a:off x="4101117" y="3046894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1594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2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" name="0"/>
          <p:cNvSpPr/>
          <p:nvPr/>
        </p:nvSpPr>
        <p:spPr>
          <a:xfrm>
            <a:off x="5061146" y="3042128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0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15" name="1"/>
          <p:cNvSpPr/>
          <p:nvPr/>
        </p:nvSpPr>
        <p:spPr>
          <a:xfrm>
            <a:off x="6009796" y="3045085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1594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1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183" name="4"/>
          <p:cNvSpPr/>
          <p:nvPr/>
        </p:nvSpPr>
        <p:spPr>
          <a:xfrm>
            <a:off x="6986802" y="3045544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1594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4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844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/>
      <p:bldP spid="278" grpId="1" animBg="1"/>
      <p:bldP spid="336" grpId="0" animBg="1"/>
      <p:bldP spid="336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275" grpId="0" animBg="1"/>
      <p:bldP spid="275" grpId="1" animBg="1"/>
      <p:bldP spid="276" grpId="0" animBg="1"/>
      <p:bldP spid="276" grpId="1" animBg="1"/>
      <p:bldP spid="277" grpId="0" animBg="1"/>
      <p:bldP spid="277" grpId="1" animBg="1"/>
      <p:bldP spid="182" grpId="0" animBg="1"/>
      <p:bldP spid="182" grpId="1" animBg="1"/>
      <p:bldP spid="184" grpId="0" animBg="1"/>
      <p:bldP spid="184" grpId="1" animBg="1"/>
      <p:bldP spid="2" grpId="0" animBg="1"/>
      <p:bldP spid="2" grpId="1" animBg="1"/>
      <p:bldP spid="3" grpId="0" animBg="1"/>
      <p:bldP spid="3" grpId="1" animBg="1"/>
      <p:bldP spid="215" grpId="0" animBg="1"/>
      <p:bldP spid="215" grpId="1" animBg="1"/>
      <p:bldP spid="183" grpId="0" animBg="1"/>
      <p:bldP spid="18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"/>
          <p:cNvSpPr/>
          <p:nvPr/>
        </p:nvSpPr>
        <p:spPr>
          <a:xfrm>
            <a:off x="4101117" y="3046894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1594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2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" name="0"/>
          <p:cNvSpPr/>
          <p:nvPr/>
        </p:nvSpPr>
        <p:spPr>
          <a:xfrm>
            <a:off x="5061146" y="3042128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0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101117" y="3532262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5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101117" y="3519261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4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2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101117" y="3497594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4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2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101117" y="3454257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3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2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101117" y="3402254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3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2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101117" y="3337248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2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101117" y="3269037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2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101117" y="3199887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2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101117" y="3114495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2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101117" y="3497594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6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101117" y="3484592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6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101117" y="3454257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7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101117" y="3408082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7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101117" y="3362362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8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101117" y="3293782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9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101117" y="3225202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9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101117" y="3142906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0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101117" y="2585122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6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们</a:t>
            </a:r>
          </a:p>
        </p:txBody>
      </p:sp>
      <p:sp>
        <p:nvSpPr>
          <p:cNvPr id="46" name="矩形 45"/>
          <p:cNvSpPr/>
          <p:nvPr/>
        </p:nvSpPr>
        <p:spPr>
          <a:xfrm>
            <a:off x="4101117" y="2603410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7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们</a:t>
            </a:r>
          </a:p>
        </p:txBody>
      </p:sp>
      <p:sp>
        <p:nvSpPr>
          <p:cNvPr id="47" name="矩形 46"/>
          <p:cNvSpPr/>
          <p:nvPr/>
        </p:nvSpPr>
        <p:spPr>
          <a:xfrm>
            <a:off x="4101117" y="2639986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8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们</a:t>
            </a:r>
          </a:p>
        </p:txBody>
      </p:sp>
      <p:sp>
        <p:nvSpPr>
          <p:cNvPr id="48" name="矩形 47"/>
          <p:cNvSpPr/>
          <p:nvPr/>
        </p:nvSpPr>
        <p:spPr>
          <a:xfrm>
            <a:off x="4101117" y="2694850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8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们</a:t>
            </a:r>
          </a:p>
        </p:txBody>
      </p:sp>
      <p:sp>
        <p:nvSpPr>
          <p:cNvPr id="49" name="矩形 48"/>
          <p:cNvSpPr/>
          <p:nvPr/>
        </p:nvSpPr>
        <p:spPr>
          <a:xfrm>
            <a:off x="4101117" y="2758858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9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们</a:t>
            </a:r>
          </a:p>
        </p:txBody>
      </p:sp>
      <p:sp>
        <p:nvSpPr>
          <p:cNvPr id="50" name="矩形 49"/>
          <p:cNvSpPr/>
          <p:nvPr/>
        </p:nvSpPr>
        <p:spPr>
          <a:xfrm>
            <a:off x="4101117" y="2827438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9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们</a:t>
            </a:r>
          </a:p>
        </p:txBody>
      </p:sp>
      <p:sp>
        <p:nvSpPr>
          <p:cNvPr id="51" name="矩形 50"/>
          <p:cNvSpPr/>
          <p:nvPr/>
        </p:nvSpPr>
        <p:spPr>
          <a:xfrm>
            <a:off x="4101117" y="2902806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0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们</a:t>
            </a:r>
          </a:p>
        </p:txBody>
      </p:sp>
      <p:sp>
        <p:nvSpPr>
          <p:cNvPr id="52" name="矩形 51"/>
          <p:cNvSpPr/>
          <p:nvPr/>
        </p:nvSpPr>
        <p:spPr>
          <a:xfrm>
            <a:off x="4101117" y="2974850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1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们</a:t>
            </a:r>
          </a:p>
        </p:txBody>
      </p:sp>
      <p:sp>
        <p:nvSpPr>
          <p:cNvPr id="54" name="矩形 53"/>
          <p:cNvSpPr/>
          <p:nvPr/>
        </p:nvSpPr>
        <p:spPr>
          <a:xfrm>
            <a:off x="4101117" y="2566834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6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101117" y="3046894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1594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们</a:t>
            </a:r>
          </a:p>
        </p:txBody>
      </p:sp>
      <p:sp>
        <p:nvSpPr>
          <p:cNvPr id="85" name="矩形 84"/>
          <p:cNvSpPr/>
          <p:nvPr/>
        </p:nvSpPr>
        <p:spPr>
          <a:xfrm>
            <a:off x="5061146" y="2974034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1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0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5061146" y="2905941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0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0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061146" y="2823256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9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0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5061146" y="2755162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9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0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5061146" y="2691932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8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0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5061146" y="2638430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8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0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5061146" y="2604383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7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0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5061146" y="2580064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6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0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5061146" y="2560609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6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5061146" y="2599519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5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5061146" y="2614111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5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5061146" y="2638430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4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5061146" y="2682205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3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061146" y="2740570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3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5061146" y="2803801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2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5061146" y="2871894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2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5061146" y="2949715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1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5061146" y="3042128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0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5061146" y="3513920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4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一</a:t>
            </a:r>
          </a:p>
        </p:txBody>
      </p:sp>
      <p:sp>
        <p:nvSpPr>
          <p:cNvPr id="104" name="矩形 103"/>
          <p:cNvSpPr/>
          <p:nvPr/>
        </p:nvSpPr>
        <p:spPr>
          <a:xfrm>
            <a:off x="5061146" y="3484737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4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一</a:t>
            </a:r>
          </a:p>
        </p:txBody>
      </p:sp>
      <p:sp>
        <p:nvSpPr>
          <p:cNvPr id="105" name="矩形 104"/>
          <p:cNvSpPr/>
          <p:nvPr/>
        </p:nvSpPr>
        <p:spPr>
          <a:xfrm>
            <a:off x="5061146" y="3445826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3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一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5061146" y="3397187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3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一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5061146" y="3333957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一</a:t>
            </a:r>
          </a:p>
        </p:txBody>
      </p:sp>
      <p:sp>
        <p:nvSpPr>
          <p:cNvPr id="108" name="矩形 107"/>
          <p:cNvSpPr/>
          <p:nvPr/>
        </p:nvSpPr>
        <p:spPr>
          <a:xfrm>
            <a:off x="5061146" y="3265864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一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5061146" y="3192907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一</a:t>
            </a:r>
          </a:p>
        </p:txBody>
      </p:sp>
      <p:sp>
        <p:nvSpPr>
          <p:cNvPr id="110" name="矩形 109"/>
          <p:cNvSpPr/>
          <p:nvPr/>
        </p:nvSpPr>
        <p:spPr>
          <a:xfrm>
            <a:off x="5061146" y="3115086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一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5061146" y="3046992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一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15" name="矩形 214"/>
          <p:cNvSpPr/>
          <p:nvPr/>
        </p:nvSpPr>
        <p:spPr>
          <a:xfrm>
            <a:off x="6009796" y="3045085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1594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1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16" name="矩形 215"/>
          <p:cNvSpPr/>
          <p:nvPr/>
        </p:nvSpPr>
        <p:spPr>
          <a:xfrm>
            <a:off x="6009796" y="3530453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5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17" name="矩形 216"/>
          <p:cNvSpPr/>
          <p:nvPr/>
        </p:nvSpPr>
        <p:spPr>
          <a:xfrm>
            <a:off x="6009796" y="3517452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4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1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18" name="矩形 217"/>
          <p:cNvSpPr/>
          <p:nvPr/>
        </p:nvSpPr>
        <p:spPr>
          <a:xfrm>
            <a:off x="6009796" y="3495785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4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1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19" name="矩形 218"/>
          <p:cNvSpPr/>
          <p:nvPr/>
        </p:nvSpPr>
        <p:spPr>
          <a:xfrm>
            <a:off x="6009796" y="3452448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3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1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6009796" y="3400445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3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1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21" name="矩形 220"/>
          <p:cNvSpPr/>
          <p:nvPr/>
        </p:nvSpPr>
        <p:spPr>
          <a:xfrm>
            <a:off x="6009796" y="3335439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1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22" name="矩形 221"/>
          <p:cNvSpPr/>
          <p:nvPr/>
        </p:nvSpPr>
        <p:spPr>
          <a:xfrm>
            <a:off x="6009796" y="3267228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1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23" name="矩形 222"/>
          <p:cNvSpPr/>
          <p:nvPr/>
        </p:nvSpPr>
        <p:spPr>
          <a:xfrm>
            <a:off x="6009796" y="3198078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1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24" name="矩形 223"/>
          <p:cNvSpPr/>
          <p:nvPr/>
        </p:nvSpPr>
        <p:spPr>
          <a:xfrm>
            <a:off x="6009796" y="3112686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1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25" name="矩形 224"/>
          <p:cNvSpPr/>
          <p:nvPr/>
        </p:nvSpPr>
        <p:spPr>
          <a:xfrm>
            <a:off x="6009796" y="3495785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6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26" name="矩形 225"/>
          <p:cNvSpPr/>
          <p:nvPr/>
        </p:nvSpPr>
        <p:spPr>
          <a:xfrm>
            <a:off x="6009796" y="3482783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6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27" name="矩形 226"/>
          <p:cNvSpPr/>
          <p:nvPr/>
        </p:nvSpPr>
        <p:spPr>
          <a:xfrm>
            <a:off x="6009796" y="3452448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7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28" name="矩形 227"/>
          <p:cNvSpPr/>
          <p:nvPr/>
        </p:nvSpPr>
        <p:spPr>
          <a:xfrm>
            <a:off x="6009796" y="3406273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7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29" name="矩形 228"/>
          <p:cNvSpPr/>
          <p:nvPr/>
        </p:nvSpPr>
        <p:spPr>
          <a:xfrm>
            <a:off x="6009796" y="3360553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8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30" name="矩形 229"/>
          <p:cNvSpPr/>
          <p:nvPr/>
        </p:nvSpPr>
        <p:spPr>
          <a:xfrm>
            <a:off x="6009796" y="3291973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9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31" name="矩形 230"/>
          <p:cNvSpPr/>
          <p:nvPr/>
        </p:nvSpPr>
        <p:spPr>
          <a:xfrm>
            <a:off x="6009796" y="3223393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9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32" name="矩形 231"/>
          <p:cNvSpPr/>
          <p:nvPr/>
        </p:nvSpPr>
        <p:spPr>
          <a:xfrm>
            <a:off x="6009796" y="3141097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0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33" name="矩形 232"/>
          <p:cNvSpPr/>
          <p:nvPr/>
        </p:nvSpPr>
        <p:spPr>
          <a:xfrm>
            <a:off x="6009796" y="2583313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6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直</a:t>
            </a:r>
          </a:p>
        </p:txBody>
      </p:sp>
      <p:sp>
        <p:nvSpPr>
          <p:cNvPr id="234" name="矩形 233"/>
          <p:cNvSpPr/>
          <p:nvPr/>
        </p:nvSpPr>
        <p:spPr>
          <a:xfrm>
            <a:off x="6009796" y="2601601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7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直</a:t>
            </a:r>
          </a:p>
        </p:txBody>
      </p:sp>
      <p:sp>
        <p:nvSpPr>
          <p:cNvPr id="235" name="矩形 234"/>
          <p:cNvSpPr/>
          <p:nvPr/>
        </p:nvSpPr>
        <p:spPr>
          <a:xfrm>
            <a:off x="6009796" y="2638177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8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直</a:t>
            </a:r>
          </a:p>
        </p:txBody>
      </p:sp>
      <p:sp>
        <p:nvSpPr>
          <p:cNvPr id="236" name="矩形 235"/>
          <p:cNvSpPr/>
          <p:nvPr/>
        </p:nvSpPr>
        <p:spPr>
          <a:xfrm>
            <a:off x="6009796" y="2693041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8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直</a:t>
            </a:r>
          </a:p>
        </p:txBody>
      </p:sp>
      <p:sp>
        <p:nvSpPr>
          <p:cNvPr id="237" name="矩形 236"/>
          <p:cNvSpPr/>
          <p:nvPr/>
        </p:nvSpPr>
        <p:spPr>
          <a:xfrm>
            <a:off x="6009796" y="2757049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9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直</a:t>
            </a:r>
          </a:p>
        </p:txBody>
      </p:sp>
      <p:sp>
        <p:nvSpPr>
          <p:cNvPr id="238" name="矩形 237"/>
          <p:cNvSpPr/>
          <p:nvPr/>
        </p:nvSpPr>
        <p:spPr>
          <a:xfrm>
            <a:off x="6009796" y="2825629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9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直</a:t>
            </a:r>
          </a:p>
        </p:txBody>
      </p:sp>
      <p:sp>
        <p:nvSpPr>
          <p:cNvPr id="239" name="矩形 238"/>
          <p:cNvSpPr/>
          <p:nvPr/>
        </p:nvSpPr>
        <p:spPr>
          <a:xfrm>
            <a:off x="6009796" y="2900997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0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直</a:t>
            </a:r>
          </a:p>
        </p:txBody>
      </p:sp>
      <p:sp>
        <p:nvSpPr>
          <p:cNvPr id="240" name="矩形 239"/>
          <p:cNvSpPr/>
          <p:nvPr/>
        </p:nvSpPr>
        <p:spPr>
          <a:xfrm>
            <a:off x="6009796" y="2973041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1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直</a:t>
            </a:r>
          </a:p>
        </p:txBody>
      </p:sp>
      <p:sp>
        <p:nvSpPr>
          <p:cNvPr id="241" name="矩形 240"/>
          <p:cNvSpPr/>
          <p:nvPr/>
        </p:nvSpPr>
        <p:spPr>
          <a:xfrm>
            <a:off x="6009796" y="2565025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6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42" name="矩形 241"/>
          <p:cNvSpPr/>
          <p:nvPr/>
        </p:nvSpPr>
        <p:spPr>
          <a:xfrm>
            <a:off x="6009796" y="3045085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1594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直</a:t>
            </a:r>
          </a:p>
        </p:txBody>
      </p:sp>
      <p:sp>
        <p:nvSpPr>
          <p:cNvPr id="243" name="数字3"/>
          <p:cNvSpPr/>
          <p:nvPr/>
        </p:nvSpPr>
        <p:spPr>
          <a:xfrm>
            <a:off x="6968209" y="3042129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44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44" name="矩形 243"/>
          <p:cNvSpPr/>
          <p:nvPr/>
        </p:nvSpPr>
        <p:spPr>
          <a:xfrm>
            <a:off x="6968209" y="2974035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1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4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45" name="矩形 244"/>
          <p:cNvSpPr/>
          <p:nvPr/>
        </p:nvSpPr>
        <p:spPr>
          <a:xfrm>
            <a:off x="6968209" y="2905942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0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4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46" name="矩形 245"/>
          <p:cNvSpPr/>
          <p:nvPr/>
        </p:nvSpPr>
        <p:spPr>
          <a:xfrm>
            <a:off x="6968209" y="2823257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9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4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47" name="矩形 246"/>
          <p:cNvSpPr/>
          <p:nvPr/>
        </p:nvSpPr>
        <p:spPr>
          <a:xfrm>
            <a:off x="6968209" y="2755163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9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4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48" name="矩形 247"/>
          <p:cNvSpPr/>
          <p:nvPr/>
        </p:nvSpPr>
        <p:spPr>
          <a:xfrm>
            <a:off x="6968209" y="2691933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8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4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6968209" y="2638431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8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4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50" name="矩形 249"/>
          <p:cNvSpPr/>
          <p:nvPr/>
        </p:nvSpPr>
        <p:spPr>
          <a:xfrm>
            <a:off x="6968209" y="2604384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7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4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51" name="矩形 250"/>
          <p:cNvSpPr/>
          <p:nvPr/>
        </p:nvSpPr>
        <p:spPr>
          <a:xfrm>
            <a:off x="6968209" y="2580065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6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4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52" name="矩形 251"/>
          <p:cNvSpPr/>
          <p:nvPr/>
        </p:nvSpPr>
        <p:spPr>
          <a:xfrm>
            <a:off x="6968209" y="2560610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6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53" name="矩形 252"/>
          <p:cNvSpPr/>
          <p:nvPr/>
        </p:nvSpPr>
        <p:spPr>
          <a:xfrm>
            <a:off x="6968209" y="2599520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5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54" name="矩形 253"/>
          <p:cNvSpPr/>
          <p:nvPr/>
        </p:nvSpPr>
        <p:spPr>
          <a:xfrm>
            <a:off x="6968209" y="2614112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5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55" name="矩形 254"/>
          <p:cNvSpPr/>
          <p:nvPr/>
        </p:nvSpPr>
        <p:spPr>
          <a:xfrm>
            <a:off x="6968209" y="2638431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4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56" name="矩形 255"/>
          <p:cNvSpPr/>
          <p:nvPr/>
        </p:nvSpPr>
        <p:spPr>
          <a:xfrm>
            <a:off x="6968209" y="2682206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3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57" name="矩形 256"/>
          <p:cNvSpPr/>
          <p:nvPr/>
        </p:nvSpPr>
        <p:spPr>
          <a:xfrm>
            <a:off x="6968209" y="2740571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3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58" name="矩形 257"/>
          <p:cNvSpPr/>
          <p:nvPr/>
        </p:nvSpPr>
        <p:spPr>
          <a:xfrm>
            <a:off x="6968209" y="2803802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2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59" name="矩形 258"/>
          <p:cNvSpPr/>
          <p:nvPr/>
        </p:nvSpPr>
        <p:spPr>
          <a:xfrm>
            <a:off x="6968209" y="2871895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2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60" name="矩形 259"/>
          <p:cNvSpPr/>
          <p:nvPr/>
        </p:nvSpPr>
        <p:spPr>
          <a:xfrm>
            <a:off x="6968209" y="2949716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1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61" name="矩形 260"/>
          <p:cNvSpPr/>
          <p:nvPr/>
        </p:nvSpPr>
        <p:spPr>
          <a:xfrm>
            <a:off x="6968209" y="3042129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0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62" name="矩形 261"/>
          <p:cNvSpPr/>
          <p:nvPr/>
        </p:nvSpPr>
        <p:spPr>
          <a:xfrm>
            <a:off x="6968209" y="3513921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4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努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63" name="矩形 262"/>
          <p:cNvSpPr/>
          <p:nvPr/>
        </p:nvSpPr>
        <p:spPr>
          <a:xfrm>
            <a:off x="6968209" y="3484738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4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努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6968209" y="3445827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3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努</a:t>
            </a:r>
          </a:p>
        </p:txBody>
      </p:sp>
      <p:sp>
        <p:nvSpPr>
          <p:cNvPr id="265" name="矩形 264"/>
          <p:cNvSpPr/>
          <p:nvPr/>
        </p:nvSpPr>
        <p:spPr>
          <a:xfrm>
            <a:off x="6968209" y="3397188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3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努</a:t>
            </a:r>
          </a:p>
        </p:txBody>
      </p:sp>
      <p:sp>
        <p:nvSpPr>
          <p:cNvPr id="266" name="矩形 265"/>
          <p:cNvSpPr/>
          <p:nvPr/>
        </p:nvSpPr>
        <p:spPr>
          <a:xfrm>
            <a:off x="6968209" y="3333958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努</a:t>
            </a:r>
          </a:p>
        </p:txBody>
      </p:sp>
      <p:sp>
        <p:nvSpPr>
          <p:cNvPr id="267" name="矩形 266"/>
          <p:cNvSpPr/>
          <p:nvPr/>
        </p:nvSpPr>
        <p:spPr>
          <a:xfrm>
            <a:off x="6968209" y="3265865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努</a:t>
            </a:r>
          </a:p>
        </p:txBody>
      </p:sp>
      <p:sp>
        <p:nvSpPr>
          <p:cNvPr id="268" name="矩形 267"/>
          <p:cNvSpPr/>
          <p:nvPr/>
        </p:nvSpPr>
        <p:spPr>
          <a:xfrm>
            <a:off x="6968209" y="3192908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努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69" name="矩形 268"/>
          <p:cNvSpPr/>
          <p:nvPr/>
        </p:nvSpPr>
        <p:spPr>
          <a:xfrm>
            <a:off x="6968209" y="3115087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努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70" name="努"/>
          <p:cNvSpPr/>
          <p:nvPr/>
        </p:nvSpPr>
        <p:spPr>
          <a:xfrm>
            <a:off x="6968209" y="3046993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努</a:t>
            </a:r>
          </a:p>
        </p:txBody>
      </p:sp>
      <p:sp>
        <p:nvSpPr>
          <p:cNvPr id="336" name="矩形 335"/>
          <p:cNvSpPr/>
          <p:nvPr/>
        </p:nvSpPr>
        <p:spPr>
          <a:xfrm>
            <a:off x="3145260" y="3042128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37" name="矩形 336"/>
          <p:cNvSpPr/>
          <p:nvPr/>
        </p:nvSpPr>
        <p:spPr>
          <a:xfrm>
            <a:off x="3145260" y="2974034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1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38" name="矩形 337"/>
          <p:cNvSpPr/>
          <p:nvPr/>
        </p:nvSpPr>
        <p:spPr>
          <a:xfrm>
            <a:off x="3145260" y="2905941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0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39" name="矩形 338"/>
          <p:cNvSpPr/>
          <p:nvPr/>
        </p:nvSpPr>
        <p:spPr>
          <a:xfrm>
            <a:off x="3145260" y="2823256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9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40" name="矩形 339"/>
          <p:cNvSpPr/>
          <p:nvPr/>
        </p:nvSpPr>
        <p:spPr>
          <a:xfrm>
            <a:off x="3145260" y="2755162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9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41" name="矩形 340"/>
          <p:cNvSpPr/>
          <p:nvPr/>
        </p:nvSpPr>
        <p:spPr>
          <a:xfrm>
            <a:off x="3145260" y="2691932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8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42" name="矩形 341"/>
          <p:cNvSpPr/>
          <p:nvPr/>
        </p:nvSpPr>
        <p:spPr>
          <a:xfrm>
            <a:off x="3145260" y="2638430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8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43" name="矩形 342"/>
          <p:cNvSpPr/>
          <p:nvPr/>
        </p:nvSpPr>
        <p:spPr>
          <a:xfrm>
            <a:off x="3145260" y="2604383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7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44" name="矩形 343"/>
          <p:cNvSpPr/>
          <p:nvPr/>
        </p:nvSpPr>
        <p:spPr>
          <a:xfrm>
            <a:off x="3145260" y="2580064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6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3145260" y="2560609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6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46" name="矩形 345"/>
          <p:cNvSpPr/>
          <p:nvPr/>
        </p:nvSpPr>
        <p:spPr>
          <a:xfrm>
            <a:off x="3145260" y="2599519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5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47" name="矩形 346"/>
          <p:cNvSpPr/>
          <p:nvPr/>
        </p:nvSpPr>
        <p:spPr>
          <a:xfrm>
            <a:off x="3145260" y="2614111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5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48" name="矩形 347"/>
          <p:cNvSpPr/>
          <p:nvPr/>
        </p:nvSpPr>
        <p:spPr>
          <a:xfrm>
            <a:off x="3145260" y="2638430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4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49" name="矩形 348"/>
          <p:cNvSpPr/>
          <p:nvPr/>
        </p:nvSpPr>
        <p:spPr>
          <a:xfrm>
            <a:off x="3145260" y="2682205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3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50" name="矩形 349"/>
          <p:cNvSpPr/>
          <p:nvPr/>
        </p:nvSpPr>
        <p:spPr>
          <a:xfrm>
            <a:off x="3145260" y="2740570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3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51" name="矩形 350"/>
          <p:cNvSpPr/>
          <p:nvPr/>
        </p:nvSpPr>
        <p:spPr>
          <a:xfrm>
            <a:off x="3145260" y="2803801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2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52" name="矩形 351"/>
          <p:cNvSpPr/>
          <p:nvPr/>
        </p:nvSpPr>
        <p:spPr>
          <a:xfrm>
            <a:off x="3145260" y="2871894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2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53" name="矩形 352"/>
          <p:cNvSpPr/>
          <p:nvPr/>
        </p:nvSpPr>
        <p:spPr>
          <a:xfrm>
            <a:off x="3145260" y="2949715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1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54" name="矩形 353"/>
          <p:cNvSpPr/>
          <p:nvPr/>
        </p:nvSpPr>
        <p:spPr>
          <a:xfrm>
            <a:off x="3145260" y="3042128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0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55" name="矩形 354"/>
          <p:cNvSpPr/>
          <p:nvPr/>
        </p:nvSpPr>
        <p:spPr>
          <a:xfrm>
            <a:off x="3145260" y="3513920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4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我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56" name="矩形 355"/>
          <p:cNvSpPr/>
          <p:nvPr/>
        </p:nvSpPr>
        <p:spPr>
          <a:xfrm>
            <a:off x="3145260" y="3484737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4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我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57" name="矩形 356"/>
          <p:cNvSpPr/>
          <p:nvPr/>
        </p:nvSpPr>
        <p:spPr>
          <a:xfrm>
            <a:off x="3145260" y="3445826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3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我</a:t>
            </a:r>
          </a:p>
        </p:txBody>
      </p:sp>
      <p:sp>
        <p:nvSpPr>
          <p:cNvPr id="358" name="矩形 357"/>
          <p:cNvSpPr/>
          <p:nvPr/>
        </p:nvSpPr>
        <p:spPr>
          <a:xfrm>
            <a:off x="3145260" y="3397187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3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我</a:t>
            </a:r>
          </a:p>
        </p:txBody>
      </p:sp>
      <p:sp>
        <p:nvSpPr>
          <p:cNvPr id="359" name="矩形 358"/>
          <p:cNvSpPr/>
          <p:nvPr/>
        </p:nvSpPr>
        <p:spPr>
          <a:xfrm>
            <a:off x="3145260" y="3333957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我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60" name="矩形 359"/>
          <p:cNvSpPr/>
          <p:nvPr/>
        </p:nvSpPr>
        <p:spPr>
          <a:xfrm>
            <a:off x="3145260" y="3265864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我</a:t>
            </a:r>
          </a:p>
        </p:txBody>
      </p:sp>
      <p:sp>
        <p:nvSpPr>
          <p:cNvPr id="361" name="矩形 360"/>
          <p:cNvSpPr/>
          <p:nvPr/>
        </p:nvSpPr>
        <p:spPr>
          <a:xfrm>
            <a:off x="3145260" y="3192907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我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62" name="矩形 361"/>
          <p:cNvSpPr/>
          <p:nvPr/>
        </p:nvSpPr>
        <p:spPr>
          <a:xfrm>
            <a:off x="3145260" y="3115086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我</a:t>
            </a:r>
          </a:p>
        </p:txBody>
      </p:sp>
      <p:sp>
        <p:nvSpPr>
          <p:cNvPr id="363" name="矩形 362"/>
          <p:cNvSpPr/>
          <p:nvPr/>
        </p:nvSpPr>
        <p:spPr>
          <a:xfrm>
            <a:off x="3145260" y="3046992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我</a:t>
            </a:r>
          </a:p>
        </p:txBody>
      </p:sp>
      <p:sp>
        <p:nvSpPr>
          <p:cNvPr id="364" name="矩形 363"/>
          <p:cNvSpPr/>
          <p:nvPr/>
        </p:nvSpPr>
        <p:spPr>
          <a:xfrm>
            <a:off x="7911167" y="3045085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1594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1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65" name="矩形 364"/>
          <p:cNvSpPr/>
          <p:nvPr/>
        </p:nvSpPr>
        <p:spPr>
          <a:xfrm>
            <a:off x="7911167" y="3530453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5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66" name="矩形 365"/>
          <p:cNvSpPr/>
          <p:nvPr/>
        </p:nvSpPr>
        <p:spPr>
          <a:xfrm>
            <a:off x="7911167" y="3517452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4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67" name="矩形 366"/>
          <p:cNvSpPr/>
          <p:nvPr/>
        </p:nvSpPr>
        <p:spPr>
          <a:xfrm>
            <a:off x="7911167" y="3495785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4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altLang="zh-CN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68" name="矩形 367"/>
          <p:cNvSpPr/>
          <p:nvPr/>
        </p:nvSpPr>
        <p:spPr>
          <a:xfrm>
            <a:off x="7911167" y="3452448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3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69" name="矩形 368"/>
          <p:cNvSpPr/>
          <p:nvPr/>
        </p:nvSpPr>
        <p:spPr>
          <a:xfrm>
            <a:off x="7911167" y="3400445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3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70" name="矩形 369"/>
          <p:cNvSpPr/>
          <p:nvPr/>
        </p:nvSpPr>
        <p:spPr>
          <a:xfrm>
            <a:off x="7911167" y="3335439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71" name="矩形 370"/>
          <p:cNvSpPr/>
          <p:nvPr/>
        </p:nvSpPr>
        <p:spPr>
          <a:xfrm>
            <a:off x="7911167" y="3267228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72" name="矩形 371"/>
          <p:cNvSpPr/>
          <p:nvPr/>
        </p:nvSpPr>
        <p:spPr>
          <a:xfrm>
            <a:off x="7911167" y="3198078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73" name="矩形 372"/>
          <p:cNvSpPr/>
          <p:nvPr/>
        </p:nvSpPr>
        <p:spPr>
          <a:xfrm>
            <a:off x="7911167" y="3112686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74" name="矩形 373"/>
          <p:cNvSpPr/>
          <p:nvPr/>
        </p:nvSpPr>
        <p:spPr>
          <a:xfrm>
            <a:off x="7911167" y="3495785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6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75" name="矩形 374"/>
          <p:cNvSpPr/>
          <p:nvPr/>
        </p:nvSpPr>
        <p:spPr>
          <a:xfrm>
            <a:off x="7911167" y="3482783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6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76" name="矩形 375"/>
          <p:cNvSpPr/>
          <p:nvPr/>
        </p:nvSpPr>
        <p:spPr>
          <a:xfrm>
            <a:off x="7911167" y="3452448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7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77" name="矩形 376"/>
          <p:cNvSpPr/>
          <p:nvPr/>
        </p:nvSpPr>
        <p:spPr>
          <a:xfrm>
            <a:off x="7911167" y="3406273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7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78" name="矩形 377"/>
          <p:cNvSpPr/>
          <p:nvPr/>
        </p:nvSpPr>
        <p:spPr>
          <a:xfrm>
            <a:off x="7911167" y="3360553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8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79" name="矩形 378"/>
          <p:cNvSpPr/>
          <p:nvPr/>
        </p:nvSpPr>
        <p:spPr>
          <a:xfrm>
            <a:off x="7911167" y="3291973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9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80" name="矩形 379"/>
          <p:cNvSpPr/>
          <p:nvPr/>
        </p:nvSpPr>
        <p:spPr>
          <a:xfrm>
            <a:off x="7911167" y="3223393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9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81" name="矩形 380"/>
          <p:cNvSpPr/>
          <p:nvPr/>
        </p:nvSpPr>
        <p:spPr>
          <a:xfrm>
            <a:off x="7911167" y="3141097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0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82" name="矩形 381"/>
          <p:cNvSpPr/>
          <p:nvPr/>
        </p:nvSpPr>
        <p:spPr>
          <a:xfrm>
            <a:off x="7911167" y="2583313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6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力</a:t>
            </a:r>
          </a:p>
        </p:txBody>
      </p:sp>
      <p:sp>
        <p:nvSpPr>
          <p:cNvPr id="383" name="矩形 382"/>
          <p:cNvSpPr/>
          <p:nvPr/>
        </p:nvSpPr>
        <p:spPr>
          <a:xfrm>
            <a:off x="7911167" y="2601601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7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力</a:t>
            </a:r>
          </a:p>
        </p:txBody>
      </p:sp>
      <p:sp>
        <p:nvSpPr>
          <p:cNvPr id="384" name="矩形 383"/>
          <p:cNvSpPr/>
          <p:nvPr/>
        </p:nvSpPr>
        <p:spPr>
          <a:xfrm>
            <a:off x="7911167" y="2638177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8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力</a:t>
            </a:r>
          </a:p>
        </p:txBody>
      </p:sp>
      <p:sp>
        <p:nvSpPr>
          <p:cNvPr id="385" name="矩形 384"/>
          <p:cNvSpPr/>
          <p:nvPr/>
        </p:nvSpPr>
        <p:spPr>
          <a:xfrm>
            <a:off x="7911167" y="2693041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86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力</a:t>
            </a:r>
          </a:p>
        </p:txBody>
      </p:sp>
      <p:sp>
        <p:nvSpPr>
          <p:cNvPr id="386" name="矩形 385"/>
          <p:cNvSpPr/>
          <p:nvPr/>
        </p:nvSpPr>
        <p:spPr>
          <a:xfrm>
            <a:off x="7911167" y="2757049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9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力</a:t>
            </a:r>
          </a:p>
        </p:txBody>
      </p:sp>
      <p:sp>
        <p:nvSpPr>
          <p:cNvPr id="387" name="矩形 386"/>
          <p:cNvSpPr/>
          <p:nvPr/>
        </p:nvSpPr>
        <p:spPr>
          <a:xfrm>
            <a:off x="7911167" y="2825629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98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力</a:t>
            </a:r>
          </a:p>
        </p:txBody>
      </p:sp>
      <p:sp>
        <p:nvSpPr>
          <p:cNvPr id="388" name="矩形 387"/>
          <p:cNvSpPr/>
          <p:nvPr/>
        </p:nvSpPr>
        <p:spPr>
          <a:xfrm>
            <a:off x="7911167" y="2900997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04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力</a:t>
            </a:r>
          </a:p>
        </p:txBody>
      </p:sp>
      <p:sp>
        <p:nvSpPr>
          <p:cNvPr id="389" name="矩形 388"/>
          <p:cNvSpPr/>
          <p:nvPr/>
        </p:nvSpPr>
        <p:spPr>
          <a:xfrm>
            <a:off x="7911167" y="2973041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10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力</a:t>
            </a:r>
          </a:p>
        </p:txBody>
      </p:sp>
      <p:sp>
        <p:nvSpPr>
          <p:cNvPr id="390" name="矩形 389"/>
          <p:cNvSpPr/>
          <p:nvPr/>
        </p:nvSpPr>
        <p:spPr>
          <a:xfrm>
            <a:off x="7911167" y="2565025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16200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主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391" name="矩形 390"/>
          <p:cNvSpPr/>
          <p:nvPr/>
        </p:nvSpPr>
        <p:spPr>
          <a:xfrm>
            <a:off x="7911167" y="3045085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1594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力</a:t>
            </a:r>
          </a:p>
        </p:txBody>
      </p:sp>
      <p:sp>
        <p:nvSpPr>
          <p:cNvPr id="6" name="矩形 5"/>
          <p:cNvSpPr/>
          <p:nvPr/>
        </p:nvSpPr>
        <p:spPr>
          <a:xfrm>
            <a:off x="4149436" y="3042296"/>
            <a:ext cx="950259" cy="9592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099695" y="3042296"/>
            <a:ext cx="950259" cy="9592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052806" y="3042296"/>
            <a:ext cx="950259" cy="9592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009177" y="3042296"/>
            <a:ext cx="950259" cy="9592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矩形 270"/>
          <p:cNvSpPr/>
          <p:nvPr/>
        </p:nvSpPr>
        <p:spPr>
          <a:xfrm>
            <a:off x="7952509" y="3042296"/>
            <a:ext cx="950259" cy="9592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矩形 271"/>
          <p:cNvSpPr/>
          <p:nvPr/>
        </p:nvSpPr>
        <p:spPr>
          <a:xfrm>
            <a:off x="8902768" y="3042296"/>
            <a:ext cx="950259" cy="9592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矩形 272"/>
          <p:cNvSpPr/>
          <p:nvPr/>
        </p:nvSpPr>
        <p:spPr>
          <a:xfrm>
            <a:off x="9855879" y="3042296"/>
            <a:ext cx="950259" cy="9592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矩形 273"/>
          <p:cNvSpPr/>
          <p:nvPr/>
        </p:nvSpPr>
        <p:spPr>
          <a:xfrm>
            <a:off x="10812250" y="3042296"/>
            <a:ext cx="950259" cy="9592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矩形 274"/>
          <p:cNvSpPr/>
          <p:nvPr/>
        </p:nvSpPr>
        <p:spPr>
          <a:xfrm>
            <a:off x="346363" y="3042296"/>
            <a:ext cx="950259" cy="9592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矩形 275"/>
          <p:cNvSpPr/>
          <p:nvPr/>
        </p:nvSpPr>
        <p:spPr>
          <a:xfrm>
            <a:off x="1296622" y="3042296"/>
            <a:ext cx="950259" cy="9592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矩形 276"/>
          <p:cNvSpPr/>
          <p:nvPr/>
        </p:nvSpPr>
        <p:spPr>
          <a:xfrm>
            <a:off x="2249733" y="3042296"/>
            <a:ext cx="950259" cy="9592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矩形 277"/>
          <p:cNvSpPr/>
          <p:nvPr/>
        </p:nvSpPr>
        <p:spPr>
          <a:xfrm>
            <a:off x="3206104" y="3042296"/>
            <a:ext cx="950259" cy="9592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11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14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26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6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46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46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9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9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21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21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27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27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39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39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51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51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54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54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66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66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69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69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1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1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1" nodeType="withEffect">
                                  <p:stCondLst>
                                    <p:cond delay="81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81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14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14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1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1" nodeType="withEffect">
                                  <p:stCondLst>
                                    <p:cond delay="26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26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1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1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1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grpId="1" nodeType="withEffect">
                                  <p:stCondLst>
                                    <p:cond delay="46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46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1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1" nodeType="withEffect">
                                  <p:stCondLst>
                                    <p:cond delay="54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54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1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1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1" nodeType="withEffect">
                                  <p:stCondLst>
                                    <p:cond delay="62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62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1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1" nodeType="withEffect">
                                  <p:stCondLst>
                                    <p:cond delay="9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grpId="0" nodeType="withEffect">
                                  <p:stCondLst>
                                    <p:cond delay="9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xit" presetSubtype="0" fill="hold" grpId="1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xit" presetSubtype="0" fill="hold" grpId="1" nodeType="withEffect">
                                  <p:stCondLst>
                                    <p:cond delay="21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21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xit" presetSubtype="0" fill="hold" grpId="1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grpId="1" nodeType="withEffect">
                                  <p:stCondLst>
                                    <p:cond delay="27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27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grpId="1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grpId="1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grpId="1" nodeType="withEffect">
                                  <p:stCondLst>
                                    <p:cond delay="39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39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grpId="1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grpId="1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grpId="1" nodeType="withEffect">
                                  <p:stCondLst>
                                    <p:cond delay="51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grpId="0" nodeType="withEffect">
                                  <p:stCondLst>
                                    <p:cond delay="51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grpId="1" nodeType="withEffect">
                                  <p:stCondLst>
                                    <p:cond delay="54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ntr" presetSubtype="0" fill="hold" grpId="0" nodeType="withEffect">
                                  <p:stCondLst>
                                    <p:cond delay="54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grpId="1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grpId="0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xit" presetSubtype="0" fill="hold" grpId="1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ntr" presetSubtype="0" fill="hold" grpId="0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xit" presetSubtype="0" fill="hold" grpId="1" nodeType="withEffect">
                                  <p:stCondLst>
                                    <p:cond delay="66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ntr" presetSubtype="0" fill="hold" grpId="0" nodeType="withEffect">
                                  <p:stCondLst>
                                    <p:cond delay="66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xit" presetSubtype="0" fill="hold" grpId="1" nodeType="withEffect">
                                  <p:stCondLst>
                                    <p:cond delay="69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ntr" presetSubtype="0" fill="hold" grpId="0" nodeType="withEffect">
                                  <p:stCondLst>
                                    <p:cond delay="69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xit" presetSubtype="0" fill="hold" grpId="1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xit" presetSubtype="0" fill="hold" grpId="1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ntr" presetSubtype="0" fill="hold" grpId="0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xit" presetSubtype="0" fill="hold" grpId="1" nodeType="withEffect">
                                  <p:stCondLst>
                                    <p:cond delay="81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" presetClass="entr" presetSubtype="0" fill="hold" grpId="0" nodeType="withEffect">
                                  <p:stCondLst>
                                    <p:cond delay="81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xit" presetSubtype="0" fill="hold" grpId="1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grpId="0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xit" presetSubtype="0" fill="hold" grpId="1" nodeType="withEffect">
                                  <p:stCondLst>
                                    <p:cond delay="62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grpId="0" nodeType="withEffect">
                                  <p:stCondLst>
                                    <p:cond delay="62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xit" presetSubtype="0" fill="hold" grpId="1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xit" presetSubtype="0" fill="hold" grpId="1" nodeType="withEffect">
                                  <p:stCondLst>
                                    <p:cond delay="66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ntr" presetSubtype="0" fill="hold" grpId="0" nodeType="withEffect">
                                  <p:stCondLst>
                                    <p:cond delay="66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xit" presetSubtype="0" fill="hold" grpId="1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ntr" presetSubtype="0" fill="hold" grpId="0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xit" presetSubtype="0" fill="hold" grpId="1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xit" presetSubtype="0" fill="hold" grpId="1" nodeType="withEffect">
                                  <p:stCondLst>
                                    <p:cond delay="74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ntr" presetSubtype="0" fill="hold" grpId="0" nodeType="withEffect">
                                  <p:stCondLst>
                                    <p:cond delay="74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xit" presetSubtype="0" fill="hold" grpId="1" nodeType="withEffect">
                                  <p:stCondLst>
                                    <p:cond delay="76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ntr" presetSubtype="0" fill="hold" grpId="0" nodeType="withEffect">
                                  <p:stCondLst>
                                    <p:cond delay="76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xit" presetSubtype="0" fill="hold" grpId="1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ntr" presetSubtype="0" fill="hold" grpId="0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" presetClass="exit" presetSubtype="0" fill="hold" grpId="1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ntr" presetSubtype="0" fill="hold" grpId="0" nodeType="withEffect">
                                  <p:stCondLst>
                                    <p:cond delay="82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xit" presetSubtype="0" fill="hold" grpId="1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" presetClass="entr" presetSubtype="0" fill="hold" grpId="0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" presetClass="exit" presetSubtype="0" fill="hold" grpId="1" nodeType="withEffect">
                                  <p:stCondLst>
                                    <p:cond delay="86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" presetClass="entr" presetSubtype="0" fill="hold" grpId="0" nodeType="withEffect">
                                  <p:stCondLst>
                                    <p:cond delay="86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" presetClass="exit" presetSubtype="0" fill="hold" grpId="1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" presetClass="entr" presetSubtype="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1" presetClass="exit" presetSubtype="0" fill="hold" grpId="1" nodeType="withEffect">
                                  <p:stCondLst>
                                    <p:cond delay="92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" presetClass="entr" presetSubtype="0" fill="hold" grpId="0" nodeType="withEffect">
                                  <p:stCondLst>
                                    <p:cond delay="92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1" presetClass="exit" presetSubtype="0" fill="hold" grpId="1" nodeType="withEffect">
                                  <p:stCondLst>
                                    <p:cond delay="94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presetID="1" presetClass="entr" presetSubtype="0" fill="hold" grpId="0" nodeType="withEffect">
                                  <p:stCondLst>
                                    <p:cond delay="94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" presetClass="exit" presetSubtype="0" fill="hold" grpId="1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1" presetClass="entr" presetSubtype="0" fill="hold" grpId="0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1" presetClass="exit" presetSubtype="0" fill="hold" grpId="1" nodeType="withEffect">
                                  <p:stCondLst>
                                    <p:cond delay="98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" presetClass="entr" presetSubtype="0" fill="hold" grpId="0" nodeType="withEffect">
                                  <p:stCondLst>
                                    <p:cond delay="98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" presetClass="exit" presetSubtype="0" fill="hold" grpId="1" nodeType="withEffect">
                                  <p:stCondLst>
                                    <p:cond delay="102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1" presetID="1" presetClass="entr" presetSubtype="0" fill="hold" grpId="0" nodeType="withEffect">
                                  <p:stCondLst>
                                    <p:cond delay="102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1" presetClass="exit" presetSubtype="0" fill="hold" grpId="1" nodeType="withEffect">
                                  <p:stCondLst>
                                    <p:cond delay="104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1" presetClass="entr" presetSubtype="0" fill="hold" grpId="0" nodeType="withEffect">
                                  <p:stCondLst>
                                    <p:cond delay="104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1" presetClass="exit" presetSubtype="0" fill="hold" grpId="1" nodeType="withEffect">
                                  <p:stCondLst>
                                    <p:cond delay="106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1" presetClass="entr" presetSubtype="0" fill="hold" grpId="0" nodeType="withEffect">
                                  <p:stCondLst>
                                    <p:cond delay="106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1" presetClass="exit" presetSubtype="0" fill="hold" grpId="1" nodeType="withEffect">
                                  <p:stCondLst>
                                    <p:cond delay="108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1" presetClass="entr" presetSubtype="0" fill="hold" grpId="0" nodeType="withEffect">
                                  <p:stCondLst>
                                    <p:cond delay="108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1" presetClass="exit" presetSubtype="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1" presetClass="entr" presetSubtype="0" fill="hold" grpId="0" nodeType="withEffect">
                                  <p:stCondLst>
                                    <p:cond delay="112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1" presetClass="exit" presetSubtype="0" fill="hold" grpId="1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" presetClass="entr" presetSubtype="0" fill="hold" grpId="0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1" presetClass="exit" presetSubtype="0" fill="hold" grpId="1" nodeType="withEffect">
                                  <p:stCondLst>
                                    <p:cond delay="53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1" presetClass="entr" presetSubtype="0" fill="hold" grpId="0" nodeType="withEffect">
                                  <p:stCondLst>
                                    <p:cond delay="53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1" presetClass="exit" presetSubtype="0" fill="hold" grpId="1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1" presetClass="entr" presetSubtype="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" presetClass="exit" presetSubtype="0" fill="hold" grpId="1" nodeType="withEffect">
                                  <p:stCondLst>
                                    <p:cond delay="59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1" presetClass="entr" presetSubtype="0" fill="hold" grpId="0" nodeType="withEffect">
                                  <p:stCondLst>
                                    <p:cond delay="59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1" presetClass="exit" presetSubtype="0" fill="hold" grpId="1" nodeType="withEffect">
                                  <p:stCondLst>
                                    <p:cond delay="62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1" presetClass="entr" presetSubtype="0" fill="hold" grpId="0" nodeType="withEffect">
                                  <p:stCondLst>
                                    <p:cond delay="62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1" presetClass="exit" presetSubtype="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1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9" presetID="1" presetClass="exit" presetSubtype="0" fill="hold" grpId="1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" presetClass="entr" presetSubtype="0" fill="hold" grpId="0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" presetClass="exit" presetSubtype="0" fill="hold" grpId="1" nodeType="withEffect">
                                  <p:stCondLst>
                                    <p:cond delay="71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5" presetID="1" presetClass="entr" presetSubtype="0" fill="hold" grpId="0" nodeType="withEffect">
                                  <p:stCondLst>
                                    <p:cond delay="71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presetID="1" presetClass="exit" presetSubtype="0" fill="hold" grpId="1" nodeType="withEffect">
                                  <p:stCondLst>
                                    <p:cond delay="74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1" presetClass="entr" presetSubtype="0" fill="hold" grpId="0" nodeType="withEffect">
                                  <p:stCondLst>
                                    <p:cond delay="74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" presetClass="exit" presetSubtype="0" fill="hold" grpId="1" nodeType="withEffect">
                                  <p:stCondLst>
                                    <p:cond delay="77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1" presetClass="entr" presetSubtype="0" fill="hold" grpId="0" nodeType="withEffect">
                                  <p:stCondLst>
                                    <p:cond delay="77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" presetClass="exit" presetSubtype="0" fill="hold" grpId="1" nodeType="withEffect">
                                  <p:stCondLst>
                                    <p:cond delay="83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1" presetClass="entr" presetSubtype="0" fill="hold" grpId="0" nodeType="withEffect">
                                  <p:stCondLst>
                                    <p:cond delay="83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1" presetClass="exit" presetSubtype="0" fill="hold" grpId="1" nodeType="withEffect">
                                  <p:stCondLst>
                                    <p:cond delay="86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1" presetClass="entr" presetSubtype="0" fill="hold" grpId="0" nodeType="withEffect">
                                  <p:stCondLst>
                                    <p:cond delay="86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1" presetClass="exit" presetSubtype="0" fill="hold" grpId="1" nodeType="withEffect">
                                  <p:stCondLst>
                                    <p:cond delay="89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presetID="1" presetClass="entr" presetSubtype="0" fill="hold" grpId="0" nodeType="withEffect">
                                  <p:stCondLst>
                                    <p:cond delay="89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1" presetClass="exit" presetSubtype="0" fill="hold" grpId="1" nodeType="withEffect">
                                  <p:stCondLst>
                                    <p:cond delay="92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1" presetClass="entr" presetSubtype="0" fill="hold" grpId="0" nodeType="withEffect">
                                  <p:stCondLst>
                                    <p:cond delay="92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presetID="1" presetClass="exit" presetSubtype="0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1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1" presetClass="exit" presetSubtype="0" fill="hold" grpId="1" nodeType="withEffect">
                                  <p:stCondLst>
                                    <p:cond delay="98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1" presetClass="entr" presetSubtype="0" fill="hold" grpId="0" nodeType="withEffect">
                                  <p:stCondLst>
                                    <p:cond delay="98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" presetClass="exit" presetSubtype="0" fill="hold" grpId="1" nodeType="withEffect">
                                  <p:stCondLst>
                                    <p:cond delay="101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1" presetClass="entr" presetSubtype="0" fill="hold" grpId="0" nodeType="withEffect">
                                  <p:stCondLst>
                                    <p:cond delay="101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presetID="1" presetClass="exit" presetSubtype="0" fill="hold" grpId="1" nodeType="withEffect">
                                  <p:stCondLst>
                                    <p:cond delay="104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1" presetClass="entr" presetSubtype="0" fill="hold" grpId="0" nodeType="withEffect">
                                  <p:stCondLst>
                                    <p:cond delay="104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1" presetClass="exit" presetSubtype="0" fill="hold" grpId="1" nodeType="withEffect">
                                  <p:stCondLst>
                                    <p:cond delay="107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ntr" presetSubtype="0" fill="hold" grpId="0" nodeType="withEffect">
                                  <p:stCondLst>
                                    <p:cond delay="107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9" presetID="1" presetClass="exit" presetSubtype="0" fill="hold" grpId="1" nodeType="withEffect">
                                  <p:stCondLst>
                                    <p:cond delay="113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1" presetClass="entr" presetSubtype="0" fill="hold" grpId="0" nodeType="withEffect">
                                  <p:stCondLst>
                                    <p:cond delay="113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1" presetClass="exit" presetSubtype="0" fill="hold" grpId="1" nodeType="withEffect">
                                  <p:stCondLst>
                                    <p:cond delay="116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5" presetID="1" presetClass="entr" presetSubtype="0" fill="hold" grpId="0" nodeType="withEffect">
                                  <p:stCondLst>
                                    <p:cond delay="116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1" presetClass="exit" presetSubtype="0" fill="hold" grpId="1" nodeType="withEffect">
                                  <p:stCondLst>
                                    <p:cond delay="119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" presetClass="entr" presetSubtype="0" fill="hold" grpId="0" nodeType="withEffect">
                                  <p:stCondLst>
                                    <p:cond delay="119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1" presetID="1" presetClass="exit" presetSubtype="0" fill="hold" grpId="1" nodeType="withEffect">
                                  <p:stCondLst>
                                    <p:cond delay="122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1" presetClass="entr" presetSubtype="0" fill="hold" grpId="0" nodeType="withEffect">
                                  <p:stCondLst>
                                    <p:cond delay="122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1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7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1" presetClass="exit" presetSubtype="0" fill="hold" grpId="1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1" presetClass="entr" presetSubtype="0" fill="hold" grpId="0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xit" presetSubtype="0" fill="hold" grpId="1" nodeType="withEffect">
                                  <p:stCondLst>
                                    <p:cond delay="131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" presetClass="entr" presetSubtype="0" fill="hold" grpId="0" nodeType="withEffect">
                                  <p:stCondLst>
                                    <p:cond delay="131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3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4" grpId="0" animBg="1"/>
      <p:bldP spid="54" grpId="1" animBg="1"/>
      <p:bldP spid="53" grpId="0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24" grpId="1" animBg="1"/>
      <p:bldP spid="225" grpId="0" animBg="1"/>
      <p:bldP spid="225" grpId="1" animBg="1"/>
      <p:bldP spid="226" grpId="0" animBg="1"/>
      <p:bldP spid="226" grpId="1" animBg="1"/>
      <p:bldP spid="227" grpId="0" animBg="1"/>
      <p:bldP spid="227" grpId="1" animBg="1"/>
      <p:bldP spid="228" grpId="0" animBg="1"/>
      <p:bldP spid="228" grpId="1" animBg="1"/>
      <p:bldP spid="229" grpId="0" animBg="1"/>
      <p:bldP spid="229" grpId="1" animBg="1"/>
      <p:bldP spid="230" grpId="0" animBg="1"/>
      <p:bldP spid="230" grpId="1" animBg="1"/>
      <p:bldP spid="231" grpId="0" animBg="1"/>
      <p:bldP spid="231" grpId="1" animBg="1"/>
      <p:bldP spid="232" grpId="0" animBg="1"/>
      <p:bldP spid="232" grpId="1" animBg="1"/>
      <p:bldP spid="233" grpId="0" animBg="1"/>
      <p:bldP spid="233" grpId="1" animBg="1"/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 animBg="1"/>
      <p:bldP spid="238" grpId="1" animBg="1"/>
      <p:bldP spid="239" grpId="0" animBg="1"/>
      <p:bldP spid="239" grpId="1" animBg="1"/>
      <p:bldP spid="240" grpId="0" animBg="1"/>
      <p:bldP spid="240" grpId="1" animBg="1"/>
      <p:bldP spid="241" grpId="0" animBg="1"/>
      <p:bldP spid="241" grpId="1" animBg="1"/>
      <p:bldP spid="242" grpId="0" animBg="1"/>
      <p:bldP spid="243" grpId="1" animBg="1"/>
      <p:bldP spid="244" grpId="0" animBg="1"/>
      <p:bldP spid="244" grpId="1" animBg="1"/>
      <p:bldP spid="245" grpId="0" animBg="1"/>
      <p:bldP spid="245" grpId="1" animBg="1"/>
      <p:bldP spid="246" grpId="0" animBg="1"/>
      <p:bldP spid="246" grpId="1" animBg="1"/>
      <p:bldP spid="247" grpId="0" animBg="1"/>
      <p:bldP spid="247" grpId="1" animBg="1"/>
      <p:bldP spid="248" grpId="0" animBg="1"/>
      <p:bldP spid="248" grpId="1" animBg="1"/>
      <p:bldP spid="249" grpId="0" animBg="1"/>
      <p:bldP spid="249" grpId="1" animBg="1"/>
      <p:bldP spid="250" grpId="0" animBg="1"/>
      <p:bldP spid="250" grpId="1" animBg="1"/>
      <p:bldP spid="251" grpId="0" animBg="1"/>
      <p:bldP spid="251" grpId="1" animBg="1"/>
      <p:bldP spid="252" grpId="0" animBg="1"/>
      <p:bldP spid="252" grpId="1" animBg="1"/>
      <p:bldP spid="253" grpId="0" animBg="1"/>
      <p:bldP spid="253" grpId="1" animBg="1"/>
      <p:bldP spid="254" grpId="0" animBg="1"/>
      <p:bldP spid="254" grpId="1" animBg="1"/>
      <p:bldP spid="255" grpId="0" animBg="1"/>
      <p:bldP spid="255" grpId="1" animBg="1"/>
      <p:bldP spid="256" grpId="0" animBg="1"/>
      <p:bldP spid="256" grpId="1" animBg="1"/>
      <p:bldP spid="257" grpId="0" animBg="1"/>
      <p:bldP spid="257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336" grpId="0" animBg="1"/>
      <p:bldP spid="336" grpId="1" animBg="1"/>
      <p:bldP spid="337" grpId="0" animBg="1"/>
      <p:bldP spid="337" grpId="1" animBg="1"/>
      <p:bldP spid="338" grpId="0" animBg="1"/>
      <p:bldP spid="338" grpId="1" animBg="1"/>
      <p:bldP spid="339" grpId="0" animBg="1"/>
      <p:bldP spid="339" grpId="1" animBg="1"/>
      <p:bldP spid="340" grpId="0" animBg="1"/>
      <p:bldP spid="340" grpId="1" animBg="1"/>
      <p:bldP spid="341" grpId="0" animBg="1"/>
      <p:bldP spid="341" grpId="1" animBg="1"/>
      <p:bldP spid="342" grpId="0" animBg="1"/>
      <p:bldP spid="342" grpId="1" animBg="1"/>
      <p:bldP spid="343" grpId="0" animBg="1"/>
      <p:bldP spid="343" grpId="1" animBg="1"/>
      <p:bldP spid="344" grpId="0" animBg="1"/>
      <p:bldP spid="344" grpId="1" animBg="1"/>
      <p:bldP spid="345" grpId="0" animBg="1"/>
      <p:bldP spid="345" grpId="1" animBg="1"/>
      <p:bldP spid="346" grpId="0" animBg="1"/>
      <p:bldP spid="346" grpId="1" animBg="1"/>
      <p:bldP spid="347" grpId="0" animBg="1"/>
      <p:bldP spid="347" grpId="1" animBg="1"/>
      <p:bldP spid="348" grpId="0" animBg="1"/>
      <p:bldP spid="348" grpId="1" animBg="1"/>
      <p:bldP spid="349" grpId="0" animBg="1"/>
      <p:bldP spid="349" grpId="1" animBg="1"/>
      <p:bldP spid="350" grpId="0" animBg="1"/>
      <p:bldP spid="350" grpId="1" animBg="1"/>
      <p:bldP spid="351" grpId="0" animBg="1"/>
      <p:bldP spid="351" grpId="1" animBg="1"/>
      <p:bldP spid="352" grpId="0" animBg="1"/>
      <p:bldP spid="352" grpId="1" animBg="1"/>
      <p:bldP spid="353" grpId="0" animBg="1"/>
      <p:bldP spid="353" grpId="1" animBg="1"/>
      <p:bldP spid="354" grpId="0" animBg="1"/>
      <p:bldP spid="354" grpId="1" animBg="1"/>
      <p:bldP spid="355" grpId="0" animBg="1"/>
      <p:bldP spid="355" grpId="1" animBg="1"/>
      <p:bldP spid="356" grpId="0" animBg="1"/>
      <p:bldP spid="356" grpId="1" animBg="1"/>
      <p:bldP spid="357" grpId="0" animBg="1"/>
      <p:bldP spid="357" grpId="1" animBg="1"/>
      <p:bldP spid="358" grpId="0" animBg="1"/>
      <p:bldP spid="358" grpId="1" animBg="1"/>
      <p:bldP spid="359" grpId="0" animBg="1"/>
      <p:bldP spid="359" grpId="1" animBg="1"/>
      <p:bldP spid="360" grpId="0" animBg="1"/>
      <p:bldP spid="360" grpId="1" animBg="1"/>
      <p:bldP spid="361" grpId="0" animBg="1"/>
      <p:bldP spid="361" grpId="1" animBg="1"/>
      <p:bldP spid="362" grpId="0" animBg="1"/>
      <p:bldP spid="362" grpId="1" animBg="1"/>
      <p:bldP spid="363" grpId="0" animBg="1"/>
      <p:bldP spid="364" grpId="0" animBg="1"/>
      <p:bldP spid="364" grpId="1" animBg="1"/>
      <p:bldP spid="365" grpId="0" animBg="1"/>
      <p:bldP spid="365" grpId="1" animBg="1"/>
      <p:bldP spid="366" grpId="0" animBg="1"/>
      <p:bldP spid="366" grpId="1" animBg="1"/>
      <p:bldP spid="367" grpId="0" animBg="1"/>
      <p:bldP spid="367" grpId="1" animBg="1"/>
      <p:bldP spid="368" grpId="0" animBg="1"/>
      <p:bldP spid="368" grpId="1" animBg="1"/>
      <p:bldP spid="369" grpId="0" animBg="1"/>
      <p:bldP spid="369" grpId="1" animBg="1"/>
      <p:bldP spid="370" grpId="0" animBg="1"/>
      <p:bldP spid="370" grpId="1" animBg="1"/>
      <p:bldP spid="371" grpId="0" animBg="1"/>
      <p:bldP spid="371" grpId="1" animBg="1"/>
      <p:bldP spid="372" grpId="0" animBg="1"/>
      <p:bldP spid="372" grpId="1" animBg="1"/>
      <p:bldP spid="373" grpId="0" animBg="1"/>
      <p:bldP spid="373" grpId="1" animBg="1"/>
      <p:bldP spid="374" grpId="0" animBg="1"/>
      <p:bldP spid="374" grpId="1" animBg="1"/>
      <p:bldP spid="375" grpId="0" animBg="1"/>
      <p:bldP spid="375" grpId="1" animBg="1"/>
      <p:bldP spid="376" grpId="0" animBg="1"/>
      <p:bldP spid="376" grpId="1" animBg="1"/>
      <p:bldP spid="377" grpId="0" animBg="1"/>
      <p:bldP spid="377" grpId="1" animBg="1"/>
      <p:bldP spid="378" grpId="0" animBg="1"/>
      <p:bldP spid="378" grpId="1" animBg="1"/>
      <p:bldP spid="379" grpId="0" animBg="1"/>
      <p:bldP spid="379" grpId="1" animBg="1"/>
      <p:bldP spid="380" grpId="0" animBg="1"/>
      <p:bldP spid="380" grpId="1" animBg="1"/>
      <p:bldP spid="381" grpId="0" animBg="1"/>
      <p:bldP spid="381" grpId="1" animBg="1"/>
      <p:bldP spid="382" grpId="0" animBg="1"/>
      <p:bldP spid="382" grpId="1" animBg="1"/>
      <p:bldP spid="383" grpId="0" animBg="1"/>
      <p:bldP spid="383" grpId="1" animBg="1"/>
      <p:bldP spid="384" grpId="0" animBg="1"/>
      <p:bldP spid="384" grpId="1" animBg="1"/>
      <p:bldP spid="385" grpId="0" animBg="1"/>
      <p:bldP spid="385" grpId="1" animBg="1"/>
      <p:bldP spid="386" grpId="0" animBg="1"/>
      <p:bldP spid="386" grpId="1" animBg="1"/>
      <p:bldP spid="387" grpId="0" animBg="1"/>
      <p:bldP spid="387" grpId="1" animBg="1"/>
      <p:bldP spid="388" grpId="0" animBg="1"/>
      <p:bldP spid="388" grpId="1" animBg="1"/>
      <p:bldP spid="389" grpId="0" animBg="1"/>
      <p:bldP spid="389" grpId="1" animBg="1"/>
      <p:bldP spid="390" grpId="0" animBg="1"/>
      <p:bldP spid="390" grpId="1" animBg="1"/>
      <p:bldP spid="39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4101117" y="3046894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1594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们</a:t>
            </a:r>
          </a:p>
        </p:txBody>
      </p:sp>
      <p:sp>
        <p:nvSpPr>
          <p:cNvPr id="111" name="矩形 110"/>
          <p:cNvSpPr/>
          <p:nvPr/>
        </p:nvSpPr>
        <p:spPr>
          <a:xfrm>
            <a:off x="5061146" y="3046992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 smtClean="0">
                <a:latin typeface="汉仪粗黑简" panose="02010609000101010101" pitchFamily="49" charset="-122"/>
                <a:ea typeface="汉仪粗黑简" panose="02010609000101010101" pitchFamily="49" charset="-122"/>
              </a:rPr>
              <a:t>一</a:t>
            </a:r>
            <a:endParaRPr lang="zh-CN" altLang="en-US" sz="5400" dirty="0">
              <a:latin typeface="汉仪粗黑简" panose="02010609000101010101" pitchFamily="49" charset="-122"/>
              <a:ea typeface="汉仪粗黑简" panose="02010609000101010101" pitchFamily="49" charset="-122"/>
            </a:endParaRPr>
          </a:p>
        </p:txBody>
      </p:sp>
      <p:sp>
        <p:nvSpPr>
          <p:cNvPr id="242" name="矩形 241"/>
          <p:cNvSpPr/>
          <p:nvPr/>
        </p:nvSpPr>
        <p:spPr>
          <a:xfrm>
            <a:off x="6009796" y="3045085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1594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直</a:t>
            </a:r>
          </a:p>
        </p:txBody>
      </p:sp>
      <p:sp>
        <p:nvSpPr>
          <p:cNvPr id="270" name="矩形 269"/>
          <p:cNvSpPr/>
          <p:nvPr/>
        </p:nvSpPr>
        <p:spPr>
          <a:xfrm>
            <a:off x="6968209" y="3046993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努</a:t>
            </a:r>
          </a:p>
        </p:txBody>
      </p:sp>
      <p:sp>
        <p:nvSpPr>
          <p:cNvPr id="363" name="矩形 362"/>
          <p:cNvSpPr/>
          <p:nvPr/>
        </p:nvSpPr>
        <p:spPr>
          <a:xfrm>
            <a:off x="3145260" y="3046992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我</a:t>
            </a:r>
          </a:p>
        </p:txBody>
      </p:sp>
      <p:sp>
        <p:nvSpPr>
          <p:cNvPr id="391" name="矩形 390"/>
          <p:cNvSpPr/>
          <p:nvPr/>
        </p:nvSpPr>
        <p:spPr>
          <a:xfrm>
            <a:off x="7911167" y="3045085"/>
            <a:ext cx="946484" cy="946484"/>
          </a:xfrm>
          <a:prstGeom prst="rect">
            <a:avLst/>
          </a:prstGeom>
          <a:solidFill>
            <a:srgbClr val="C00000"/>
          </a:solidFill>
          <a:ln w="28575">
            <a:noFill/>
          </a:ln>
          <a:scene3d>
            <a:camera prst="perspectiveRelaxedModerately">
              <a:rot lat="21594000" lon="0" rev="0"/>
            </a:camera>
            <a:lightRig rig="threePt" dir="t"/>
          </a:scene3d>
          <a:sp3d extrusionH="901700" contourW="31750">
            <a:extrusionClr>
              <a:srgbClr val="C00000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5400" dirty="0">
                <a:latin typeface="汉仪粗黑简" panose="02010609000101010101" pitchFamily="49" charset="-122"/>
                <a:ea typeface="汉仪粗黑简" panose="02010609000101010101" pitchFamily="49" charset="-122"/>
              </a:rPr>
              <a:t>力</a:t>
            </a:r>
          </a:p>
        </p:txBody>
      </p:sp>
      <p:sp>
        <p:nvSpPr>
          <p:cNvPr id="182" name="椭圆 181"/>
          <p:cNvSpPr/>
          <p:nvPr/>
        </p:nvSpPr>
        <p:spPr>
          <a:xfrm>
            <a:off x="1681656" y="1411015"/>
            <a:ext cx="1608082" cy="16080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椭圆 182"/>
          <p:cNvSpPr/>
          <p:nvPr/>
        </p:nvSpPr>
        <p:spPr>
          <a:xfrm>
            <a:off x="853966" y="583325"/>
            <a:ext cx="3263462" cy="3263462"/>
          </a:xfrm>
          <a:prstGeom prst="ellipse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椭圆 183"/>
          <p:cNvSpPr/>
          <p:nvPr/>
        </p:nvSpPr>
        <p:spPr>
          <a:xfrm>
            <a:off x="1725554" y="1454913"/>
            <a:ext cx="1520286" cy="15202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椭圆 184"/>
          <p:cNvSpPr/>
          <p:nvPr/>
        </p:nvSpPr>
        <p:spPr>
          <a:xfrm>
            <a:off x="1192925" y="922284"/>
            <a:ext cx="2585544" cy="2585544"/>
          </a:xfrm>
          <a:prstGeom prst="ellipse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椭圆 185"/>
          <p:cNvSpPr/>
          <p:nvPr/>
        </p:nvSpPr>
        <p:spPr>
          <a:xfrm>
            <a:off x="1789092" y="1518451"/>
            <a:ext cx="1393210" cy="1393210"/>
          </a:xfrm>
          <a:prstGeom prst="ellipse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7" name="组合 186"/>
          <p:cNvGrpSpPr/>
          <p:nvPr/>
        </p:nvGrpSpPr>
        <p:grpSpPr>
          <a:xfrm>
            <a:off x="1646323" y="1370592"/>
            <a:ext cx="1681774" cy="1681774"/>
            <a:chOff x="1437661" y="2089684"/>
            <a:chExt cx="1681774" cy="1681774"/>
          </a:xfrm>
        </p:grpSpPr>
        <p:sp>
          <p:nvSpPr>
            <p:cNvPr id="188" name="空心弧 187"/>
            <p:cNvSpPr/>
            <p:nvPr/>
          </p:nvSpPr>
          <p:spPr>
            <a:xfrm rot="2198000">
              <a:off x="1437661" y="2089684"/>
              <a:ext cx="1681774" cy="1681774"/>
            </a:xfrm>
            <a:prstGeom prst="blockArc">
              <a:avLst>
                <a:gd name="adj1" fmla="val 11179876"/>
                <a:gd name="adj2" fmla="val 642909"/>
                <a:gd name="adj3" fmla="val 3681"/>
              </a:avLst>
            </a:prstGeom>
            <a:solidFill>
              <a:srgbClr val="FBE40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9" name="空心弧 188"/>
            <p:cNvSpPr/>
            <p:nvPr/>
          </p:nvSpPr>
          <p:spPr>
            <a:xfrm rot="2198000" flipH="1" flipV="1">
              <a:off x="1437661" y="2089684"/>
              <a:ext cx="1681774" cy="1681774"/>
            </a:xfrm>
            <a:prstGeom prst="blockArc">
              <a:avLst>
                <a:gd name="adj1" fmla="val 11179876"/>
                <a:gd name="adj2" fmla="val 642909"/>
                <a:gd name="adj3" fmla="val 3681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0" name="组合 189"/>
          <p:cNvGrpSpPr/>
          <p:nvPr/>
        </p:nvGrpSpPr>
        <p:grpSpPr>
          <a:xfrm>
            <a:off x="1422834" y="1087937"/>
            <a:ext cx="2111628" cy="2111628"/>
            <a:chOff x="3785251" y="795810"/>
            <a:chExt cx="2111628" cy="2111628"/>
          </a:xfrm>
        </p:grpSpPr>
        <p:sp>
          <p:nvSpPr>
            <p:cNvPr id="191" name="空心弧 190"/>
            <p:cNvSpPr/>
            <p:nvPr/>
          </p:nvSpPr>
          <p:spPr>
            <a:xfrm rot="16200000" flipH="1" flipV="1">
              <a:off x="3785251" y="795810"/>
              <a:ext cx="2111628" cy="2111628"/>
            </a:xfrm>
            <a:prstGeom prst="blockArc">
              <a:avLst>
                <a:gd name="adj1" fmla="val 10959085"/>
                <a:gd name="adj2" fmla="val 21493380"/>
                <a:gd name="adj3" fmla="val 3749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2" name="空心弧 191"/>
            <p:cNvSpPr/>
            <p:nvPr/>
          </p:nvSpPr>
          <p:spPr>
            <a:xfrm rot="16200000">
              <a:off x="3785251" y="795810"/>
              <a:ext cx="2111628" cy="2111628"/>
            </a:xfrm>
            <a:prstGeom prst="blockArc">
              <a:avLst>
                <a:gd name="adj1" fmla="val 10959085"/>
                <a:gd name="adj2" fmla="val 21493380"/>
                <a:gd name="adj3" fmla="val 3749"/>
              </a:avLst>
            </a:prstGeom>
            <a:solidFill>
              <a:srgbClr val="FBE40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3" name="组合 192"/>
          <p:cNvGrpSpPr/>
          <p:nvPr/>
        </p:nvGrpSpPr>
        <p:grpSpPr>
          <a:xfrm>
            <a:off x="1263818" y="968063"/>
            <a:ext cx="2481818" cy="2481818"/>
            <a:chOff x="5519580" y="1428972"/>
            <a:chExt cx="2481818" cy="2481818"/>
          </a:xfrm>
        </p:grpSpPr>
        <p:sp>
          <p:nvSpPr>
            <p:cNvPr id="194" name="空心弧 193"/>
            <p:cNvSpPr/>
            <p:nvPr/>
          </p:nvSpPr>
          <p:spPr>
            <a:xfrm rot="7584872">
              <a:off x="5519580" y="1428972"/>
              <a:ext cx="2481818" cy="2481818"/>
            </a:xfrm>
            <a:prstGeom prst="blockArc">
              <a:avLst>
                <a:gd name="adj1" fmla="val 11215078"/>
                <a:gd name="adj2" fmla="val 555292"/>
                <a:gd name="adj3" fmla="val 2986"/>
              </a:avLst>
            </a:prstGeom>
            <a:solidFill>
              <a:srgbClr val="FCA30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5" name="空心弧 194"/>
            <p:cNvSpPr/>
            <p:nvPr/>
          </p:nvSpPr>
          <p:spPr>
            <a:xfrm rot="7584872" flipH="1" flipV="1">
              <a:off x="5519580" y="1428972"/>
              <a:ext cx="2481818" cy="2481818"/>
            </a:xfrm>
            <a:prstGeom prst="blockArc">
              <a:avLst>
                <a:gd name="adj1" fmla="val 11215078"/>
                <a:gd name="adj2" fmla="val 555292"/>
                <a:gd name="adj3" fmla="val 298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680881" y="199016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方正剪纸简体" panose="03000509000000000000" pitchFamily="65" charset="-122"/>
                <a:ea typeface="方正剪纸简体" panose="03000509000000000000" pitchFamily="65" charset="-122"/>
              </a:rPr>
              <a:t>学习竞优</a:t>
            </a:r>
            <a:endParaRPr lang="zh-CN" altLang="en-US" sz="2800" dirty="0">
              <a:solidFill>
                <a:srgbClr val="FF0000"/>
              </a:solidFill>
              <a:latin typeface="方正剪纸简体" panose="03000509000000000000" pitchFamily="65" charset="-122"/>
              <a:ea typeface="方正剪纸简体" panose="03000509000000000000" pitchFamily="65" charset="-122"/>
            </a:endParaRPr>
          </a:p>
        </p:txBody>
      </p:sp>
      <p:sp>
        <p:nvSpPr>
          <p:cNvPr id="197" name="椭圆 196"/>
          <p:cNvSpPr/>
          <p:nvPr/>
        </p:nvSpPr>
        <p:spPr>
          <a:xfrm>
            <a:off x="4949291" y="1411015"/>
            <a:ext cx="1608082" cy="16080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椭圆 197"/>
          <p:cNvSpPr/>
          <p:nvPr/>
        </p:nvSpPr>
        <p:spPr>
          <a:xfrm>
            <a:off x="4121601" y="583325"/>
            <a:ext cx="3263462" cy="3263462"/>
          </a:xfrm>
          <a:prstGeom prst="ellipse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椭圆 198"/>
          <p:cNvSpPr/>
          <p:nvPr/>
        </p:nvSpPr>
        <p:spPr>
          <a:xfrm>
            <a:off x="4993189" y="1454913"/>
            <a:ext cx="1520286" cy="15202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椭圆 199"/>
          <p:cNvSpPr/>
          <p:nvPr/>
        </p:nvSpPr>
        <p:spPr>
          <a:xfrm>
            <a:off x="4460560" y="922284"/>
            <a:ext cx="2585544" cy="2585544"/>
          </a:xfrm>
          <a:prstGeom prst="ellipse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椭圆 200"/>
          <p:cNvSpPr/>
          <p:nvPr/>
        </p:nvSpPr>
        <p:spPr>
          <a:xfrm>
            <a:off x="5056727" y="1518451"/>
            <a:ext cx="1393210" cy="1393210"/>
          </a:xfrm>
          <a:prstGeom prst="ellipse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2" name="组合 201"/>
          <p:cNvGrpSpPr/>
          <p:nvPr/>
        </p:nvGrpSpPr>
        <p:grpSpPr>
          <a:xfrm>
            <a:off x="4913958" y="1370592"/>
            <a:ext cx="1681774" cy="1681774"/>
            <a:chOff x="1437661" y="2089684"/>
            <a:chExt cx="1681774" cy="1681774"/>
          </a:xfrm>
        </p:grpSpPr>
        <p:sp>
          <p:nvSpPr>
            <p:cNvPr id="203" name="空心弧 202"/>
            <p:cNvSpPr/>
            <p:nvPr/>
          </p:nvSpPr>
          <p:spPr>
            <a:xfrm rot="2198000">
              <a:off x="1437661" y="2089684"/>
              <a:ext cx="1681774" cy="1681774"/>
            </a:xfrm>
            <a:prstGeom prst="blockArc">
              <a:avLst>
                <a:gd name="adj1" fmla="val 11179876"/>
                <a:gd name="adj2" fmla="val 642909"/>
                <a:gd name="adj3" fmla="val 3681"/>
              </a:avLst>
            </a:prstGeom>
            <a:solidFill>
              <a:srgbClr val="FBE40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4" name="空心弧 203"/>
            <p:cNvSpPr/>
            <p:nvPr/>
          </p:nvSpPr>
          <p:spPr>
            <a:xfrm rot="2198000" flipH="1" flipV="1">
              <a:off x="1437661" y="2089684"/>
              <a:ext cx="1681774" cy="1681774"/>
            </a:xfrm>
            <a:prstGeom prst="blockArc">
              <a:avLst>
                <a:gd name="adj1" fmla="val 11179876"/>
                <a:gd name="adj2" fmla="val 642909"/>
                <a:gd name="adj3" fmla="val 3681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5" name="组合 204"/>
          <p:cNvGrpSpPr/>
          <p:nvPr/>
        </p:nvGrpSpPr>
        <p:grpSpPr>
          <a:xfrm>
            <a:off x="4690469" y="1087937"/>
            <a:ext cx="2111628" cy="2111628"/>
            <a:chOff x="3785251" y="795810"/>
            <a:chExt cx="2111628" cy="2111628"/>
          </a:xfrm>
        </p:grpSpPr>
        <p:sp>
          <p:nvSpPr>
            <p:cNvPr id="206" name="空心弧 205"/>
            <p:cNvSpPr/>
            <p:nvPr/>
          </p:nvSpPr>
          <p:spPr>
            <a:xfrm rot="16200000" flipH="1" flipV="1">
              <a:off x="3785251" y="795810"/>
              <a:ext cx="2111628" cy="2111628"/>
            </a:xfrm>
            <a:prstGeom prst="blockArc">
              <a:avLst>
                <a:gd name="adj1" fmla="val 10959085"/>
                <a:gd name="adj2" fmla="val 21493380"/>
                <a:gd name="adj3" fmla="val 3749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空心弧 206"/>
            <p:cNvSpPr/>
            <p:nvPr/>
          </p:nvSpPr>
          <p:spPr>
            <a:xfrm rot="16200000">
              <a:off x="3785251" y="795810"/>
              <a:ext cx="2111628" cy="2111628"/>
            </a:xfrm>
            <a:prstGeom prst="blockArc">
              <a:avLst>
                <a:gd name="adj1" fmla="val 10959085"/>
                <a:gd name="adj2" fmla="val 21493380"/>
                <a:gd name="adj3" fmla="val 3749"/>
              </a:avLst>
            </a:prstGeom>
            <a:solidFill>
              <a:srgbClr val="FBE40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8" name="组合 207"/>
          <p:cNvGrpSpPr/>
          <p:nvPr/>
        </p:nvGrpSpPr>
        <p:grpSpPr>
          <a:xfrm>
            <a:off x="4531453" y="968063"/>
            <a:ext cx="2481818" cy="2481818"/>
            <a:chOff x="5519580" y="1428972"/>
            <a:chExt cx="2481818" cy="2481818"/>
          </a:xfrm>
        </p:grpSpPr>
        <p:sp>
          <p:nvSpPr>
            <p:cNvPr id="209" name="空心弧 208"/>
            <p:cNvSpPr/>
            <p:nvPr/>
          </p:nvSpPr>
          <p:spPr>
            <a:xfrm rot="7584872">
              <a:off x="5519580" y="1428972"/>
              <a:ext cx="2481818" cy="2481818"/>
            </a:xfrm>
            <a:prstGeom prst="blockArc">
              <a:avLst>
                <a:gd name="adj1" fmla="val 11215078"/>
                <a:gd name="adj2" fmla="val 555292"/>
                <a:gd name="adj3" fmla="val 2986"/>
              </a:avLst>
            </a:prstGeom>
            <a:solidFill>
              <a:srgbClr val="FCA30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0" name="空心弧 209"/>
            <p:cNvSpPr/>
            <p:nvPr/>
          </p:nvSpPr>
          <p:spPr>
            <a:xfrm rot="7584872" flipH="1" flipV="1">
              <a:off x="5519580" y="1428972"/>
              <a:ext cx="2481818" cy="2481818"/>
            </a:xfrm>
            <a:prstGeom prst="blockArc">
              <a:avLst>
                <a:gd name="adj1" fmla="val 11215078"/>
                <a:gd name="adj2" fmla="val 555292"/>
                <a:gd name="adj3" fmla="val 298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1" name="文本框 210"/>
          <p:cNvSpPr txBox="1"/>
          <p:nvPr/>
        </p:nvSpPr>
        <p:spPr>
          <a:xfrm>
            <a:off x="4948516" y="199016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方正剪纸简体" panose="03000509000000000000" pitchFamily="65" charset="-122"/>
                <a:ea typeface="方正剪纸简体" panose="03000509000000000000" pitchFamily="65" charset="-122"/>
              </a:rPr>
              <a:t>活动</a:t>
            </a:r>
            <a:r>
              <a:rPr lang="zh-CN" altLang="en-US" sz="2800" dirty="0">
                <a:solidFill>
                  <a:srgbClr val="FF0000"/>
                </a:solidFill>
                <a:latin typeface="方正剪纸简体" panose="03000509000000000000" pitchFamily="65" charset="-122"/>
                <a:ea typeface="方正剪纸简体" panose="03000509000000000000" pitchFamily="65" charset="-122"/>
              </a:rPr>
              <a:t>积极</a:t>
            </a:r>
          </a:p>
        </p:txBody>
      </p:sp>
      <p:sp>
        <p:nvSpPr>
          <p:cNvPr id="212" name="椭圆 211"/>
          <p:cNvSpPr/>
          <p:nvPr/>
        </p:nvSpPr>
        <p:spPr>
          <a:xfrm>
            <a:off x="8324503" y="1411015"/>
            <a:ext cx="1608082" cy="16080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椭圆 212"/>
          <p:cNvSpPr/>
          <p:nvPr/>
        </p:nvSpPr>
        <p:spPr>
          <a:xfrm>
            <a:off x="7496813" y="583325"/>
            <a:ext cx="3263462" cy="3263462"/>
          </a:xfrm>
          <a:prstGeom prst="ellipse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椭圆 213"/>
          <p:cNvSpPr/>
          <p:nvPr/>
        </p:nvSpPr>
        <p:spPr>
          <a:xfrm>
            <a:off x="8368401" y="1454913"/>
            <a:ext cx="1520286" cy="15202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椭圆 278"/>
          <p:cNvSpPr/>
          <p:nvPr/>
        </p:nvSpPr>
        <p:spPr>
          <a:xfrm>
            <a:off x="7835772" y="922284"/>
            <a:ext cx="2585544" cy="2585544"/>
          </a:xfrm>
          <a:prstGeom prst="ellipse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椭圆 279"/>
          <p:cNvSpPr/>
          <p:nvPr/>
        </p:nvSpPr>
        <p:spPr>
          <a:xfrm>
            <a:off x="8431939" y="1518451"/>
            <a:ext cx="1393210" cy="1393210"/>
          </a:xfrm>
          <a:prstGeom prst="ellipse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1" name="组合 280"/>
          <p:cNvGrpSpPr/>
          <p:nvPr/>
        </p:nvGrpSpPr>
        <p:grpSpPr>
          <a:xfrm>
            <a:off x="8289170" y="1370592"/>
            <a:ext cx="1681774" cy="1681774"/>
            <a:chOff x="1437661" y="2089684"/>
            <a:chExt cx="1681774" cy="1681774"/>
          </a:xfrm>
        </p:grpSpPr>
        <p:sp>
          <p:nvSpPr>
            <p:cNvPr id="282" name="空心弧 281"/>
            <p:cNvSpPr/>
            <p:nvPr/>
          </p:nvSpPr>
          <p:spPr>
            <a:xfrm rot="2198000">
              <a:off x="1437661" y="2089684"/>
              <a:ext cx="1681774" cy="1681774"/>
            </a:xfrm>
            <a:prstGeom prst="blockArc">
              <a:avLst>
                <a:gd name="adj1" fmla="val 11179876"/>
                <a:gd name="adj2" fmla="val 642909"/>
                <a:gd name="adj3" fmla="val 3681"/>
              </a:avLst>
            </a:prstGeom>
            <a:solidFill>
              <a:srgbClr val="FBE40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3" name="空心弧 282"/>
            <p:cNvSpPr/>
            <p:nvPr/>
          </p:nvSpPr>
          <p:spPr>
            <a:xfrm rot="2198000" flipH="1" flipV="1">
              <a:off x="1437661" y="2089684"/>
              <a:ext cx="1681774" cy="1681774"/>
            </a:xfrm>
            <a:prstGeom prst="blockArc">
              <a:avLst>
                <a:gd name="adj1" fmla="val 11179876"/>
                <a:gd name="adj2" fmla="val 642909"/>
                <a:gd name="adj3" fmla="val 3681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组合 283"/>
          <p:cNvGrpSpPr/>
          <p:nvPr/>
        </p:nvGrpSpPr>
        <p:grpSpPr>
          <a:xfrm>
            <a:off x="8065681" y="1087937"/>
            <a:ext cx="2111628" cy="2111628"/>
            <a:chOff x="3785251" y="795810"/>
            <a:chExt cx="2111628" cy="2111628"/>
          </a:xfrm>
        </p:grpSpPr>
        <p:sp>
          <p:nvSpPr>
            <p:cNvPr id="285" name="空心弧 284"/>
            <p:cNvSpPr/>
            <p:nvPr/>
          </p:nvSpPr>
          <p:spPr>
            <a:xfrm rot="16200000" flipH="1" flipV="1">
              <a:off x="3785251" y="795810"/>
              <a:ext cx="2111628" cy="2111628"/>
            </a:xfrm>
            <a:prstGeom prst="blockArc">
              <a:avLst>
                <a:gd name="adj1" fmla="val 10959085"/>
                <a:gd name="adj2" fmla="val 21493380"/>
                <a:gd name="adj3" fmla="val 3749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空心弧 285"/>
            <p:cNvSpPr/>
            <p:nvPr/>
          </p:nvSpPr>
          <p:spPr>
            <a:xfrm rot="16200000">
              <a:off x="3785251" y="795810"/>
              <a:ext cx="2111628" cy="2111628"/>
            </a:xfrm>
            <a:prstGeom prst="blockArc">
              <a:avLst>
                <a:gd name="adj1" fmla="val 10959085"/>
                <a:gd name="adj2" fmla="val 21493380"/>
                <a:gd name="adj3" fmla="val 3749"/>
              </a:avLst>
            </a:prstGeom>
            <a:solidFill>
              <a:srgbClr val="FBE40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7" name="组合 286"/>
          <p:cNvGrpSpPr/>
          <p:nvPr/>
        </p:nvGrpSpPr>
        <p:grpSpPr>
          <a:xfrm>
            <a:off x="7906665" y="968063"/>
            <a:ext cx="2481818" cy="2481818"/>
            <a:chOff x="5519580" y="1428972"/>
            <a:chExt cx="2481818" cy="2481818"/>
          </a:xfrm>
        </p:grpSpPr>
        <p:sp>
          <p:nvSpPr>
            <p:cNvPr id="288" name="空心弧 287"/>
            <p:cNvSpPr/>
            <p:nvPr/>
          </p:nvSpPr>
          <p:spPr>
            <a:xfrm rot="7584872">
              <a:off x="5519580" y="1428972"/>
              <a:ext cx="2481818" cy="2481818"/>
            </a:xfrm>
            <a:prstGeom prst="blockArc">
              <a:avLst>
                <a:gd name="adj1" fmla="val 11215078"/>
                <a:gd name="adj2" fmla="val 555292"/>
                <a:gd name="adj3" fmla="val 2986"/>
              </a:avLst>
            </a:prstGeom>
            <a:solidFill>
              <a:srgbClr val="FCA30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9" name="空心弧 288"/>
            <p:cNvSpPr/>
            <p:nvPr/>
          </p:nvSpPr>
          <p:spPr>
            <a:xfrm rot="7584872" flipH="1" flipV="1">
              <a:off x="5519580" y="1428972"/>
              <a:ext cx="2481818" cy="2481818"/>
            </a:xfrm>
            <a:prstGeom prst="blockArc">
              <a:avLst>
                <a:gd name="adj1" fmla="val 11215078"/>
                <a:gd name="adj2" fmla="val 555292"/>
                <a:gd name="adj3" fmla="val 298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0" name="文本框 289"/>
          <p:cNvSpPr txBox="1"/>
          <p:nvPr/>
        </p:nvSpPr>
        <p:spPr>
          <a:xfrm>
            <a:off x="8323728" y="199016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方正剪纸简体" panose="03000509000000000000" pitchFamily="65" charset="-122"/>
                <a:ea typeface="方正剪纸简体" panose="03000509000000000000" pitchFamily="65" charset="-122"/>
              </a:rPr>
              <a:t>荣誉</a:t>
            </a:r>
            <a:r>
              <a:rPr lang="zh-CN" altLang="en-US" sz="2800" dirty="0">
                <a:solidFill>
                  <a:srgbClr val="FF0000"/>
                </a:solidFill>
                <a:latin typeface="方正剪纸简体" panose="03000509000000000000" pitchFamily="65" charset="-122"/>
                <a:ea typeface="方正剪纸简体" panose="03000509000000000000" pitchFamily="65" charset="-122"/>
              </a:rPr>
              <a:t>争</a:t>
            </a:r>
            <a:r>
              <a:rPr lang="zh-CN" altLang="en-US" sz="2800" dirty="0" smtClean="0">
                <a:solidFill>
                  <a:srgbClr val="FF0000"/>
                </a:solidFill>
                <a:latin typeface="方正剪纸简体" panose="03000509000000000000" pitchFamily="65" charset="-122"/>
                <a:ea typeface="方正剪纸简体" panose="03000509000000000000" pitchFamily="65" charset="-122"/>
              </a:rPr>
              <a:t>先</a:t>
            </a:r>
            <a:endParaRPr lang="zh-CN" altLang="en-US" sz="2800" dirty="0">
              <a:solidFill>
                <a:srgbClr val="FF0000"/>
              </a:solidFill>
              <a:latin typeface="方正剪纸简体" panose="03000509000000000000" pitchFamily="65" charset="-122"/>
              <a:ea typeface="方正剪纸简体" panose="03000509000000000000" pitchFamily="65" charset="-122"/>
            </a:endParaRPr>
          </a:p>
        </p:txBody>
      </p:sp>
      <p:sp>
        <p:nvSpPr>
          <p:cNvPr id="291" name="椭圆 290"/>
          <p:cNvSpPr/>
          <p:nvPr/>
        </p:nvSpPr>
        <p:spPr>
          <a:xfrm>
            <a:off x="8832123" y="4222209"/>
            <a:ext cx="168036" cy="1680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椭圆 291"/>
          <p:cNvSpPr/>
          <p:nvPr/>
        </p:nvSpPr>
        <p:spPr>
          <a:xfrm>
            <a:off x="5815791" y="4566593"/>
            <a:ext cx="168036" cy="1680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椭圆 292"/>
          <p:cNvSpPr/>
          <p:nvPr/>
        </p:nvSpPr>
        <p:spPr>
          <a:xfrm>
            <a:off x="3428851" y="5540370"/>
            <a:ext cx="168036" cy="1680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3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25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0" dur="4000" fill="hold"/>
                                        <p:tgtEl>
                                          <p:spTgt spid="18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" presetClass="emph" presetSubtype="0" repeatCount="25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4000" fill="hold"/>
                                        <p:tgtEl>
                                          <p:spTgt spid="18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2" nodeType="withEffect">
                                  <p:stCondLst>
                                    <p:cond delay="1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" presetClass="emph" presetSubtype="0" repeatCount="25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38" dur="4000" fill="hold"/>
                                        <p:tgtEl>
                                          <p:spTgt spid="18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2" nodeType="withEffect">
                                  <p:stCondLst>
                                    <p:cond delay="1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6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43200000">
                                      <p:cBhvr>
                                        <p:cTn id="52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1" dur="1000" fill="hold"/>
                                        <p:tgtEl>
                                          <p:spTgt spid="19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80" dur="1000" fill="hold"/>
                                        <p:tgtEl>
                                          <p:spTgt spid="20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89" dur="1000" fill="hold"/>
                                        <p:tgtEl>
                                          <p:spTgt spid="20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109" dur="125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0" presetID="22" presetClass="exit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8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21600000">
                                      <p:cBhvr>
                                        <p:cTn id="117" dur="125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8" presetID="22" presetClass="exit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6" dur="1000" fill="hold"/>
                                        <p:tgtEl>
                                          <p:spTgt spid="2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5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5" dur="1000" fill="hold"/>
                                        <p:tgtEl>
                                          <p:spTgt spid="27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25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54" dur="1000" fill="hold"/>
                                        <p:tgtEl>
                                          <p:spTgt spid="28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25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/>
      <p:bldP spid="183" grpId="0" animBg="1"/>
      <p:bldP spid="183" grpId="1" animBg="1"/>
      <p:bldP spid="183" grpId="2" animBg="1"/>
      <p:bldP spid="184" grpId="0" animBg="1"/>
      <p:bldP spid="185" grpId="0" animBg="1"/>
      <p:bldP spid="185" grpId="1" animBg="1"/>
      <p:bldP spid="185" grpId="2" animBg="1"/>
      <p:bldP spid="186" grpId="0" animBg="1"/>
      <p:bldP spid="186" grpId="1" animBg="1"/>
      <p:bldP spid="186" grpId="2" animBg="1"/>
      <p:bldP spid="197" grpId="0" animBg="1"/>
      <p:bldP spid="198" grpId="0" animBg="1"/>
      <p:bldP spid="198" grpId="1" animBg="1"/>
      <p:bldP spid="198" grpId="2" animBg="1"/>
      <p:bldP spid="199" grpId="0" animBg="1"/>
      <p:bldP spid="200" grpId="0" animBg="1"/>
      <p:bldP spid="200" grpId="1" animBg="1"/>
      <p:bldP spid="200" grpId="2" animBg="1"/>
      <p:bldP spid="201" grpId="0" animBg="1"/>
      <p:bldP spid="201" grpId="1" animBg="1"/>
      <p:bldP spid="201" grpId="2" animBg="1"/>
      <p:bldP spid="212" grpId="0" animBg="1"/>
      <p:bldP spid="213" grpId="0" animBg="1"/>
      <p:bldP spid="213" grpId="1" animBg="1"/>
      <p:bldP spid="213" grpId="2" animBg="1"/>
      <p:bldP spid="214" grpId="0" animBg="1"/>
      <p:bldP spid="279" grpId="0" animBg="1"/>
      <p:bldP spid="279" grpId="1" animBg="1"/>
      <p:bldP spid="279" grpId="2" animBg="1"/>
      <p:bldP spid="280" grpId="0" animBg="1"/>
      <p:bldP spid="280" grpId="1" animBg="1"/>
      <p:bldP spid="280" grpId="2" animBg="1"/>
      <p:bldP spid="291" grpId="0" animBg="1"/>
      <p:bldP spid="292" grpId="0" animBg="1"/>
      <p:bldP spid="293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18C80"/>
      </a:accent1>
      <a:accent2>
        <a:srgbClr val="F2CF61"/>
      </a:accent2>
      <a:accent3>
        <a:srgbClr val="A6E582"/>
      </a:accent3>
      <a:accent4>
        <a:srgbClr val="51D9B5"/>
      </a:accent4>
      <a:accent5>
        <a:srgbClr val="D95B5B"/>
      </a:accent5>
      <a:accent6>
        <a:srgbClr val="BFBFBF"/>
      </a:accent6>
      <a:hlink>
        <a:srgbClr val="D95B5B"/>
      </a:hlink>
      <a:folHlink>
        <a:srgbClr val="F2CF61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8C80"/>
    </a:accent1>
    <a:accent2>
      <a:srgbClr val="F2CF61"/>
    </a:accent2>
    <a:accent3>
      <a:srgbClr val="A6E582"/>
    </a:accent3>
    <a:accent4>
      <a:srgbClr val="51D9B5"/>
    </a:accent4>
    <a:accent5>
      <a:srgbClr val="D95B5B"/>
    </a:accent5>
    <a:accent6>
      <a:srgbClr val="BFBFBF"/>
    </a:accent6>
    <a:hlink>
      <a:srgbClr val="D95B5B"/>
    </a:hlink>
    <a:folHlink>
      <a:srgbClr val="F2CF61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8C80"/>
    </a:accent1>
    <a:accent2>
      <a:srgbClr val="F2CF61"/>
    </a:accent2>
    <a:accent3>
      <a:srgbClr val="A6E582"/>
    </a:accent3>
    <a:accent4>
      <a:srgbClr val="51D9B5"/>
    </a:accent4>
    <a:accent5>
      <a:srgbClr val="D95B5B"/>
    </a:accent5>
    <a:accent6>
      <a:srgbClr val="BFBFBF"/>
    </a:accent6>
    <a:hlink>
      <a:srgbClr val="D95B5B"/>
    </a:hlink>
    <a:folHlink>
      <a:srgbClr val="F2CF61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8C80"/>
    </a:accent1>
    <a:accent2>
      <a:srgbClr val="F2CF61"/>
    </a:accent2>
    <a:accent3>
      <a:srgbClr val="A6E582"/>
    </a:accent3>
    <a:accent4>
      <a:srgbClr val="51D9B5"/>
    </a:accent4>
    <a:accent5>
      <a:srgbClr val="D95B5B"/>
    </a:accent5>
    <a:accent6>
      <a:srgbClr val="BFBFBF"/>
    </a:accent6>
    <a:hlink>
      <a:srgbClr val="D95B5B"/>
    </a:hlink>
    <a:folHlink>
      <a:srgbClr val="F2CF61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8C80"/>
    </a:accent1>
    <a:accent2>
      <a:srgbClr val="F2CF61"/>
    </a:accent2>
    <a:accent3>
      <a:srgbClr val="A6E582"/>
    </a:accent3>
    <a:accent4>
      <a:srgbClr val="51D9B5"/>
    </a:accent4>
    <a:accent5>
      <a:srgbClr val="D95B5B"/>
    </a:accent5>
    <a:accent6>
      <a:srgbClr val="BFBFBF"/>
    </a:accent6>
    <a:hlink>
      <a:srgbClr val="D95B5B"/>
    </a:hlink>
    <a:folHlink>
      <a:srgbClr val="F2CF61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8C80"/>
    </a:accent1>
    <a:accent2>
      <a:srgbClr val="F2CF61"/>
    </a:accent2>
    <a:accent3>
      <a:srgbClr val="A6E582"/>
    </a:accent3>
    <a:accent4>
      <a:srgbClr val="51D9B5"/>
    </a:accent4>
    <a:accent5>
      <a:srgbClr val="D95B5B"/>
    </a:accent5>
    <a:accent6>
      <a:srgbClr val="BFBFBF"/>
    </a:accent6>
    <a:hlink>
      <a:srgbClr val="D95B5B"/>
    </a:hlink>
    <a:folHlink>
      <a:srgbClr val="F2CF61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8C80"/>
    </a:accent1>
    <a:accent2>
      <a:srgbClr val="F2CF61"/>
    </a:accent2>
    <a:accent3>
      <a:srgbClr val="A6E582"/>
    </a:accent3>
    <a:accent4>
      <a:srgbClr val="51D9B5"/>
    </a:accent4>
    <a:accent5>
      <a:srgbClr val="D95B5B"/>
    </a:accent5>
    <a:accent6>
      <a:srgbClr val="BFBFBF"/>
    </a:accent6>
    <a:hlink>
      <a:srgbClr val="D95B5B"/>
    </a:hlink>
    <a:folHlink>
      <a:srgbClr val="F2CF61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8C80"/>
    </a:accent1>
    <a:accent2>
      <a:srgbClr val="F2CF61"/>
    </a:accent2>
    <a:accent3>
      <a:srgbClr val="A6E582"/>
    </a:accent3>
    <a:accent4>
      <a:srgbClr val="51D9B5"/>
    </a:accent4>
    <a:accent5>
      <a:srgbClr val="D95B5B"/>
    </a:accent5>
    <a:accent6>
      <a:srgbClr val="BFBFBF"/>
    </a:accent6>
    <a:hlink>
      <a:srgbClr val="D95B5B"/>
    </a:hlink>
    <a:folHlink>
      <a:srgbClr val="F2CF61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8C80"/>
    </a:accent1>
    <a:accent2>
      <a:srgbClr val="F2CF61"/>
    </a:accent2>
    <a:accent3>
      <a:srgbClr val="A6E582"/>
    </a:accent3>
    <a:accent4>
      <a:srgbClr val="51D9B5"/>
    </a:accent4>
    <a:accent5>
      <a:srgbClr val="D95B5B"/>
    </a:accent5>
    <a:accent6>
      <a:srgbClr val="BFBFBF"/>
    </a:accent6>
    <a:hlink>
      <a:srgbClr val="D95B5B"/>
    </a:hlink>
    <a:folHlink>
      <a:srgbClr val="F2CF61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8C80"/>
    </a:accent1>
    <a:accent2>
      <a:srgbClr val="F2CF61"/>
    </a:accent2>
    <a:accent3>
      <a:srgbClr val="A6E582"/>
    </a:accent3>
    <a:accent4>
      <a:srgbClr val="51D9B5"/>
    </a:accent4>
    <a:accent5>
      <a:srgbClr val="D95B5B"/>
    </a:accent5>
    <a:accent6>
      <a:srgbClr val="BFBFBF"/>
    </a:accent6>
    <a:hlink>
      <a:srgbClr val="D95B5B"/>
    </a:hlink>
    <a:folHlink>
      <a:srgbClr val="F2CF61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8C80"/>
    </a:accent1>
    <a:accent2>
      <a:srgbClr val="F2CF61"/>
    </a:accent2>
    <a:accent3>
      <a:srgbClr val="A6E582"/>
    </a:accent3>
    <a:accent4>
      <a:srgbClr val="51D9B5"/>
    </a:accent4>
    <a:accent5>
      <a:srgbClr val="D95B5B"/>
    </a:accent5>
    <a:accent6>
      <a:srgbClr val="BFBFBF"/>
    </a:accent6>
    <a:hlink>
      <a:srgbClr val="D95B5B"/>
    </a:hlink>
    <a:folHlink>
      <a:srgbClr val="F2CF61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15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FAC8A3E-1BDF-4F48-8CDB-4158B014C028}">
  <we:reference id="wa104038830" version="1.0.0.3" store="zh-CN" storeType="OMEX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5302</TotalTime>
  <Words>416</Words>
  <Application>Microsoft Office PowerPoint</Application>
  <PresentationFormat>宽屏</PresentationFormat>
  <Paragraphs>296</Paragraphs>
  <Slides>19</Slides>
  <Notes>5</Notes>
  <HiddenSlides>1</HiddenSlides>
  <MMClips>3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19</vt:i4>
      </vt:variant>
    </vt:vector>
  </HeadingPairs>
  <TitlesOfParts>
    <vt:vector size="39" baseType="lpstr">
      <vt:lpstr>Times New Roman</vt:lpstr>
      <vt:lpstr>站酷高端黑</vt:lpstr>
      <vt:lpstr>宋体</vt:lpstr>
      <vt:lpstr>隶书</vt:lpstr>
      <vt:lpstr>方正剪纸简体</vt:lpstr>
      <vt:lpstr>Arial</vt:lpstr>
      <vt:lpstr>张海山草泥马体</vt:lpstr>
      <vt:lpstr>Calibri Light</vt:lpstr>
      <vt:lpstr>汉仪粗黑简</vt:lpstr>
      <vt:lpstr>Arial</vt:lpstr>
      <vt:lpstr>Calibri</vt:lpstr>
      <vt:lpstr>张海山锐线体简</vt:lpstr>
      <vt:lpstr>Office 主题</vt:lpstr>
      <vt:lpstr>1_Office 主题</vt:lpstr>
      <vt:lpstr>2_Office 主题</vt:lpstr>
      <vt:lpstr>3_Office 主题</vt:lpstr>
      <vt:lpstr>4_Office 主题</vt:lpstr>
      <vt:lpstr>5_Office 主题</vt:lpstr>
      <vt:lpstr>6_Office 主题</vt:lpstr>
      <vt:lpstr>8_Office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LS</dc:creator>
  <cp:lastModifiedBy>l s</cp:lastModifiedBy>
  <cp:revision>598</cp:revision>
  <dcterms:created xsi:type="dcterms:W3CDTF">2013-03-31T10:57:30Z</dcterms:created>
  <dcterms:modified xsi:type="dcterms:W3CDTF">2015-05-20T06:03:57Z</dcterms:modified>
</cp:coreProperties>
</file>